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651" r:id="rId2"/>
    <p:sldMasterId id="2147484050" r:id="rId3"/>
  </p:sldMasterIdLst>
  <p:notesMasterIdLst>
    <p:notesMasterId r:id="rId112"/>
  </p:notesMasterIdLst>
  <p:handoutMasterIdLst>
    <p:handoutMasterId r:id="rId113"/>
  </p:handoutMasterIdLst>
  <p:sldIdLst>
    <p:sldId id="469" r:id="rId4"/>
    <p:sldId id="470" r:id="rId5"/>
    <p:sldId id="471" r:id="rId6"/>
    <p:sldId id="472" r:id="rId7"/>
    <p:sldId id="473" r:id="rId8"/>
    <p:sldId id="474" r:id="rId9"/>
    <p:sldId id="475" r:id="rId10"/>
    <p:sldId id="547" r:id="rId11"/>
    <p:sldId id="602" r:id="rId12"/>
    <p:sldId id="601" r:id="rId13"/>
    <p:sldId id="476" r:id="rId14"/>
    <p:sldId id="477" r:id="rId15"/>
    <p:sldId id="478" r:id="rId16"/>
    <p:sldId id="479" r:id="rId17"/>
    <p:sldId id="480" r:id="rId18"/>
    <p:sldId id="481" r:id="rId19"/>
    <p:sldId id="548" r:id="rId20"/>
    <p:sldId id="588" r:id="rId21"/>
    <p:sldId id="579" r:id="rId22"/>
    <p:sldId id="580" r:id="rId23"/>
    <p:sldId id="482" r:id="rId24"/>
    <p:sldId id="483" r:id="rId25"/>
    <p:sldId id="484" r:id="rId26"/>
    <p:sldId id="485" r:id="rId27"/>
    <p:sldId id="486" r:id="rId28"/>
    <p:sldId id="487" r:id="rId29"/>
    <p:sldId id="589" r:id="rId30"/>
    <p:sldId id="488" r:id="rId31"/>
    <p:sldId id="590" r:id="rId32"/>
    <p:sldId id="489" r:id="rId33"/>
    <p:sldId id="594" r:id="rId34"/>
    <p:sldId id="598" r:id="rId35"/>
    <p:sldId id="599" r:id="rId36"/>
    <p:sldId id="490" r:id="rId37"/>
    <p:sldId id="491" r:id="rId38"/>
    <p:sldId id="492" r:id="rId39"/>
    <p:sldId id="493" r:id="rId40"/>
    <p:sldId id="494" r:id="rId41"/>
    <p:sldId id="495" r:id="rId42"/>
    <p:sldId id="496" r:id="rId43"/>
    <p:sldId id="497" r:id="rId44"/>
    <p:sldId id="624" r:id="rId45"/>
    <p:sldId id="625" r:id="rId46"/>
    <p:sldId id="629" r:id="rId47"/>
    <p:sldId id="630" r:id="rId48"/>
    <p:sldId id="631" r:id="rId49"/>
    <p:sldId id="632" r:id="rId50"/>
    <p:sldId id="633" r:id="rId51"/>
    <p:sldId id="634" r:id="rId52"/>
    <p:sldId id="635" r:id="rId53"/>
    <p:sldId id="636" r:id="rId54"/>
    <p:sldId id="637" r:id="rId55"/>
    <p:sldId id="638" r:id="rId56"/>
    <p:sldId id="639" r:id="rId57"/>
    <p:sldId id="640" r:id="rId58"/>
    <p:sldId id="641" r:id="rId59"/>
    <p:sldId id="642" r:id="rId60"/>
    <p:sldId id="643" r:id="rId61"/>
    <p:sldId id="644" r:id="rId62"/>
    <p:sldId id="645" r:id="rId63"/>
    <p:sldId id="646" r:id="rId64"/>
    <p:sldId id="501" r:id="rId65"/>
    <p:sldId id="502" r:id="rId66"/>
    <p:sldId id="504" r:id="rId67"/>
    <p:sldId id="679" r:id="rId68"/>
    <p:sldId id="505" r:id="rId69"/>
    <p:sldId id="506" r:id="rId70"/>
    <p:sldId id="507" r:id="rId71"/>
    <p:sldId id="508" r:id="rId72"/>
    <p:sldId id="681" r:id="rId73"/>
    <p:sldId id="682" r:id="rId74"/>
    <p:sldId id="509" r:id="rId75"/>
    <p:sldId id="510" r:id="rId76"/>
    <p:sldId id="511" r:id="rId77"/>
    <p:sldId id="683" r:id="rId78"/>
    <p:sldId id="512" r:id="rId79"/>
    <p:sldId id="738" r:id="rId80"/>
    <p:sldId id="677" r:id="rId81"/>
    <p:sldId id="647" r:id="rId82"/>
    <p:sldId id="665" r:id="rId83"/>
    <p:sldId id="669" r:id="rId84"/>
    <p:sldId id="670" r:id="rId85"/>
    <p:sldId id="671" r:id="rId86"/>
    <p:sldId id="514" r:id="rId87"/>
    <p:sldId id="515" r:id="rId88"/>
    <p:sldId id="517" r:id="rId89"/>
    <p:sldId id="516" r:id="rId90"/>
    <p:sldId id="684" r:id="rId91"/>
    <p:sldId id="739" r:id="rId92"/>
    <p:sldId id="740" r:id="rId93"/>
    <p:sldId id="741" r:id="rId94"/>
    <p:sldId id="742" r:id="rId95"/>
    <p:sldId id="687" r:id="rId96"/>
    <p:sldId id="688" r:id="rId97"/>
    <p:sldId id="689" r:id="rId98"/>
    <p:sldId id="690" r:id="rId99"/>
    <p:sldId id="691" r:id="rId100"/>
    <p:sldId id="692" r:id="rId101"/>
    <p:sldId id="693" r:id="rId102"/>
    <p:sldId id="536" r:id="rId103"/>
    <p:sldId id="537" r:id="rId104"/>
    <p:sldId id="538" r:id="rId105"/>
    <p:sldId id="539" r:id="rId106"/>
    <p:sldId id="540" r:id="rId107"/>
    <p:sldId id="541" r:id="rId108"/>
    <p:sldId id="542" r:id="rId109"/>
    <p:sldId id="737" r:id="rId110"/>
    <p:sldId id="736" r:id="rId111"/>
  </p:sldIdLst>
  <p:sldSz cx="9144000" cy="6858000" type="screen4x3"/>
  <p:notesSz cx="7099300" cy="10234613"/>
  <p:custDataLst>
    <p:tags r:id="rId114"/>
  </p:custDataLst>
  <p:defaultTextStyle>
    <a:defPPr>
      <a:defRPr lang="es-ES"/>
    </a:defPPr>
    <a:lvl1pPr algn="l" rtl="0" fontAlgn="base">
      <a:spcBef>
        <a:spcPct val="0"/>
      </a:spcBef>
      <a:spcAft>
        <a:spcPct val="0"/>
      </a:spcAft>
      <a:defRPr sz="3200" kern="1200">
        <a:solidFill>
          <a:schemeClr val="tx2"/>
        </a:solidFill>
        <a:latin typeface="Tahoma" pitchFamily="34" charset="0"/>
        <a:ea typeface="+mn-ea"/>
        <a:cs typeface="+mn-cs"/>
      </a:defRPr>
    </a:lvl1pPr>
    <a:lvl2pPr marL="457200" algn="l" rtl="0" fontAlgn="base">
      <a:spcBef>
        <a:spcPct val="0"/>
      </a:spcBef>
      <a:spcAft>
        <a:spcPct val="0"/>
      </a:spcAft>
      <a:defRPr sz="3200" kern="1200">
        <a:solidFill>
          <a:schemeClr val="tx2"/>
        </a:solidFill>
        <a:latin typeface="Tahoma" pitchFamily="34" charset="0"/>
        <a:ea typeface="+mn-ea"/>
        <a:cs typeface="+mn-cs"/>
      </a:defRPr>
    </a:lvl2pPr>
    <a:lvl3pPr marL="914400" algn="l" rtl="0" fontAlgn="base">
      <a:spcBef>
        <a:spcPct val="0"/>
      </a:spcBef>
      <a:spcAft>
        <a:spcPct val="0"/>
      </a:spcAft>
      <a:defRPr sz="3200" kern="1200">
        <a:solidFill>
          <a:schemeClr val="tx2"/>
        </a:solidFill>
        <a:latin typeface="Tahoma" pitchFamily="34" charset="0"/>
        <a:ea typeface="+mn-ea"/>
        <a:cs typeface="+mn-cs"/>
      </a:defRPr>
    </a:lvl3pPr>
    <a:lvl4pPr marL="1371600" algn="l" rtl="0" fontAlgn="base">
      <a:spcBef>
        <a:spcPct val="0"/>
      </a:spcBef>
      <a:spcAft>
        <a:spcPct val="0"/>
      </a:spcAft>
      <a:defRPr sz="3200" kern="1200">
        <a:solidFill>
          <a:schemeClr val="tx2"/>
        </a:solidFill>
        <a:latin typeface="Tahoma" pitchFamily="34" charset="0"/>
        <a:ea typeface="+mn-ea"/>
        <a:cs typeface="+mn-cs"/>
      </a:defRPr>
    </a:lvl4pPr>
    <a:lvl5pPr marL="1828800" algn="l" rtl="0" fontAlgn="base">
      <a:spcBef>
        <a:spcPct val="0"/>
      </a:spcBef>
      <a:spcAft>
        <a:spcPct val="0"/>
      </a:spcAft>
      <a:defRPr sz="3200" kern="1200">
        <a:solidFill>
          <a:schemeClr val="tx2"/>
        </a:solidFill>
        <a:latin typeface="Tahoma" pitchFamily="34" charset="0"/>
        <a:ea typeface="+mn-ea"/>
        <a:cs typeface="+mn-cs"/>
      </a:defRPr>
    </a:lvl5pPr>
    <a:lvl6pPr marL="2286000" algn="l" defTabSz="914400" rtl="0" eaLnBrk="1" latinLnBrk="0" hangingPunct="1">
      <a:defRPr sz="3200" kern="1200">
        <a:solidFill>
          <a:schemeClr val="tx2"/>
        </a:solidFill>
        <a:latin typeface="Tahoma" pitchFamily="34" charset="0"/>
        <a:ea typeface="+mn-ea"/>
        <a:cs typeface="+mn-cs"/>
      </a:defRPr>
    </a:lvl6pPr>
    <a:lvl7pPr marL="2743200" algn="l" defTabSz="914400" rtl="0" eaLnBrk="1" latinLnBrk="0" hangingPunct="1">
      <a:defRPr sz="3200" kern="1200">
        <a:solidFill>
          <a:schemeClr val="tx2"/>
        </a:solidFill>
        <a:latin typeface="Tahoma" pitchFamily="34" charset="0"/>
        <a:ea typeface="+mn-ea"/>
        <a:cs typeface="+mn-cs"/>
      </a:defRPr>
    </a:lvl7pPr>
    <a:lvl8pPr marL="3200400" algn="l" defTabSz="914400" rtl="0" eaLnBrk="1" latinLnBrk="0" hangingPunct="1">
      <a:defRPr sz="3200" kern="1200">
        <a:solidFill>
          <a:schemeClr val="tx2"/>
        </a:solidFill>
        <a:latin typeface="Tahoma" pitchFamily="34" charset="0"/>
        <a:ea typeface="+mn-ea"/>
        <a:cs typeface="+mn-cs"/>
      </a:defRPr>
    </a:lvl8pPr>
    <a:lvl9pPr marL="3657600" algn="l" defTabSz="914400" rtl="0" eaLnBrk="1" latinLnBrk="0" hangingPunct="1">
      <a:defRPr sz="3200" kern="1200">
        <a:solidFill>
          <a:schemeClr val="tx2"/>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0C11"/>
    <a:srgbClr val="891335"/>
    <a:srgbClr val="99FFCC"/>
    <a:srgbClr val="FF6600"/>
    <a:srgbClr val="95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147" autoAdjust="0"/>
    <p:restoredTop sz="94622" autoAdjust="0"/>
  </p:normalViewPr>
  <p:slideViewPr>
    <p:cSldViewPr>
      <p:cViewPr varScale="1">
        <p:scale>
          <a:sx n="106" d="100"/>
          <a:sy n="106" d="100"/>
        </p:scale>
        <p:origin x="1134" y="78"/>
      </p:cViewPr>
      <p:guideLst>
        <p:guide orient="horz" pos="2160"/>
        <p:guide pos="2880"/>
      </p:guideLst>
    </p:cSldViewPr>
  </p:slideViewPr>
  <p:outlineViewPr>
    <p:cViewPr>
      <p:scale>
        <a:sx n="33" d="100"/>
        <a:sy n="33" d="100"/>
      </p:scale>
      <p:origin x="0" y="13596"/>
    </p:cViewPr>
  </p:outlineViewPr>
  <p:notesTextViewPr>
    <p:cViewPr>
      <p:scale>
        <a:sx n="100" d="100"/>
        <a:sy n="100" d="100"/>
      </p:scale>
      <p:origin x="0" y="0"/>
    </p:cViewPr>
  </p:notesTextViewPr>
  <p:sorterViewPr>
    <p:cViewPr varScale="1">
      <p:scale>
        <a:sx n="1" d="1"/>
        <a:sy n="1" d="1"/>
      </p:scale>
      <p:origin x="0" y="-25812"/>
    </p:cViewPr>
  </p:sorterViewPr>
  <p:notesViewPr>
    <p:cSldViewPr showGuides="1">
      <p:cViewPr varScale="1">
        <p:scale>
          <a:sx n="50" d="100"/>
          <a:sy n="50" d="100"/>
        </p:scale>
        <p:origin x="-2640" y="-108"/>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theme" Target="theme/theme1.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notesMaster" Target="notesMasters/notesMaster1.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handoutMaster" Target="handoutMasters/handoutMaster1.xml"/><Relationship Id="rId118" Type="http://schemas.openxmlformats.org/officeDocument/2006/relationships/tableStyles" Target="tableStyles.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tags" Target="tags/tag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presProps" Target="presProp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8518" tIns="49258" rIns="98518" bIns="49258" numCol="1" anchor="t" anchorCtr="0" compatLnSpc="1">
            <a:prstTxWarp prst="textNoShape">
              <a:avLst/>
            </a:prstTxWarp>
          </a:bodyPr>
          <a:lstStyle>
            <a:lvl1pPr defTabSz="985678">
              <a:defRPr sz="1100">
                <a:solidFill>
                  <a:schemeClr val="tx1"/>
                </a:solidFill>
                <a:latin typeface="Arial" charset="0"/>
              </a:defRPr>
            </a:lvl1pPr>
          </a:lstStyle>
          <a:p>
            <a:pPr>
              <a:defRPr/>
            </a:pPr>
            <a:endParaRPr lang="es-ES_tradnl"/>
          </a:p>
        </p:txBody>
      </p:sp>
      <p:sp>
        <p:nvSpPr>
          <p:cNvPr id="56323" name="Rectangle 3"/>
          <p:cNvSpPr>
            <a:spLocks noGrp="1" noChangeArrowheads="1"/>
          </p:cNvSpPr>
          <p:nvPr>
            <p:ph type="dt" sz="quarter" idx="1"/>
          </p:nvPr>
        </p:nvSpPr>
        <p:spPr bwMode="auto">
          <a:xfrm>
            <a:off x="4022725" y="0"/>
            <a:ext cx="3074988" cy="511175"/>
          </a:xfrm>
          <a:prstGeom prst="rect">
            <a:avLst/>
          </a:prstGeom>
          <a:noFill/>
          <a:ln w="9525">
            <a:noFill/>
            <a:miter lim="800000"/>
            <a:headEnd/>
            <a:tailEnd/>
          </a:ln>
          <a:effectLst/>
        </p:spPr>
        <p:txBody>
          <a:bodyPr vert="horz" wrap="square" lIns="98518" tIns="49258" rIns="98518" bIns="49258" numCol="1" anchor="t" anchorCtr="0" compatLnSpc="1">
            <a:prstTxWarp prst="textNoShape">
              <a:avLst/>
            </a:prstTxWarp>
          </a:bodyPr>
          <a:lstStyle>
            <a:lvl1pPr algn="r" defTabSz="985678">
              <a:defRPr sz="1100">
                <a:solidFill>
                  <a:schemeClr val="tx1"/>
                </a:solidFill>
                <a:latin typeface="Arial" charset="0"/>
              </a:defRPr>
            </a:lvl1pPr>
          </a:lstStyle>
          <a:p>
            <a:pPr>
              <a:defRPr/>
            </a:pPr>
            <a:endParaRPr lang="es-ES_tradnl"/>
          </a:p>
        </p:txBody>
      </p:sp>
      <p:sp>
        <p:nvSpPr>
          <p:cNvPr id="56324"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8518" tIns="49258" rIns="98518" bIns="49258" numCol="1" anchor="b" anchorCtr="0" compatLnSpc="1">
            <a:prstTxWarp prst="textNoShape">
              <a:avLst/>
            </a:prstTxWarp>
          </a:bodyPr>
          <a:lstStyle>
            <a:lvl1pPr defTabSz="985678">
              <a:defRPr sz="1100">
                <a:solidFill>
                  <a:schemeClr val="tx1"/>
                </a:solidFill>
                <a:latin typeface="Arial" charset="0"/>
              </a:defRPr>
            </a:lvl1pPr>
          </a:lstStyle>
          <a:p>
            <a:pPr>
              <a:defRPr/>
            </a:pPr>
            <a:r>
              <a:rPr lang="es-ES_tradnl"/>
              <a:t>Calculo de Aviones</a:t>
            </a:r>
          </a:p>
        </p:txBody>
      </p:sp>
      <p:sp>
        <p:nvSpPr>
          <p:cNvPr id="56325" name="Rectangle 5"/>
          <p:cNvSpPr>
            <a:spLocks noGrp="1" noChangeArrowheads="1"/>
          </p:cNvSpPr>
          <p:nvPr>
            <p:ph type="sldNum" sz="quarter" idx="3"/>
          </p:nvPr>
        </p:nvSpPr>
        <p:spPr bwMode="auto">
          <a:xfrm>
            <a:off x="4022725" y="9721850"/>
            <a:ext cx="3074988" cy="511175"/>
          </a:xfrm>
          <a:prstGeom prst="rect">
            <a:avLst/>
          </a:prstGeom>
          <a:noFill/>
          <a:ln w="9525">
            <a:noFill/>
            <a:miter lim="800000"/>
            <a:headEnd/>
            <a:tailEnd/>
          </a:ln>
          <a:effectLst/>
        </p:spPr>
        <p:txBody>
          <a:bodyPr vert="horz" wrap="square" lIns="98518" tIns="49258" rIns="98518" bIns="49258" numCol="1" anchor="b" anchorCtr="0" compatLnSpc="1">
            <a:prstTxWarp prst="textNoShape">
              <a:avLst/>
            </a:prstTxWarp>
          </a:bodyPr>
          <a:lstStyle>
            <a:lvl1pPr algn="r" defTabSz="985678">
              <a:defRPr sz="1100">
                <a:solidFill>
                  <a:schemeClr val="tx1"/>
                </a:solidFill>
                <a:latin typeface="Arial" charset="0"/>
              </a:defRPr>
            </a:lvl1pPr>
          </a:lstStyle>
          <a:p>
            <a:pPr>
              <a:defRPr/>
            </a:pPr>
            <a:fld id="{F15BE981-49F4-416B-AAE1-C58BD099D40A}" type="slidenum">
              <a:rPr lang="es-ES_tradnl"/>
              <a:pPr>
                <a:defRPr/>
              </a:pPr>
              <a:t>‹Nº›</a:t>
            </a:fld>
            <a:endParaRPr lang="es-ES_tradnl"/>
          </a:p>
        </p:txBody>
      </p:sp>
    </p:spTree>
    <p:extLst>
      <p:ext uri="{BB962C8B-B14F-4D97-AF65-F5344CB8AC3E}">
        <p14:creationId xmlns:p14="http://schemas.microsoft.com/office/powerpoint/2010/main" val="27579630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8518" tIns="49258" rIns="98518" bIns="49258" numCol="1" anchor="t" anchorCtr="0" compatLnSpc="1">
            <a:prstTxWarp prst="textNoShape">
              <a:avLst/>
            </a:prstTxWarp>
          </a:bodyPr>
          <a:lstStyle>
            <a:lvl1pPr defTabSz="985678">
              <a:defRPr sz="1100">
                <a:solidFill>
                  <a:schemeClr val="tx1"/>
                </a:solidFill>
                <a:latin typeface="Arial" charset="0"/>
              </a:defRPr>
            </a:lvl1pPr>
          </a:lstStyle>
          <a:p>
            <a:pPr>
              <a:defRPr/>
            </a:pPr>
            <a:endParaRPr lang="es-ES_tradnl"/>
          </a:p>
        </p:txBody>
      </p:sp>
      <p:sp>
        <p:nvSpPr>
          <p:cNvPr id="57347" name="Rectangle 3"/>
          <p:cNvSpPr>
            <a:spLocks noGrp="1" noChangeArrowheads="1"/>
          </p:cNvSpPr>
          <p:nvPr>
            <p:ph type="dt" idx="1"/>
          </p:nvPr>
        </p:nvSpPr>
        <p:spPr bwMode="auto">
          <a:xfrm>
            <a:off x="4022725" y="0"/>
            <a:ext cx="3074988" cy="511175"/>
          </a:xfrm>
          <a:prstGeom prst="rect">
            <a:avLst/>
          </a:prstGeom>
          <a:noFill/>
          <a:ln w="9525">
            <a:noFill/>
            <a:miter lim="800000"/>
            <a:headEnd/>
            <a:tailEnd/>
          </a:ln>
          <a:effectLst/>
        </p:spPr>
        <p:txBody>
          <a:bodyPr vert="horz" wrap="square" lIns="98518" tIns="49258" rIns="98518" bIns="49258" numCol="1" anchor="t" anchorCtr="0" compatLnSpc="1">
            <a:prstTxWarp prst="textNoShape">
              <a:avLst/>
            </a:prstTxWarp>
          </a:bodyPr>
          <a:lstStyle>
            <a:lvl1pPr algn="r" defTabSz="985678">
              <a:defRPr sz="1100">
                <a:solidFill>
                  <a:schemeClr val="tx1"/>
                </a:solidFill>
                <a:latin typeface="Arial" charset="0"/>
              </a:defRPr>
            </a:lvl1pPr>
          </a:lstStyle>
          <a:p>
            <a:pPr>
              <a:defRPr/>
            </a:pPr>
            <a:endParaRPr lang="es-ES_tradnl"/>
          </a:p>
        </p:txBody>
      </p:sp>
      <p:sp>
        <p:nvSpPr>
          <p:cNvPr id="122884" name="Rectangle 4"/>
          <p:cNvSpPr>
            <a:spLocks noGrp="1" noRot="1" noChangeAspect="1" noChangeArrowheads="1" noTextEdit="1"/>
          </p:cNvSpPr>
          <p:nvPr>
            <p:ph type="sldImg" idx="2"/>
          </p:nvPr>
        </p:nvSpPr>
        <p:spPr bwMode="auto">
          <a:xfrm>
            <a:off x="987425" y="763588"/>
            <a:ext cx="5124450" cy="38433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9" name="Rectangle 5"/>
          <p:cNvSpPr>
            <a:spLocks noGrp="1" noChangeArrowheads="1"/>
          </p:cNvSpPr>
          <p:nvPr>
            <p:ph type="body" sz="quarter" idx="3"/>
          </p:nvPr>
        </p:nvSpPr>
        <p:spPr bwMode="auto">
          <a:xfrm>
            <a:off x="711200" y="4860925"/>
            <a:ext cx="5676900" cy="4610100"/>
          </a:xfrm>
          <a:prstGeom prst="rect">
            <a:avLst/>
          </a:prstGeom>
          <a:noFill/>
          <a:ln w="9525">
            <a:noFill/>
            <a:miter lim="800000"/>
            <a:headEnd/>
            <a:tailEnd/>
          </a:ln>
          <a:effectLst/>
        </p:spPr>
        <p:txBody>
          <a:bodyPr vert="horz" wrap="square" lIns="98518" tIns="49258" rIns="98518" bIns="49258" numCol="1" anchor="t" anchorCtr="0" compatLnSpc="1">
            <a:prstTxWarp prst="textNoShape">
              <a:avLst/>
            </a:prstTxWarp>
          </a:bodyPr>
          <a:lstStyle/>
          <a:p>
            <a:pPr lvl="0"/>
            <a:r>
              <a:rPr lang="es-ES_tradnl" noProof="0" smtClean="0"/>
              <a:t>Haga clic para modificar el estilo de texto del patrón</a:t>
            </a:r>
          </a:p>
          <a:p>
            <a:pPr lvl="1"/>
            <a:r>
              <a:rPr lang="es-ES_tradnl" noProof="0" smtClean="0"/>
              <a:t>Segundo nivel</a:t>
            </a:r>
          </a:p>
          <a:p>
            <a:pPr lvl="2"/>
            <a:r>
              <a:rPr lang="es-ES_tradnl" noProof="0" smtClean="0"/>
              <a:t>Tercer nivel</a:t>
            </a:r>
          </a:p>
          <a:p>
            <a:pPr lvl="3"/>
            <a:r>
              <a:rPr lang="es-ES_tradnl" noProof="0" smtClean="0"/>
              <a:t>Cuarto nivel</a:t>
            </a:r>
          </a:p>
          <a:p>
            <a:pPr lvl="4"/>
            <a:r>
              <a:rPr lang="es-ES_tradnl" noProof="0" smtClean="0"/>
              <a:t>Quinto nivel</a:t>
            </a:r>
          </a:p>
        </p:txBody>
      </p:sp>
      <p:sp>
        <p:nvSpPr>
          <p:cNvPr id="57350"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8518" tIns="49258" rIns="98518" bIns="49258" numCol="1" anchor="b" anchorCtr="0" compatLnSpc="1">
            <a:prstTxWarp prst="textNoShape">
              <a:avLst/>
            </a:prstTxWarp>
          </a:bodyPr>
          <a:lstStyle>
            <a:lvl1pPr defTabSz="985678">
              <a:defRPr sz="1100">
                <a:solidFill>
                  <a:schemeClr val="tx1"/>
                </a:solidFill>
                <a:latin typeface="Arial" charset="0"/>
              </a:defRPr>
            </a:lvl1pPr>
          </a:lstStyle>
          <a:p>
            <a:pPr>
              <a:defRPr/>
            </a:pPr>
            <a:r>
              <a:rPr lang="es-ES_tradnl"/>
              <a:t>Calculo de Aviones</a:t>
            </a:r>
          </a:p>
        </p:txBody>
      </p:sp>
      <p:sp>
        <p:nvSpPr>
          <p:cNvPr id="57351" name="Rectangle 7"/>
          <p:cNvSpPr>
            <a:spLocks noGrp="1" noChangeArrowheads="1"/>
          </p:cNvSpPr>
          <p:nvPr>
            <p:ph type="sldNum" sz="quarter" idx="5"/>
          </p:nvPr>
        </p:nvSpPr>
        <p:spPr bwMode="auto">
          <a:xfrm>
            <a:off x="4022725" y="9721850"/>
            <a:ext cx="3074988" cy="511175"/>
          </a:xfrm>
          <a:prstGeom prst="rect">
            <a:avLst/>
          </a:prstGeom>
          <a:noFill/>
          <a:ln w="9525">
            <a:noFill/>
            <a:miter lim="800000"/>
            <a:headEnd/>
            <a:tailEnd/>
          </a:ln>
          <a:effectLst/>
        </p:spPr>
        <p:txBody>
          <a:bodyPr vert="horz" wrap="square" lIns="98518" tIns="49258" rIns="98518" bIns="49258" numCol="1" anchor="b" anchorCtr="0" compatLnSpc="1">
            <a:prstTxWarp prst="textNoShape">
              <a:avLst/>
            </a:prstTxWarp>
          </a:bodyPr>
          <a:lstStyle>
            <a:lvl1pPr algn="r" defTabSz="985678">
              <a:defRPr sz="1100">
                <a:solidFill>
                  <a:schemeClr val="tx1"/>
                </a:solidFill>
                <a:latin typeface="Arial" charset="0"/>
              </a:defRPr>
            </a:lvl1pPr>
          </a:lstStyle>
          <a:p>
            <a:pPr>
              <a:defRPr/>
            </a:pPr>
            <a:fld id="{D4B8DE7F-B4A0-4DCB-BAE6-33A6F5CDDB28}" type="slidenum">
              <a:rPr lang="es-ES_tradnl"/>
              <a:pPr>
                <a:defRPr/>
              </a:pPr>
              <a:t>‹Nº›</a:t>
            </a:fld>
            <a:endParaRPr lang="es-ES_tradnl"/>
          </a:p>
        </p:txBody>
      </p:sp>
    </p:spTree>
    <p:extLst>
      <p:ext uri="{BB962C8B-B14F-4D97-AF65-F5344CB8AC3E}">
        <p14:creationId xmlns:p14="http://schemas.microsoft.com/office/powerpoint/2010/main" val="138864167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0D745CF1-A380-401D-9D57-68759B6EB9C5}" type="slidenum">
              <a:rPr lang="en-US"/>
              <a:pPr/>
              <a:t>2</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602421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63990FA7-DAFE-4547-9B8A-2A4123396E18}" type="slidenum">
              <a:rPr lang="en-US"/>
              <a:pPr/>
              <a:t>92</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218340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54D67F40-D075-4538-BBE5-B693E76C14A4}" type="slidenum">
              <a:rPr lang="en-US"/>
              <a:pPr/>
              <a:t>105</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435077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066582CE-A6F5-479A-A466-83E1A014A95D}" type="slidenum">
              <a:rPr lang="en-US"/>
              <a:pPr/>
              <a:t>3</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438731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ACC328C2-410A-4001-A23B-4178438F55E8}" type="slidenum">
              <a:rPr lang="en-US"/>
              <a:pPr/>
              <a:t>4</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159719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ACC328C2-410A-4001-A23B-4178438F55E8}" type="slidenum">
              <a:rPr lang="en-US"/>
              <a:pPr/>
              <a:t>8</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844476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Marcador de imagen de diapositiva"/>
          <p:cNvSpPr>
            <a:spLocks noGrp="1" noRot="1" noChangeAspect="1" noTextEdit="1"/>
          </p:cNvSpPr>
          <p:nvPr>
            <p:ph type="sldImg"/>
          </p:nvPr>
        </p:nvSpPr>
        <p:spPr>
          <a:ln/>
        </p:spPr>
      </p:sp>
      <p:sp>
        <p:nvSpPr>
          <p:cNvPr id="36867" name="2 Marcador de notas"/>
          <p:cNvSpPr>
            <a:spLocks noGrp="1"/>
          </p:cNvSpPr>
          <p:nvPr>
            <p:ph type="body" idx="1"/>
          </p:nvPr>
        </p:nvSpPr>
        <p:spPr>
          <a:noFill/>
          <a:ln/>
        </p:spPr>
        <p:txBody>
          <a:bodyPr/>
          <a:lstStyle/>
          <a:p>
            <a:pPr eaLnBrk="1" hangingPunct="1"/>
            <a:endParaRPr lang="es-ES" dirty="0" smtClean="0"/>
          </a:p>
        </p:txBody>
      </p:sp>
      <p:sp>
        <p:nvSpPr>
          <p:cNvPr id="36868" name="3 Marcador de número de diapositiva"/>
          <p:cNvSpPr>
            <a:spLocks noGrp="1"/>
          </p:cNvSpPr>
          <p:nvPr>
            <p:ph type="sldNum" sz="quarter" idx="5"/>
          </p:nvPr>
        </p:nvSpPr>
        <p:spPr>
          <a:noFill/>
        </p:spPr>
        <p:txBody>
          <a:bodyPr/>
          <a:lstStyle/>
          <a:p>
            <a:pPr defTabSz="949253"/>
            <a:fld id="{7ACCD469-3CD9-4736-A365-689AB49F7C80}" type="slidenum">
              <a:rPr lang="en-US" smtClean="0"/>
              <a:pPr defTabSz="949253"/>
              <a:t>25</a:t>
            </a:fld>
            <a:endParaRPr lang="en-US" dirty="0" smtClean="0"/>
          </a:p>
        </p:txBody>
      </p:sp>
    </p:spTree>
    <p:extLst>
      <p:ext uri="{BB962C8B-B14F-4D97-AF65-F5344CB8AC3E}">
        <p14:creationId xmlns:p14="http://schemas.microsoft.com/office/powerpoint/2010/main" val="1291313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pPr>
              <a:defRPr/>
            </a:pPr>
            <a:fld id="{D4B8DE7F-B4A0-4DCB-BAE6-33A6F5CDDB28}" type="slidenum">
              <a:rPr lang="es-ES_tradnl" smtClean="0"/>
              <a:pPr>
                <a:defRPr/>
              </a:pPr>
              <a:t>38</a:t>
            </a:fld>
            <a:endParaRPr lang="es-ES_tradnl"/>
          </a:p>
        </p:txBody>
      </p:sp>
    </p:spTree>
    <p:extLst>
      <p:ext uri="{BB962C8B-B14F-4D97-AF65-F5344CB8AC3E}">
        <p14:creationId xmlns:p14="http://schemas.microsoft.com/office/powerpoint/2010/main" val="1521669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7B887FFE-BFBA-494C-8640-50E9F398ECD5}" type="slidenum">
              <a:rPr lang="en-US"/>
              <a:pPr/>
              <a:t>89</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093194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E77D178A-0573-4A06-BB9E-5159E8136ED4}" type="slidenum">
              <a:rPr lang="en-US"/>
              <a:pPr/>
              <a:t>90</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569409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63990FA7-DAFE-4547-9B8A-2A4123396E18}" type="slidenum">
              <a:rPr lang="en-US"/>
              <a:pPr/>
              <a:t>91</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0528954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0" y="2420938"/>
            <a:ext cx="9009063" cy="1052512"/>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
            </a:p>
          </p:txBody>
        </p:sp>
        <p:sp>
          <p:nvSpPr>
            <p:cNvPr id="8" name="Rectangle 10"/>
            <p:cNvSpPr>
              <a:spLocks noChangeArrowheads="1"/>
            </p:cNvSpPr>
            <p:nvPr/>
          </p:nvSpPr>
          <p:spPr bwMode="auto">
            <a:xfrm>
              <a:off x="400" y="1536"/>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
            </a:p>
          </p:txBody>
        </p:sp>
      </p:grpSp>
      <p:pic>
        <p:nvPicPr>
          <p:cNvPr id="14" name="Picture 28" descr="logoesi-2_p0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788" y="6524625"/>
            <a:ext cx="246062"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9" descr="marca-dos-tintas_30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748713" y="6467475"/>
            <a:ext cx="3460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5" descr="logo_dpt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61975" y="6529388"/>
            <a:ext cx="105727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6" name="Rectangle 12"/>
          <p:cNvSpPr>
            <a:spLocks noGrp="1" noChangeArrowheads="1"/>
          </p:cNvSpPr>
          <p:nvPr>
            <p:ph type="ctrTitle"/>
          </p:nvPr>
        </p:nvSpPr>
        <p:spPr>
          <a:xfrm>
            <a:off x="990600" y="1676400"/>
            <a:ext cx="7772400" cy="1462088"/>
          </a:xfrm>
        </p:spPr>
        <p:txBody>
          <a:bodyPr/>
          <a:lstStyle>
            <a:lvl1pPr>
              <a:defRPr/>
            </a:lvl1pPr>
          </a:lstStyle>
          <a:p>
            <a:r>
              <a:rPr lang="es-ES"/>
              <a:t>Haga clic para cambiar el estilo de título	</a:t>
            </a:r>
          </a:p>
        </p:txBody>
      </p:sp>
      <p:sp>
        <p:nvSpPr>
          <p:cNvPr id="6157"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s-ES"/>
              <a:t>Haga clic para modificar el estilo de subtítulo del patrón</a:t>
            </a:r>
          </a:p>
        </p:txBody>
      </p:sp>
      <p:sp>
        <p:nvSpPr>
          <p:cNvPr id="17" name="Rectangle 14"/>
          <p:cNvSpPr>
            <a:spLocks noGrp="1" noChangeArrowheads="1"/>
          </p:cNvSpPr>
          <p:nvPr>
            <p:ph type="dt" sz="half" idx="10"/>
          </p:nvPr>
        </p:nvSpPr>
        <p:spPr>
          <a:xfrm>
            <a:off x="990600" y="6427788"/>
            <a:ext cx="1905000" cy="457200"/>
          </a:xfrm>
          <a:prstGeom prst="rect">
            <a:avLst/>
          </a:prstGeom>
        </p:spPr>
        <p:txBody>
          <a:bodyPr/>
          <a:lstStyle>
            <a:lvl1pPr>
              <a:defRPr/>
            </a:lvl1pPr>
          </a:lstStyle>
          <a:p>
            <a:pPr>
              <a:defRPr/>
            </a:pPr>
            <a:endParaRPr lang="es-ES" dirty="0"/>
          </a:p>
        </p:txBody>
      </p:sp>
      <p:sp>
        <p:nvSpPr>
          <p:cNvPr id="18" name="Rectangle 27"/>
          <p:cNvSpPr>
            <a:spLocks noGrp="1" noChangeArrowheads="1"/>
          </p:cNvSpPr>
          <p:nvPr>
            <p:ph type="sldNum" sz="quarter" idx="11"/>
          </p:nvPr>
        </p:nvSpPr>
        <p:spPr/>
        <p:txBody>
          <a:bodyPr/>
          <a:lstStyle>
            <a:lvl1pPr>
              <a:defRPr/>
            </a:lvl1pPr>
          </a:lstStyle>
          <a:p>
            <a:pPr>
              <a:defRPr/>
            </a:pPr>
            <a:fld id="{1D3C0755-CCAD-43B4-B2E1-82CAB7DD06C8}" type="slidenum">
              <a:rPr lang="es-ES"/>
              <a:pPr>
                <a:defRPr/>
              </a:pPr>
              <a:t>‹Nº›</a:t>
            </a:fld>
            <a:endParaRPr lang="es-ES"/>
          </a:p>
        </p:txBody>
      </p:sp>
      <p:pic>
        <p:nvPicPr>
          <p:cNvPr id="19" name="Imagen 1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591901" y="6310895"/>
            <a:ext cx="895665" cy="510593"/>
          </a:xfrm>
          <a:prstGeom prst="rect">
            <a:avLst/>
          </a:prstGeom>
        </p:spPr>
      </p:pic>
      <p:pic>
        <p:nvPicPr>
          <p:cNvPr id="20" name="Imagen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718644" y="6504426"/>
            <a:ext cx="843955" cy="215021"/>
          </a:xfrm>
          <a:prstGeom prst="rect">
            <a:avLst/>
          </a:prstGeom>
        </p:spPr>
      </p:pic>
    </p:spTree>
    <p:extLst>
      <p:ext uri="{BB962C8B-B14F-4D97-AF65-F5344CB8AC3E}">
        <p14:creationId xmlns:p14="http://schemas.microsoft.com/office/powerpoint/2010/main" val="302085609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53"/>
          <p:cNvSpPr>
            <a:spLocks noGrp="1" noChangeArrowheads="1"/>
          </p:cNvSpPr>
          <p:nvPr>
            <p:ph type="sldNum" sz="quarter" idx="10"/>
          </p:nvPr>
        </p:nvSpPr>
        <p:spPr>
          <a:ln/>
        </p:spPr>
        <p:txBody>
          <a:bodyPr/>
          <a:lstStyle>
            <a:lvl1pPr>
              <a:defRPr/>
            </a:lvl1pPr>
          </a:lstStyle>
          <a:p>
            <a:pPr>
              <a:defRPr/>
            </a:pPr>
            <a:fld id="{077DF840-DFB4-481B-9024-9A2DDD58BF89}" type="slidenum">
              <a:rPr lang="es-ES"/>
              <a:pPr>
                <a:defRPr/>
              </a:pPr>
              <a:t>‹Nº›</a:t>
            </a:fld>
            <a:endParaRPr lang="es-ES"/>
          </a:p>
        </p:txBody>
      </p:sp>
      <p:sp>
        <p:nvSpPr>
          <p:cNvPr id="5" name="Rectangle 59"/>
          <p:cNvSpPr>
            <a:spLocks noGrp="1" noChangeArrowheads="1"/>
          </p:cNvSpPr>
          <p:nvPr>
            <p:ph type="dt" sz="half" idx="11"/>
          </p:nvPr>
        </p:nvSpPr>
        <p:spPr>
          <a:xfrm>
            <a:off x="990600" y="6427788"/>
            <a:ext cx="1905000" cy="457200"/>
          </a:xfrm>
          <a:prstGeom prst="rect">
            <a:avLst/>
          </a:prstGeom>
          <a:ln/>
        </p:spPr>
        <p:txBody>
          <a:bodyPr/>
          <a:lstStyle>
            <a:lvl1pPr>
              <a:defRPr/>
            </a:lvl1pPr>
          </a:lstStyle>
          <a:p>
            <a:pPr>
              <a:defRPr/>
            </a:pPr>
            <a:endParaRPr lang="es-ES"/>
          </a:p>
        </p:txBody>
      </p:sp>
    </p:spTree>
    <p:extLst>
      <p:ext uri="{BB962C8B-B14F-4D97-AF65-F5344CB8AC3E}">
        <p14:creationId xmlns:p14="http://schemas.microsoft.com/office/powerpoint/2010/main" val="5051623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004050" y="214313"/>
            <a:ext cx="1951038" cy="59182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1150938" y="214313"/>
            <a:ext cx="5700712" cy="59182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53"/>
          <p:cNvSpPr>
            <a:spLocks noGrp="1" noChangeArrowheads="1"/>
          </p:cNvSpPr>
          <p:nvPr>
            <p:ph type="sldNum" sz="quarter" idx="10"/>
          </p:nvPr>
        </p:nvSpPr>
        <p:spPr>
          <a:ln/>
        </p:spPr>
        <p:txBody>
          <a:bodyPr/>
          <a:lstStyle>
            <a:lvl1pPr>
              <a:defRPr/>
            </a:lvl1pPr>
          </a:lstStyle>
          <a:p>
            <a:pPr>
              <a:defRPr/>
            </a:pPr>
            <a:fld id="{B401E9E0-4500-465B-AD43-992B9484A311}" type="slidenum">
              <a:rPr lang="es-ES"/>
              <a:pPr>
                <a:defRPr/>
              </a:pPr>
              <a:t>‹Nº›</a:t>
            </a:fld>
            <a:endParaRPr lang="es-ES"/>
          </a:p>
        </p:txBody>
      </p:sp>
      <p:sp>
        <p:nvSpPr>
          <p:cNvPr id="5" name="Rectangle 59"/>
          <p:cNvSpPr>
            <a:spLocks noGrp="1" noChangeArrowheads="1"/>
          </p:cNvSpPr>
          <p:nvPr>
            <p:ph type="dt" sz="half" idx="11"/>
          </p:nvPr>
        </p:nvSpPr>
        <p:spPr>
          <a:xfrm>
            <a:off x="990600" y="6427788"/>
            <a:ext cx="1905000" cy="457200"/>
          </a:xfrm>
          <a:prstGeom prst="rect">
            <a:avLst/>
          </a:prstGeom>
          <a:ln/>
        </p:spPr>
        <p:txBody>
          <a:bodyPr/>
          <a:lstStyle>
            <a:lvl1pPr>
              <a:defRPr/>
            </a:lvl1pPr>
          </a:lstStyle>
          <a:p>
            <a:pPr>
              <a:defRPr/>
            </a:pPr>
            <a:endParaRPr lang="es-ES"/>
          </a:p>
        </p:txBody>
      </p:sp>
    </p:spTree>
    <p:extLst>
      <p:ext uri="{BB962C8B-B14F-4D97-AF65-F5344CB8AC3E}">
        <p14:creationId xmlns:p14="http://schemas.microsoft.com/office/powerpoint/2010/main" val="8355310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1150938" y="214313"/>
            <a:ext cx="7793037" cy="6223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1182688" y="2017713"/>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5145088" y="2017713"/>
            <a:ext cx="38100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5145088" y="4151313"/>
            <a:ext cx="38100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Rectangle 53"/>
          <p:cNvSpPr>
            <a:spLocks noGrp="1" noChangeArrowheads="1"/>
          </p:cNvSpPr>
          <p:nvPr>
            <p:ph type="sldNum" sz="quarter" idx="10"/>
          </p:nvPr>
        </p:nvSpPr>
        <p:spPr>
          <a:ln/>
        </p:spPr>
        <p:txBody>
          <a:bodyPr/>
          <a:lstStyle>
            <a:lvl1pPr>
              <a:defRPr/>
            </a:lvl1pPr>
          </a:lstStyle>
          <a:p>
            <a:pPr>
              <a:defRPr/>
            </a:pPr>
            <a:fld id="{13BEC534-3BDF-4314-8249-7E89231CBA1B}" type="slidenum">
              <a:rPr lang="es-ES"/>
              <a:pPr>
                <a:defRPr/>
              </a:pPr>
              <a:t>‹Nº›</a:t>
            </a:fld>
            <a:endParaRPr lang="es-ES"/>
          </a:p>
        </p:txBody>
      </p:sp>
      <p:sp>
        <p:nvSpPr>
          <p:cNvPr id="7" name="Rectangle 59"/>
          <p:cNvSpPr>
            <a:spLocks noGrp="1" noChangeArrowheads="1"/>
          </p:cNvSpPr>
          <p:nvPr>
            <p:ph type="dt" sz="half" idx="11"/>
          </p:nvPr>
        </p:nvSpPr>
        <p:spPr>
          <a:xfrm>
            <a:off x="990600" y="6427788"/>
            <a:ext cx="1905000" cy="457200"/>
          </a:xfrm>
          <a:prstGeom prst="rect">
            <a:avLst/>
          </a:prstGeom>
          <a:ln/>
        </p:spPr>
        <p:txBody>
          <a:bodyPr/>
          <a:lstStyle>
            <a:lvl1pPr>
              <a:defRPr/>
            </a:lvl1pPr>
          </a:lstStyle>
          <a:p>
            <a:pPr>
              <a:defRPr/>
            </a:pPr>
            <a:endParaRPr lang="es-ES"/>
          </a:p>
        </p:txBody>
      </p:sp>
    </p:spTree>
    <p:extLst>
      <p:ext uri="{BB962C8B-B14F-4D97-AF65-F5344CB8AC3E}">
        <p14:creationId xmlns:p14="http://schemas.microsoft.com/office/powerpoint/2010/main" val="387246288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1150938" y="214313"/>
            <a:ext cx="7793037" cy="6223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1182688" y="2017713"/>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145088" y="2017713"/>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53"/>
          <p:cNvSpPr>
            <a:spLocks noGrp="1" noChangeArrowheads="1"/>
          </p:cNvSpPr>
          <p:nvPr>
            <p:ph type="sldNum" sz="quarter" idx="10"/>
          </p:nvPr>
        </p:nvSpPr>
        <p:spPr>
          <a:ln/>
        </p:spPr>
        <p:txBody>
          <a:bodyPr/>
          <a:lstStyle>
            <a:lvl1pPr>
              <a:defRPr/>
            </a:lvl1pPr>
          </a:lstStyle>
          <a:p>
            <a:pPr>
              <a:defRPr/>
            </a:pPr>
            <a:fld id="{9E650616-D40D-4E89-8A3C-95641D2098B2}" type="slidenum">
              <a:rPr lang="es-ES"/>
              <a:pPr>
                <a:defRPr/>
              </a:pPr>
              <a:t>‹Nº›</a:t>
            </a:fld>
            <a:endParaRPr lang="es-ES"/>
          </a:p>
        </p:txBody>
      </p:sp>
      <p:sp>
        <p:nvSpPr>
          <p:cNvPr id="6" name="Rectangle 59"/>
          <p:cNvSpPr>
            <a:spLocks noGrp="1" noChangeArrowheads="1"/>
          </p:cNvSpPr>
          <p:nvPr>
            <p:ph type="dt" sz="half" idx="11"/>
          </p:nvPr>
        </p:nvSpPr>
        <p:spPr>
          <a:xfrm>
            <a:off x="990600" y="6427788"/>
            <a:ext cx="1905000" cy="457200"/>
          </a:xfrm>
          <a:prstGeom prst="rect">
            <a:avLst/>
          </a:prstGeom>
          <a:ln/>
        </p:spPr>
        <p:txBody>
          <a:bodyPr/>
          <a:lstStyle>
            <a:lvl1pPr>
              <a:defRPr/>
            </a:lvl1pPr>
          </a:lstStyle>
          <a:p>
            <a:pPr>
              <a:defRPr/>
            </a:pPr>
            <a:endParaRPr lang="es-ES"/>
          </a:p>
        </p:txBody>
      </p:sp>
    </p:spTree>
    <p:extLst>
      <p:ext uri="{BB962C8B-B14F-4D97-AF65-F5344CB8AC3E}">
        <p14:creationId xmlns:p14="http://schemas.microsoft.com/office/powerpoint/2010/main" val="428874793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7"/>
          <p:cNvSpPr>
            <a:spLocks noGrp="1" noChangeArrowheads="1"/>
          </p:cNvSpPr>
          <p:nvPr>
            <p:ph type="ftr" sz="quarter" idx="11"/>
          </p:nvPr>
        </p:nvSpPr>
        <p:spPr>
          <a:ln/>
        </p:spPr>
        <p:txBody>
          <a:bodyPr/>
          <a:lstStyle>
            <a:lvl1pPr>
              <a:defRPr/>
            </a:lvl1pPr>
          </a:lstStyle>
          <a:p>
            <a:pPr>
              <a:defRPr/>
            </a:pPr>
            <a:endParaRPr lang="es-ES"/>
          </a:p>
        </p:txBody>
      </p:sp>
      <p:sp>
        <p:nvSpPr>
          <p:cNvPr id="6" name="Rectangle 8"/>
          <p:cNvSpPr>
            <a:spLocks noGrp="1" noChangeArrowheads="1"/>
          </p:cNvSpPr>
          <p:nvPr>
            <p:ph type="sldNum" sz="quarter" idx="12"/>
          </p:nvPr>
        </p:nvSpPr>
        <p:spPr>
          <a:ln/>
        </p:spPr>
        <p:txBody>
          <a:bodyPr/>
          <a:lstStyle>
            <a:lvl1pPr>
              <a:defRPr/>
            </a:lvl1pPr>
          </a:lstStyle>
          <a:p>
            <a:pPr>
              <a:defRPr/>
            </a:pPr>
            <a:fld id="{66D7C429-3C84-4B15-B0A5-41B04FB72806}" type="slidenum">
              <a:rPr lang="es-ES"/>
              <a:pPr>
                <a:defRPr/>
              </a:pPr>
              <a:t>‹Nº›</a:t>
            </a:fld>
            <a:endParaRPr lang="es-ES"/>
          </a:p>
        </p:txBody>
      </p:sp>
    </p:spTree>
    <p:extLst>
      <p:ext uri="{BB962C8B-B14F-4D97-AF65-F5344CB8AC3E}">
        <p14:creationId xmlns:p14="http://schemas.microsoft.com/office/powerpoint/2010/main" val="366829164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7"/>
          <p:cNvSpPr>
            <a:spLocks noGrp="1" noChangeArrowheads="1"/>
          </p:cNvSpPr>
          <p:nvPr>
            <p:ph type="ftr" sz="quarter" idx="11"/>
          </p:nvPr>
        </p:nvSpPr>
        <p:spPr>
          <a:ln/>
        </p:spPr>
        <p:txBody>
          <a:bodyPr/>
          <a:lstStyle>
            <a:lvl1pPr>
              <a:defRPr/>
            </a:lvl1pPr>
          </a:lstStyle>
          <a:p>
            <a:pPr>
              <a:defRPr/>
            </a:pPr>
            <a:endParaRPr lang="es-ES"/>
          </a:p>
        </p:txBody>
      </p:sp>
      <p:sp>
        <p:nvSpPr>
          <p:cNvPr id="6" name="Rectangle 8"/>
          <p:cNvSpPr>
            <a:spLocks noGrp="1" noChangeArrowheads="1"/>
          </p:cNvSpPr>
          <p:nvPr>
            <p:ph type="sldNum" sz="quarter" idx="12"/>
          </p:nvPr>
        </p:nvSpPr>
        <p:spPr>
          <a:ln/>
        </p:spPr>
        <p:txBody>
          <a:bodyPr/>
          <a:lstStyle>
            <a:lvl1pPr>
              <a:defRPr/>
            </a:lvl1pPr>
          </a:lstStyle>
          <a:p>
            <a:pPr>
              <a:defRPr/>
            </a:pPr>
            <a:fld id="{8E7654FE-2125-493C-9A92-B6FCB05EFCB9}" type="slidenum">
              <a:rPr lang="es-ES"/>
              <a:pPr>
                <a:defRPr/>
              </a:pPr>
              <a:t>‹Nº›</a:t>
            </a:fld>
            <a:endParaRPr lang="es-ES"/>
          </a:p>
        </p:txBody>
      </p:sp>
    </p:spTree>
    <p:extLst>
      <p:ext uri="{BB962C8B-B14F-4D97-AF65-F5344CB8AC3E}">
        <p14:creationId xmlns:p14="http://schemas.microsoft.com/office/powerpoint/2010/main" val="398997294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7"/>
          <p:cNvSpPr>
            <a:spLocks noGrp="1" noChangeArrowheads="1"/>
          </p:cNvSpPr>
          <p:nvPr>
            <p:ph type="ftr" sz="quarter" idx="11"/>
          </p:nvPr>
        </p:nvSpPr>
        <p:spPr>
          <a:ln/>
        </p:spPr>
        <p:txBody>
          <a:bodyPr/>
          <a:lstStyle>
            <a:lvl1pPr>
              <a:defRPr/>
            </a:lvl1pPr>
          </a:lstStyle>
          <a:p>
            <a:pPr>
              <a:defRPr/>
            </a:pPr>
            <a:endParaRPr lang="es-ES"/>
          </a:p>
        </p:txBody>
      </p:sp>
      <p:sp>
        <p:nvSpPr>
          <p:cNvPr id="6" name="Rectangle 8"/>
          <p:cNvSpPr>
            <a:spLocks noGrp="1" noChangeArrowheads="1"/>
          </p:cNvSpPr>
          <p:nvPr>
            <p:ph type="sldNum" sz="quarter" idx="12"/>
          </p:nvPr>
        </p:nvSpPr>
        <p:spPr>
          <a:ln/>
        </p:spPr>
        <p:txBody>
          <a:bodyPr/>
          <a:lstStyle>
            <a:lvl1pPr>
              <a:defRPr/>
            </a:lvl1pPr>
          </a:lstStyle>
          <a:p>
            <a:pPr>
              <a:defRPr/>
            </a:pPr>
            <a:fld id="{373ADC02-1AB9-4277-9A43-54D21EF67516}" type="slidenum">
              <a:rPr lang="es-ES"/>
              <a:pPr>
                <a:defRPr/>
              </a:pPr>
              <a:t>‹Nº›</a:t>
            </a:fld>
            <a:endParaRPr lang="es-ES"/>
          </a:p>
        </p:txBody>
      </p:sp>
    </p:spTree>
    <p:extLst>
      <p:ext uri="{BB962C8B-B14F-4D97-AF65-F5344CB8AC3E}">
        <p14:creationId xmlns:p14="http://schemas.microsoft.com/office/powerpoint/2010/main" val="343679455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7"/>
          <p:cNvSpPr>
            <a:spLocks noGrp="1" noChangeArrowheads="1"/>
          </p:cNvSpPr>
          <p:nvPr>
            <p:ph type="ftr" sz="quarter" idx="11"/>
          </p:nvPr>
        </p:nvSpPr>
        <p:spPr>
          <a:ln/>
        </p:spPr>
        <p:txBody>
          <a:bodyPr/>
          <a:lstStyle>
            <a:lvl1pPr>
              <a:defRPr/>
            </a:lvl1pPr>
          </a:lstStyle>
          <a:p>
            <a:pPr>
              <a:defRPr/>
            </a:pPr>
            <a:endParaRPr lang="es-ES"/>
          </a:p>
        </p:txBody>
      </p:sp>
      <p:sp>
        <p:nvSpPr>
          <p:cNvPr id="7" name="Rectangle 8"/>
          <p:cNvSpPr>
            <a:spLocks noGrp="1" noChangeArrowheads="1"/>
          </p:cNvSpPr>
          <p:nvPr>
            <p:ph type="sldNum" sz="quarter" idx="12"/>
          </p:nvPr>
        </p:nvSpPr>
        <p:spPr>
          <a:ln/>
        </p:spPr>
        <p:txBody>
          <a:bodyPr/>
          <a:lstStyle>
            <a:lvl1pPr>
              <a:defRPr/>
            </a:lvl1pPr>
          </a:lstStyle>
          <a:p>
            <a:pPr>
              <a:defRPr/>
            </a:pPr>
            <a:fld id="{94287810-BC41-43B5-8493-A04B67D693B4}" type="slidenum">
              <a:rPr lang="es-ES"/>
              <a:pPr>
                <a:defRPr/>
              </a:pPr>
              <a:t>‹Nº›</a:t>
            </a:fld>
            <a:endParaRPr lang="es-ES"/>
          </a:p>
        </p:txBody>
      </p:sp>
    </p:spTree>
    <p:extLst>
      <p:ext uri="{BB962C8B-B14F-4D97-AF65-F5344CB8AC3E}">
        <p14:creationId xmlns:p14="http://schemas.microsoft.com/office/powerpoint/2010/main" val="57810341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7"/>
          <p:cNvSpPr>
            <a:spLocks noGrp="1" noChangeArrowheads="1"/>
          </p:cNvSpPr>
          <p:nvPr>
            <p:ph type="ftr" sz="quarter" idx="11"/>
          </p:nvPr>
        </p:nvSpPr>
        <p:spPr>
          <a:ln/>
        </p:spPr>
        <p:txBody>
          <a:bodyPr/>
          <a:lstStyle>
            <a:lvl1pPr>
              <a:defRPr/>
            </a:lvl1pPr>
          </a:lstStyle>
          <a:p>
            <a:pPr>
              <a:defRPr/>
            </a:pPr>
            <a:endParaRPr lang="es-ES"/>
          </a:p>
        </p:txBody>
      </p:sp>
      <p:sp>
        <p:nvSpPr>
          <p:cNvPr id="9" name="Rectangle 8"/>
          <p:cNvSpPr>
            <a:spLocks noGrp="1" noChangeArrowheads="1"/>
          </p:cNvSpPr>
          <p:nvPr>
            <p:ph type="sldNum" sz="quarter" idx="12"/>
          </p:nvPr>
        </p:nvSpPr>
        <p:spPr>
          <a:ln/>
        </p:spPr>
        <p:txBody>
          <a:bodyPr/>
          <a:lstStyle>
            <a:lvl1pPr>
              <a:defRPr/>
            </a:lvl1pPr>
          </a:lstStyle>
          <a:p>
            <a:pPr>
              <a:defRPr/>
            </a:pPr>
            <a:fld id="{5B34CD1B-2DAC-4E9A-986D-468BB43CA0EF}" type="slidenum">
              <a:rPr lang="es-ES"/>
              <a:pPr>
                <a:defRPr/>
              </a:pPr>
              <a:t>‹Nº›</a:t>
            </a:fld>
            <a:endParaRPr lang="es-ES"/>
          </a:p>
        </p:txBody>
      </p:sp>
    </p:spTree>
    <p:extLst>
      <p:ext uri="{BB962C8B-B14F-4D97-AF65-F5344CB8AC3E}">
        <p14:creationId xmlns:p14="http://schemas.microsoft.com/office/powerpoint/2010/main" val="18249228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7"/>
          <p:cNvSpPr>
            <a:spLocks noGrp="1" noChangeArrowheads="1"/>
          </p:cNvSpPr>
          <p:nvPr>
            <p:ph type="ftr" sz="quarter" idx="11"/>
          </p:nvPr>
        </p:nvSpPr>
        <p:spPr>
          <a:ln/>
        </p:spPr>
        <p:txBody>
          <a:bodyPr/>
          <a:lstStyle>
            <a:lvl1pPr>
              <a:defRPr/>
            </a:lvl1pPr>
          </a:lstStyle>
          <a:p>
            <a:pPr>
              <a:defRPr/>
            </a:pPr>
            <a:endParaRPr lang="es-ES"/>
          </a:p>
        </p:txBody>
      </p:sp>
      <p:sp>
        <p:nvSpPr>
          <p:cNvPr id="5" name="Rectangle 8"/>
          <p:cNvSpPr>
            <a:spLocks noGrp="1" noChangeArrowheads="1"/>
          </p:cNvSpPr>
          <p:nvPr>
            <p:ph type="sldNum" sz="quarter" idx="12"/>
          </p:nvPr>
        </p:nvSpPr>
        <p:spPr>
          <a:ln/>
        </p:spPr>
        <p:txBody>
          <a:bodyPr/>
          <a:lstStyle>
            <a:lvl1pPr>
              <a:defRPr/>
            </a:lvl1pPr>
          </a:lstStyle>
          <a:p>
            <a:pPr>
              <a:defRPr/>
            </a:pPr>
            <a:fld id="{0A7EB174-68B0-48A5-A6BE-4E9446E68C43}" type="slidenum">
              <a:rPr lang="es-ES"/>
              <a:pPr>
                <a:defRPr/>
              </a:pPr>
              <a:t>‹Nº›</a:t>
            </a:fld>
            <a:endParaRPr lang="es-ES"/>
          </a:p>
        </p:txBody>
      </p:sp>
    </p:spTree>
    <p:extLst>
      <p:ext uri="{BB962C8B-B14F-4D97-AF65-F5344CB8AC3E}">
        <p14:creationId xmlns:p14="http://schemas.microsoft.com/office/powerpoint/2010/main" val="28236470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53"/>
          <p:cNvSpPr>
            <a:spLocks noGrp="1" noChangeArrowheads="1"/>
          </p:cNvSpPr>
          <p:nvPr>
            <p:ph type="sldNum" sz="quarter" idx="10"/>
          </p:nvPr>
        </p:nvSpPr>
        <p:spPr>
          <a:ln/>
        </p:spPr>
        <p:txBody>
          <a:bodyPr/>
          <a:lstStyle>
            <a:lvl1pPr>
              <a:defRPr/>
            </a:lvl1pPr>
          </a:lstStyle>
          <a:p>
            <a:pPr>
              <a:defRPr/>
            </a:pPr>
            <a:fld id="{14FB0ADE-CE75-4560-A2F8-849894C8BC96}" type="slidenum">
              <a:rPr lang="es-ES"/>
              <a:pPr>
                <a:defRPr/>
              </a:pPr>
              <a:t>‹Nº›</a:t>
            </a:fld>
            <a:endParaRPr lang="es-ES"/>
          </a:p>
        </p:txBody>
      </p:sp>
      <p:sp>
        <p:nvSpPr>
          <p:cNvPr id="5" name="Rectangle 59"/>
          <p:cNvSpPr>
            <a:spLocks noGrp="1" noChangeArrowheads="1"/>
          </p:cNvSpPr>
          <p:nvPr>
            <p:ph type="dt" sz="half" idx="11"/>
          </p:nvPr>
        </p:nvSpPr>
        <p:spPr>
          <a:xfrm>
            <a:off x="990600" y="6427788"/>
            <a:ext cx="1905000" cy="457200"/>
          </a:xfrm>
          <a:prstGeom prst="rect">
            <a:avLst/>
          </a:prstGeom>
          <a:ln/>
        </p:spPr>
        <p:txBody>
          <a:bodyPr/>
          <a:lstStyle>
            <a:lvl1pPr>
              <a:defRPr/>
            </a:lvl1pPr>
          </a:lstStyle>
          <a:p>
            <a:pPr>
              <a:defRPr/>
            </a:pPr>
            <a:endParaRPr lang="es-ES"/>
          </a:p>
        </p:txBody>
      </p:sp>
    </p:spTree>
    <p:extLst>
      <p:ext uri="{BB962C8B-B14F-4D97-AF65-F5344CB8AC3E}">
        <p14:creationId xmlns:p14="http://schemas.microsoft.com/office/powerpoint/2010/main" val="88396122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7"/>
          <p:cNvSpPr>
            <a:spLocks noGrp="1" noChangeArrowheads="1"/>
          </p:cNvSpPr>
          <p:nvPr>
            <p:ph type="ftr" sz="quarter" idx="11"/>
          </p:nvPr>
        </p:nvSpPr>
        <p:spPr>
          <a:ln/>
        </p:spPr>
        <p:txBody>
          <a:bodyPr/>
          <a:lstStyle>
            <a:lvl1pPr>
              <a:defRPr/>
            </a:lvl1pPr>
          </a:lstStyle>
          <a:p>
            <a:pPr>
              <a:defRPr/>
            </a:pPr>
            <a:endParaRPr lang="es-ES"/>
          </a:p>
        </p:txBody>
      </p:sp>
      <p:sp>
        <p:nvSpPr>
          <p:cNvPr id="4" name="Rectangle 8"/>
          <p:cNvSpPr>
            <a:spLocks noGrp="1" noChangeArrowheads="1"/>
          </p:cNvSpPr>
          <p:nvPr>
            <p:ph type="sldNum" sz="quarter" idx="12"/>
          </p:nvPr>
        </p:nvSpPr>
        <p:spPr>
          <a:ln/>
        </p:spPr>
        <p:txBody>
          <a:bodyPr/>
          <a:lstStyle>
            <a:lvl1pPr>
              <a:defRPr/>
            </a:lvl1pPr>
          </a:lstStyle>
          <a:p>
            <a:pPr>
              <a:defRPr/>
            </a:pPr>
            <a:fld id="{C67E9EC5-15BF-444C-B915-F14A52976A30}" type="slidenum">
              <a:rPr lang="es-ES"/>
              <a:pPr>
                <a:defRPr/>
              </a:pPr>
              <a:t>‹Nº›</a:t>
            </a:fld>
            <a:endParaRPr lang="es-ES"/>
          </a:p>
        </p:txBody>
      </p:sp>
    </p:spTree>
    <p:extLst>
      <p:ext uri="{BB962C8B-B14F-4D97-AF65-F5344CB8AC3E}">
        <p14:creationId xmlns:p14="http://schemas.microsoft.com/office/powerpoint/2010/main" val="31181579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7"/>
          <p:cNvSpPr>
            <a:spLocks noGrp="1" noChangeArrowheads="1"/>
          </p:cNvSpPr>
          <p:nvPr>
            <p:ph type="ftr" sz="quarter" idx="11"/>
          </p:nvPr>
        </p:nvSpPr>
        <p:spPr>
          <a:ln/>
        </p:spPr>
        <p:txBody>
          <a:bodyPr/>
          <a:lstStyle>
            <a:lvl1pPr>
              <a:defRPr/>
            </a:lvl1pPr>
          </a:lstStyle>
          <a:p>
            <a:pPr>
              <a:defRPr/>
            </a:pPr>
            <a:endParaRPr lang="es-ES"/>
          </a:p>
        </p:txBody>
      </p:sp>
      <p:sp>
        <p:nvSpPr>
          <p:cNvPr id="7" name="Rectangle 8"/>
          <p:cNvSpPr>
            <a:spLocks noGrp="1" noChangeArrowheads="1"/>
          </p:cNvSpPr>
          <p:nvPr>
            <p:ph type="sldNum" sz="quarter" idx="12"/>
          </p:nvPr>
        </p:nvSpPr>
        <p:spPr>
          <a:ln/>
        </p:spPr>
        <p:txBody>
          <a:bodyPr/>
          <a:lstStyle>
            <a:lvl1pPr>
              <a:defRPr/>
            </a:lvl1pPr>
          </a:lstStyle>
          <a:p>
            <a:pPr>
              <a:defRPr/>
            </a:pPr>
            <a:fld id="{244927AE-AEAB-4D69-9C57-519A917BAE56}" type="slidenum">
              <a:rPr lang="es-ES"/>
              <a:pPr>
                <a:defRPr/>
              </a:pPr>
              <a:t>‹Nº›</a:t>
            </a:fld>
            <a:endParaRPr lang="es-ES"/>
          </a:p>
        </p:txBody>
      </p:sp>
    </p:spTree>
    <p:extLst>
      <p:ext uri="{BB962C8B-B14F-4D97-AF65-F5344CB8AC3E}">
        <p14:creationId xmlns:p14="http://schemas.microsoft.com/office/powerpoint/2010/main" val="168613332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7"/>
          <p:cNvSpPr>
            <a:spLocks noGrp="1" noChangeArrowheads="1"/>
          </p:cNvSpPr>
          <p:nvPr>
            <p:ph type="ftr" sz="quarter" idx="11"/>
          </p:nvPr>
        </p:nvSpPr>
        <p:spPr>
          <a:ln/>
        </p:spPr>
        <p:txBody>
          <a:bodyPr/>
          <a:lstStyle>
            <a:lvl1pPr>
              <a:defRPr/>
            </a:lvl1pPr>
          </a:lstStyle>
          <a:p>
            <a:pPr>
              <a:defRPr/>
            </a:pPr>
            <a:endParaRPr lang="es-ES"/>
          </a:p>
        </p:txBody>
      </p:sp>
      <p:sp>
        <p:nvSpPr>
          <p:cNvPr id="7" name="Rectangle 8"/>
          <p:cNvSpPr>
            <a:spLocks noGrp="1" noChangeArrowheads="1"/>
          </p:cNvSpPr>
          <p:nvPr>
            <p:ph type="sldNum" sz="quarter" idx="12"/>
          </p:nvPr>
        </p:nvSpPr>
        <p:spPr>
          <a:ln/>
        </p:spPr>
        <p:txBody>
          <a:bodyPr/>
          <a:lstStyle>
            <a:lvl1pPr>
              <a:defRPr/>
            </a:lvl1pPr>
          </a:lstStyle>
          <a:p>
            <a:pPr>
              <a:defRPr/>
            </a:pPr>
            <a:fld id="{1E1DBCA7-3019-4B37-B72B-113E61DF6E8F}" type="slidenum">
              <a:rPr lang="es-ES"/>
              <a:pPr>
                <a:defRPr/>
              </a:pPr>
              <a:t>‹Nº›</a:t>
            </a:fld>
            <a:endParaRPr lang="es-ES"/>
          </a:p>
        </p:txBody>
      </p:sp>
    </p:spTree>
    <p:extLst>
      <p:ext uri="{BB962C8B-B14F-4D97-AF65-F5344CB8AC3E}">
        <p14:creationId xmlns:p14="http://schemas.microsoft.com/office/powerpoint/2010/main" val="90117254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7"/>
          <p:cNvSpPr>
            <a:spLocks noGrp="1" noChangeArrowheads="1"/>
          </p:cNvSpPr>
          <p:nvPr>
            <p:ph type="ftr" sz="quarter" idx="11"/>
          </p:nvPr>
        </p:nvSpPr>
        <p:spPr>
          <a:ln/>
        </p:spPr>
        <p:txBody>
          <a:bodyPr/>
          <a:lstStyle>
            <a:lvl1pPr>
              <a:defRPr/>
            </a:lvl1pPr>
          </a:lstStyle>
          <a:p>
            <a:pPr>
              <a:defRPr/>
            </a:pPr>
            <a:endParaRPr lang="es-ES"/>
          </a:p>
        </p:txBody>
      </p:sp>
      <p:sp>
        <p:nvSpPr>
          <p:cNvPr id="6" name="Rectangle 8"/>
          <p:cNvSpPr>
            <a:spLocks noGrp="1" noChangeArrowheads="1"/>
          </p:cNvSpPr>
          <p:nvPr>
            <p:ph type="sldNum" sz="quarter" idx="12"/>
          </p:nvPr>
        </p:nvSpPr>
        <p:spPr>
          <a:ln/>
        </p:spPr>
        <p:txBody>
          <a:bodyPr/>
          <a:lstStyle>
            <a:lvl1pPr>
              <a:defRPr/>
            </a:lvl1pPr>
          </a:lstStyle>
          <a:p>
            <a:pPr>
              <a:defRPr/>
            </a:pPr>
            <a:fld id="{C6248C29-EFAF-4564-8F75-F941620F6888}" type="slidenum">
              <a:rPr lang="es-ES"/>
              <a:pPr>
                <a:defRPr/>
              </a:pPr>
              <a:t>‹Nº›</a:t>
            </a:fld>
            <a:endParaRPr lang="es-ES"/>
          </a:p>
        </p:txBody>
      </p:sp>
    </p:spTree>
    <p:extLst>
      <p:ext uri="{BB962C8B-B14F-4D97-AF65-F5344CB8AC3E}">
        <p14:creationId xmlns:p14="http://schemas.microsoft.com/office/powerpoint/2010/main" val="6539245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7"/>
          <p:cNvSpPr>
            <a:spLocks noGrp="1" noChangeArrowheads="1"/>
          </p:cNvSpPr>
          <p:nvPr>
            <p:ph type="ftr" sz="quarter" idx="11"/>
          </p:nvPr>
        </p:nvSpPr>
        <p:spPr>
          <a:ln/>
        </p:spPr>
        <p:txBody>
          <a:bodyPr/>
          <a:lstStyle>
            <a:lvl1pPr>
              <a:defRPr/>
            </a:lvl1pPr>
          </a:lstStyle>
          <a:p>
            <a:pPr>
              <a:defRPr/>
            </a:pPr>
            <a:endParaRPr lang="es-ES"/>
          </a:p>
        </p:txBody>
      </p:sp>
      <p:sp>
        <p:nvSpPr>
          <p:cNvPr id="6" name="Rectangle 8"/>
          <p:cNvSpPr>
            <a:spLocks noGrp="1" noChangeArrowheads="1"/>
          </p:cNvSpPr>
          <p:nvPr>
            <p:ph type="sldNum" sz="quarter" idx="12"/>
          </p:nvPr>
        </p:nvSpPr>
        <p:spPr>
          <a:ln/>
        </p:spPr>
        <p:txBody>
          <a:bodyPr/>
          <a:lstStyle>
            <a:lvl1pPr>
              <a:defRPr/>
            </a:lvl1pPr>
          </a:lstStyle>
          <a:p>
            <a:pPr>
              <a:defRPr/>
            </a:pPr>
            <a:fld id="{B3540425-702D-43DB-81C8-CE7CE60D0B4C}" type="slidenum">
              <a:rPr lang="es-ES"/>
              <a:pPr>
                <a:defRPr/>
              </a:pPr>
              <a:t>‹Nº›</a:t>
            </a:fld>
            <a:endParaRPr lang="es-ES"/>
          </a:p>
        </p:txBody>
      </p:sp>
    </p:spTree>
    <p:extLst>
      <p:ext uri="{BB962C8B-B14F-4D97-AF65-F5344CB8AC3E}">
        <p14:creationId xmlns:p14="http://schemas.microsoft.com/office/powerpoint/2010/main" val="92980940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Rectangle 2"/>
          <p:cNvSpPr>
            <a:spLocks noChangeArrowheads="1"/>
          </p:cNvSpPr>
          <p:nvPr/>
        </p:nvSpPr>
        <p:spPr bwMode="ltGray">
          <a:xfrm>
            <a:off x="417513" y="2168525"/>
            <a:ext cx="438150" cy="474663"/>
          </a:xfrm>
          <a:prstGeom prst="rect">
            <a:avLst/>
          </a:prstGeom>
          <a:solidFill>
            <a:schemeClr val="accent2"/>
          </a:solidFill>
          <a:ln w="9525">
            <a:noFill/>
            <a:miter lim="800000"/>
            <a:headEnd/>
            <a:tailEnd/>
          </a:ln>
          <a:effectLst/>
        </p:spPr>
        <p:txBody>
          <a:bodyPr wrap="none" anchor="ctr"/>
          <a:lstStyle/>
          <a:p>
            <a:pPr algn="ctr">
              <a:defRPr/>
            </a:pPr>
            <a:endParaRPr kumimoji="1" lang="en-US" sz="2400">
              <a:solidFill>
                <a:srgbClr val="000000"/>
              </a:solidFill>
            </a:endParaRPr>
          </a:p>
        </p:txBody>
      </p:sp>
      <p:sp>
        <p:nvSpPr>
          <p:cNvPr id="5" name="Rectangle 3"/>
          <p:cNvSpPr>
            <a:spLocks noChangeArrowheads="1"/>
          </p:cNvSpPr>
          <p:nvPr/>
        </p:nvSpPr>
        <p:spPr bwMode="ltGray">
          <a:xfrm>
            <a:off x="800100" y="2168525"/>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kumimoji="1" lang="en-US" sz="2400">
              <a:solidFill>
                <a:srgbClr val="000000"/>
              </a:solidFill>
            </a:endParaRPr>
          </a:p>
        </p:txBody>
      </p:sp>
      <p:sp>
        <p:nvSpPr>
          <p:cNvPr id="6" name="Rectangle 4"/>
          <p:cNvSpPr>
            <a:spLocks noChangeArrowheads="1"/>
          </p:cNvSpPr>
          <p:nvPr/>
        </p:nvSpPr>
        <p:spPr bwMode="ltGray">
          <a:xfrm>
            <a:off x="541338" y="2590800"/>
            <a:ext cx="422275" cy="474663"/>
          </a:xfrm>
          <a:prstGeom prst="rect">
            <a:avLst/>
          </a:prstGeom>
          <a:solidFill>
            <a:schemeClr val="folHlink"/>
          </a:solidFill>
          <a:ln w="9525">
            <a:noFill/>
            <a:miter lim="800000"/>
            <a:headEnd/>
            <a:tailEnd/>
          </a:ln>
          <a:effectLst/>
        </p:spPr>
        <p:txBody>
          <a:bodyPr wrap="none" anchor="ctr"/>
          <a:lstStyle/>
          <a:p>
            <a:pPr algn="ctr">
              <a:defRPr/>
            </a:pPr>
            <a:endParaRPr kumimoji="1" lang="en-US" sz="2400">
              <a:solidFill>
                <a:srgbClr val="000000"/>
              </a:solidFill>
            </a:endParaRPr>
          </a:p>
        </p:txBody>
      </p:sp>
      <p:sp>
        <p:nvSpPr>
          <p:cNvPr id="7" name="Rectangle 5"/>
          <p:cNvSpPr>
            <a:spLocks noChangeArrowheads="1"/>
          </p:cNvSpPr>
          <p:nvPr/>
        </p:nvSpPr>
        <p:spPr bwMode="ltGray">
          <a:xfrm>
            <a:off x="911225" y="2590800"/>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kumimoji="1" lang="en-US" sz="2400">
              <a:solidFill>
                <a:srgbClr val="000000"/>
              </a:solidFill>
            </a:endParaRPr>
          </a:p>
        </p:txBody>
      </p:sp>
      <p:sp>
        <p:nvSpPr>
          <p:cNvPr id="8" name="Rectangle 6"/>
          <p:cNvSpPr>
            <a:spLocks noChangeArrowheads="1"/>
          </p:cNvSpPr>
          <p:nvPr/>
        </p:nvSpPr>
        <p:spPr bwMode="ltGray">
          <a:xfrm>
            <a:off x="127000" y="2517775"/>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kumimoji="1" lang="en-US" sz="2400">
              <a:solidFill>
                <a:srgbClr val="000000"/>
              </a:solidFill>
            </a:endParaRPr>
          </a:p>
        </p:txBody>
      </p:sp>
      <p:sp>
        <p:nvSpPr>
          <p:cNvPr id="9" name="Rectangle 7"/>
          <p:cNvSpPr>
            <a:spLocks noChangeArrowheads="1"/>
          </p:cNvSpPr>
          <p:nvPr/>
        </p:nvSpPr>
        <p:spPr bwMode="gray">
          <a:xfrm>
            <a:off x="762000" y="2060575"/>
            <a:ext cx="31750" cy="1052513"/>
          </a:xfrm>
          <a:prstGeom prst="rect">
            <a:avLst/>
          </a:prstGeom>
          <a:solidFill>
            <a:schemeClr val="bg2"/>
          </a:solidFill>
          <a:ln w="9525">
            <a:noFill/>
            <a:miter lim="800000"/>
            <a:headEnd/>
            <a:tailEnd/>
          </a:ln>
          <a:effectLst/>
        </p:spPr>
        <p:txBody>
          <a:bodyPr wrap="none" anchor="ctr"/>
          <a:lstStyle/>
          <a:p>
            <a:pPr algn="ctr">
              <a:defRPr/>
            </a:pPr>
            <a:endParaRPr kumimoji="1" lang="en-US" sz="2400">
              <a:solidFill>
                <a:srgbClr val="000000"/>
              </a:solidFill>
            </a:endParaRPr>
          </a:p>
        </p:txBody>
      </p:sp>
      <p:sp>
        <p:nvSpPr>
          <p:cNvPr id="10" name="Rectangle 8"/>
          <p:cNvSpPr>
            <a:spLocks noChangeArrowheads="1"/>
          </p:cNvSpPr>
          <p:nvPr/>
        </p:nvSpPr>
        <p:spPr bwMode="gray">
          <a:xfrm>
            <a:off x="442913" y="285115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kumimoji="1" lang="en-US" sz="2400">
              <a:solidFill>
                <a:srgbClr val="000000"/>
              </a:solidFill>
            </a:endParaRPr>
          </a:p>
        </p:txBody>
      </p:sp>
      <p:sp>
        <p:nvSpPr>
          <p:cNvPr id="281609" name="Rectangle 9"/>
          <p:cNvSpPr>
            <a:spLocks noGrp="1" noChangeArrowheads="1"/>
          </p:cNvSpPr>
          <p:nvPr>
            <p:ph type="ctrTitle"/>
          </p:nvPr>
        </p:nvSpPr>
        <p:spPr>
          <a:xfrm>
            <a:off x="685800" y="2133600"/>
            <a:ext cx="7772400" cy="1470025"/>
          </a:xfrm>
        </p:spPr>
        <p:txBody>
          <a:bodyPr/>
          <a:lstStyle>
            <a:lvl1pPr>
              <a:defRPr/>
            </a:lvl1pPr>
          </a:lstStyle>
          <a:p>
            <a:r>
              <a:rPr lang="es-ES"/>
              <a:t>Haga clic para cambiar el estilo de título	</a:t>
            </a:r>
          </a:p>
        </p:txBody>
      </p:sp>
      <p:sp>
        <p:nvSpPr>
          <p:cNvPr id="281610" name="Rectangle 10"/>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s-ES"/>
              <a:t>Haga clic para modificar el estilo de subtítulo del patrón</a:t>
            </a:r>
          </a:p>
        </p:txBody>
      </p:sp>
      <p:sp>
        <p:nvSpPr>
          <p:cNvPr id="13" name="Rectangle 11"/>
          <p:cNvSpPr>
            <a:spLocks noGrp="1" noChangeArrowheads="1"/>
          </p:cNvSpPr>
          <p:nvPr>
            <p:ph type="dt" sz="half" idx="10"/>
          </p:nvPr>
        </p:nvSpPr>
        <p:spPr>
          <a:xfrm>
            <a:off x="457200" y="6245225"/>
            <a:ext cx="2133600" cy="476250"/>
          </a:xfrm>
        </p:spPr>
        <p:txBody>
          <a:bodyPr/>
          <a:lstStyle>
            <a:lvl1pPr>
              <a:defRPr smtClean="0"/>
            </a:lvl1pPr>
          </a:lstStyle>
          <a:p>
            <a:pPr>
              <a:defRPr/>
            </a:pPr>
            <a:endParaRPr lang="es-ES" dirty="0">
              <a:solidFill>
                <a:srgbClr val="000000"/>
              </a:solidFill>
            </a:endParaRPr>
          </a:p>
        </p:txBody>
      </p:sp>
      <p:sp>
        <p:nvSpPr>
          <p:cNvPr id="15" name="Rectangle 13"/>
          <p:cNvSpPr>
            <a:spLocks noGrp="1" noChangeArrowheads="1"/>
          </p:cNvSpPr>
          <p:nvPr>
            <p:ph type="sldNum" sz="quarter" idx="12"/>
          </p:nvPr>
        </p:nvSpPr>
        <p:spPr>
          <a:xfrm>
            <a:off x="6553200" y="6245225"/>
            <a:ext cx="2133600" cy="476250"/>
          </a:xfrm>
        </p:spPr>
        <p:txBody>
          <a:bodyPr/>
          <a:lstStyle>
            <a:lvl1pPr>
              <a:defRPr smtClean="0"/>
            </a:lvl1pPr>
          </a:lstStyle>
          <a:p>
            <a:pPr>
              <a:defRPr/>
            </a:pPr>
            <a:fld id="{51A10BA5-A9A1-435D-AB72-43E80E79BDE4}" type="slidenum">
              <a:rPr lang="es-ES">
                <a:solidFill>
                  <a:srgbClr val="000000"/>
                </a:solidFill>
              </a:rPr>
              <a:pPr>
                <a:defRPr/>
              </a:pPr>
              <a:t>‹Nº›</a:t>
            </a:fld>
            <a:endParaRPr lang="es-ES">
              <a:solidFill>
                <a:srgbClr val="000000"/>
              </a:solidFill>
            </a:endParaRPr>
          </a:p>
        </p:txBody>
      </p:sp>
      <p:pic>
        <p:nvPicPr>
          <p:cNvPr id="16" name="Picture 15" descr="logoesi-2_p01"/>
          <p:cNvPicPr>
            <a:picLocks noChangeAspect="1" noChangeArrowheads="1"/>
          </p:cNvPicPr>
          <p:nvPr userDrawn="1"/>
        </p:nvPicPr>
        <p:blipFill>
          <a:blip r:embed="rId2" cstate="print"/>
          <a:srcRect/>
          <a:stretch>
            <a:fillRect/>
          </a:stretch>
        </p:blipFill>
        <p:spPr bwMode="auto">
          <a:xfrm>
            <a:off x="38989" y="35467"/>
            <a:ext cx="252331" cy="297190"/>
          </a:xfrm>
          <a:prstGeom prst="rect">
            <a:avLst/>
          </a:prstGeom>
          <a:noFill/>
          <a:ln w="9525">
            <a:noFill/>
            <a:miter lim="800000"/>
            <a:headEnd/>
            <a:tailEnd/>
          </a:ln>
        </p:spPr>
      </p:pic>
      <p:pic>
        <p:nvPicPr>
          <p:cNvPr id="17" name="Picture 16" descr="marca-dos-tintas_300"/>
          <p:cNvPicPr>
            <a:picLocks noChangeAspect="1" noChangeArrowheads="1"/>
          </p:cNvPicPr>
          <p:nvPr userDrawn="1"/>
        </p:nvPicPr>
        <p:blipFill>
          <a:blip r:embed="rId3" cstate="print"/>
          <a:srcRect/>
          <a:stretch>
            <a:fillRect/>
          </a:stretch>
        </p:blipFill>
        <p:spPr bwMode="auto">
          <a:xfrm>
            <a:off x="8748862" y="44450"/>
            <a:ext cx="360213" cy="360214"/>
          </a:xfrm>
          <a:prstGeom prst="rect">
            <a:avLst/>
          </a:prstGeom>
          <a:noFill/>
          <a:ln w="9525">
            <a:noFill/>
            <a:miter lim="800000"/>
            <a:headEnd/>
            <a:tailEnd/>
          </a:ln>
        </p:spPr>
      </p:pic>
    </p:spTree>
    <p:extLst>
      <p:ext uri="{BB962C8B-B14F-4D97-AF65-F5344CB8AC3E}">
        <p14:creationId xmlns:p14="http://schemas.microsoft.com/office/powerpoint/2010/main" val="2397422459"/>
      </p:ext>
    </p:extLst>
  </p:cSld>
  <p:clrMapOvr>
    <a:masterClrMapping/>
  </p:clrMapOv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11"/>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8395C71D-A1E9-4C6C-95BC-D65559E1623D}"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764922255"/>
      </p:ext>
    </p:extLst>
  </p:cSld>
  <p:clrMapOvr>
    <a:masterClrMapping/>
  </p:clrMapOv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11"/>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6E17D6D5-8384-4B40-974E-A6A713CFAE97}"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344437234"/>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11"/>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9B7ED595-0C46-43EC-862F-919180505B15}"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23520078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11"/>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9" name="Rectangle 13"/>
          <p:cNvSpPr>
            <a:spLocks noGrp="1" noChangeArrowheads="1"/>
          </p:cNvSpPr>
          <p:nvPr>
            <p:ph type="sldNum" sz="quarter" idx="12"/>
          </p:nvPr>
        </p:nvSpPr>
        <p:spPr>
          <a:ln/>
        </p:spPr>
        <p:txBody>
          <a:bodyPr/>
          <a:lstStyle>
            <a:lvl1pPr>
              <a:defRPr/>
            </a:lvl1pPr>
          </a:lstStyle>
          <a:p>
            <a:pPr>
              <a:defRPr/>
            </a:pPr>
            <a:fld id="{977202CF-80BB-468C-B73C-99BB908C4091}"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35494763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53"/>
          <p:cNvSpPr>
            <a:spLocks noGrp="1" noChangeArrowheads="1"/>
          </p:cNvSpPr>
          <p:nvPr>
            <p:ph type="sldNum" sz="quarter" idx="10"/>
          </p:nvPr>
        </p:nvSpPr>
        <p:spPr>
          <a:ln/>
        </p:spPr>
        <p:txBody>
          <a:bodyPr/>
          <a:lstStyle>
            <a:lvl1pPr>
              <a:defRPr/>
            </a:lvl1pPr>
          </a:lstStyle>
          <a:p>
            <a:pPr>
              <a:defRPr/>
            </a:pPr>
            <a:fld id="{216E50D1-D5BD-4DDE-B3D4-9C0B21495535}" type="slidenum">
              <a:rPr lang="es-ES"/>
              <a:pPr>
                <a:defRPr/>
              </a:pPr>
              <a:t>‹Nº›</a:t>
            </a:fld>
            <a:endParaRPr lang="es-ES"/>
          </a:p>
        </p:txBody>
      </p:sp>
      <p:sp>
        <p:nvSpPr>
          <p:cNvPr id="5" name="Rectangle 59"/>
          <p:cNvSpPr>
            <a:spLocks noGrp="1" noChangeArrowheads="1"/>
          </p:cNvSpPr>
          <p:nvPr>
            <p:ph type="dt" sz="half" idx="11"/>
          </p:nvPr>
        </p:nvSpPr>
        <p:spPr>
          <a:xfrm>
            <a:off x="990600" y="6427788"/>
            <a:ext cx="1905000" cy="457200"/>
          </a:xfrm>
          <a:prstGeom prst="rect">
            <a:avLst/>
          </a:prstGeom>
          <a:ln/>
        </p:spPr>
        <p:txBody>
          <a:bodyPr/>
          <a:lstStyle>
            <a:lvl1pPr>
              <a:defRPr/>
            </a:lvl1pPr>
          </a:lstStyle>
          <a:p>
            <a:pPr>
              <a:defRPr/>
            </a:pPr>
            <a:endParaRPr lang="es-ES"/>
          </a:p>
        </p:txBody>
      </p:sp>
    </p:spTree>
    <p:extLst>
      <p:ext uri="{BB962C8B-B14F-4D97-AF65-F5344CB8AC3E}">
        <p14:creationId xmlns:p14="http://schemas.microsoft.com/office/powerpoint/2010/main" val="274784831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11"/>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13"/>
          <p:cNvSpPr>
            <a:spLocks noGrp="1" noChangeArrowheads="1"/>
          </p:cNvSpPr>
          <p:nvPr>
            <p:ph type="sldNum" sz="quarter" idx="12"/>
          </p:nvPr>
        </p:nvSpPr>
        <p:spPr>
          <a:ln/>
        </p:spPr>
        <p:txBody>
          <a:bodyPr/>
          <a:lstStyle>
            <a:lvl1pPr>
              <a:defRPr/>
            </a:lvl1pPr>
          </a:lstStyle>
          <a:p>
            <a:pPr>
              <a:defRPr/>
            </a:pPr>
            <a:fld id="{9FA11630-0696-4E83-867B-04A9A81AC9D2}"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451107950"/>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13"/>
          <p:cNvSpPr>
            <a:spLocks noGrp="1" noChangeArrowheads="1"/>
          </p:cNvSpPr>
          <p:nvPr>
            <p:ph type="sldNum" sz="quarter" idx="12"/>
          </p:nvPr>
        </p:nvSpPr>
        <p:spPr>
          <a:ln/>
        </p:spPr>
        <p:txBody>
          <a:bodyPr/>
          <a:lstStyle>
            <a:lvl1pPr>
              <a:defRPr/>
            </a:lvl1pPr>
          </a:lstStyle>
          <a:p>
            <a:pPr>
              <a:defRPr/>
            </a:pPr>
            <a:fld id="{6D47D86D-148D-4365-A982-6F62AC6EA64D}"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82918050"/>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11"/>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12"/>
          <p:cNvSpPr>
            <a:spLocks noGrp="1" noChangeArrowheads="1"/>
          </p:cNvSpPr>
          <p:nvPr>
            <p:ph type="ftr" sz="quarter" idx="11"/>
          </p:nvPr>
        </p:nvSpPr>
        <p:spPr>
          <a:xfrm>
            <a:off x="179388" y="6284913"/>
            <a:ext cx="2895600" cy="457200"/>
          </a:xfrm>
          <a:prstGeom prst="rect">
            <a:avLst/>
          </a:prstGeom>
          <a:ln/>
        </p:spPr>
        <p:txBody>
          <a:bodyPr/>
          <a:lstStyle>
            <a:lvl1pPr>
              <a:defRPr/>
            </a:lvl1pPr>
          </a:lstStyle>
          <a:p>
            <a:pPr>
              <a:defRPr/>
            </a:pPr>
            <a:endParaRPr lang="es-ES" sz="1600" i="1">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EB9D4318-7FD1-4D56-A860-36513B5078AF}"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39513850"/>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11"/>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7553CC74-A566-48AC-88CB-3980DCCEDAF6}"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376758675"/>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11"/>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6BE228A5-704F-48F3-83B7-C32A0DFD2F26}"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685276054"/>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004050" y="90488"/>
            <a:ext cx="1951038" cy="60420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1150938" y="90488"/>
            <a:ext cx="5700712" cy="60420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11"/>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741FB0C8-8AE1-448D-A707-912DAD9E2FEF}"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913302939"/>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1150938" y="90488"/>
            <a:ext cx="7793037" cy="6477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1182688" y="2017713"/>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145088" y="2017713"/>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11"/>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3DD321ED-9F4A-4863-A075-F8BED479125C}"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428737472"/>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1150938" y="90488"/>
            <a:ext cx="7793037" cy="6477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1182688" y="2017713"/>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5145088" y="2017713"/>
            <a:ext cx="38100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5145088" y="4151313"/>
            <a:ext cx="38100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Rectangle 11"/>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13"/>
          <p:cNvSpPr>
            <a:spLocks noGrp="1" noChangeArrowheads="1"/>
          </p:cNvSpPr>
          <p:nvPr>
            <p:ph type="sldNum" sz="quarter" idx="12"/>
          </p:nvPr>
        </p:nvSpPr>
        <p:spPr>
          <a:ln/>
        </p:spPr>
        <p:txBody>
          <a:bodyPr/>
          <a:lstStyle>
            <a:lvl1pPr>
              <a:defRPr/>
            </a:lvl1pPr>
          </a:lstStyle>
          <a:p>
            <a:pPr>
              <a:defRPr/>
            </a:pPr>
            <a:fld id="{AF9FE77D-94D9-4236-8427-CC410A82500B}"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640025772"/>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53"/>
          <p:cNvSpPr>
            <a:spLocks noGrp="1" noChangeArrowheads="1"/>
          </p:cNvSpPr>
          <p:nvPr>
            <p:ph type="sldNum" sz="quarter" idx="10"/>
          </p:nvPr>
        </p:nvSpPr>
        <p:spPr>
          <a:ln/>
        </p:spPr>
        <p:txBody>
          <a:bodyPr/>
          <a:lstStyle>
            <a:lvl1pPr>
              <a:defRPr/>
            </a:lvl1pPr>
          </a:lstStyle>
          <a:p>
            <a:pPr>
              <a:defRPr/>
            </a:pPr>
            <a:fld id="{1781A471-3A9D-47CF-8E1F-1C2BB08C7DCC}" type="slidenum">
              <a:rPr lang="es-ES"/>
              <a:pPr>
                <a:defRPr/>
              </a:pPr>
              <a:t>‹Nº›</a:t>
            </a:fld>
            <a:endParaRPr lang="es-ES"/>
          </a:p>
        </p:txBody>
      </p:sp>
      <p:sp>
        <p:nvSpPr>
          <p:cNvPr id="6" name="Rectangle 59"/>
          <p:cNvSpPr>
            <a:spLocks noGrp="1" noChangeArrowheads="1"/>
          </p:cNvSpPr>
          <p:nvPr>
            <p:ph type="dt" sz="half" idx="11"/>
          </p:nvPr>
        </p:nvSpPr>
        <p:spPr>
          <a:xfrm>
            <a:off x="990600" y="6427788"/>
            <a:ext cx="1905000" cy="457200"/>
          </a:xfrm>
          <a:prstGeom prst="rect">
            <a:avLst/>
          </a:prstGeom>
          <a:ln/>
        </p:spPr>
        <p:txBody>
          <a:bodyPr/>
          <a:lstStyle>
            <a:lvl1pPr>
              <a:defRPr/>
            </a:lvl1pPr>
          </a:lstStyle>
          <a:p>
            <a:pPr>
              <a:defRPr/>
            </a:pPr>
            <a:endParaRPr lang="es-ES"/>
          </a:p>
        </p:txBody>
      </p:sp>
    </p:spTree>
    <p:extLst>
      <p:ext uri="{BB962C8B-B14F-4D97-AF65-F5344CB8AC3E}">
        <p14:creationId xmlns:p14="http://schemas.microsoft.com/office/powerpoint/2010/main" val="369461541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53"/>
          <p:cNvSpPr>
            <a:spLocks noGrp="1" noChangeArrowheads="1"/>
          </p:cNvSpPr>
          <p:nvPr>
            <p:ph type="sldNum" sz="quarter" idx="10"/>
          </p:nvPr>
        </p:nvSpPr>
        <p:spPr>
          <a:ln/>
        </p:spPr>
        <p:txBody>
          <a:bodyPr/>
          <a:lstStyle>
            <a:lvl1pPr>
              <a:defRPr/>
            </a:lvl1pPr>
          </a:lstStyle>
          <a:p>
            <a:pPr>
              <a:defRPr/>
            </a:pPr>
            <a:fld id="{099FE23E-7F4A-43E3-A8CB-3556AADE1C1C}" type="slidenum">
              <a:rPr lang="es-ES"/>
              <a:pPr>
                <a:defRPr/>
              </a:pPr>
              <a:t>‹Nº›</a:t>
            </a:fld>
            <a:endParaRPr lang="es-ES"/>
          </a:p>
        </p:txBody>
      </p:sp>
      <p:sp>
        <p:nvSpPr>
          <p:cNvPr id="8" name="Rectangle 59"/>
          <p:cNvSpPr>
            <a:spLocks noGrp="1" noChangeArrowheads="1"/>
          </p:cNvSpPr>
          <p:nvPr>
            <p:ph type="dt" sz="half" idx="11"/>
          </p:nvPr>
        </p:nvSpPr>
        <p:spPr>
          <a:xfrm>
            <a:off x="990600" y="6427788"/>
            <a:ext cx="1905000" cy="457200"/>
          </a:xfrm>
          <a:prstGeom prst="rect">
            <a:avLst/>
          </a:prstGeom>
          <a:ln/>
        </p:spPr>
        <p:txBody>
          <a:bodyPr/>
          <a:lstStyle>
            <a:lvl1pPr>
              <a:defRPr/>
            </a:lvl1pPr>
          </a:lstStyle>
          <a:p>
            <a:pPr>
              <a:defRPr/>
            </a:pPr>
            <a:endParaRPr lang="es-ES"/>
          </a:p>
        </p:txBody>
      </p:sp>
    </p:spTree>
    <p:extLst>
      <p:ext uri="{BB962C8B-B14F-4D97-AF65-F5344CB8AC3E}">
        <p14:creationId xmlns:p14="http://schemas.microsoft.com/office/powerpoint/2010/main" val="36789985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53"/>
          <p:cNvSpPr>
            <a:spLocks noGrp="1" noChangeArrowheads="1"/>
          </p:cNvSpPr>
          <p:nvPr>
            <p:ph type="sldNum" sz="quarter" idx="10"/>
          </p:nvPr>
        </p:nvSpPr>
        <p:spPr>
          <a:ln/>
        </p:spPr>
        <p:txBody>
          <a:bodyPr/>
          <a:lstStyle>
            <a:lvl1pPr>
              <a:defRPr/>
            </a:lvl1pPr>
          </a:lstStyle>
          <a:p>
            <a:pPr>
              <a:defRPr/>
            </a:pPr>
            <a:fld id="{2846C352-2999-4C0E-8060-0A2C503FBEBA}" type="slidenum">
              <a:rPr lang="es-ES"/>
              <a:pPr>
                <a:defRPr/>
              </a:pPr>
              <a:t>‹Nº›</a:t>
            </a:fld>
            <a:endParaRPr lang="es-ES"/>
          </a:p>
        </p:txBody>
      </p:sp>
      <p:sp>
        <p:nvSpPr>
          <p:cNvPr id="4" name="Rectangle 59"/>
          <p:cNvSpPr>
            <a:spLocks noGrp="1" noChangeArrowheads="1"/>
          </p:cNvSpPr>
          <p:nvPr>
            <p:ph type="dt" sz="half" idx="11"/>
          </p:nvPr>
        </p:nvSpPr>
        <p:spPr>
          <a:xfrm>
            <a:off x="990600" y="6427788"/>
            <a:ext cx="1905000" cy="457200"/>
          </a:xfrm>
          <a:prstGeom prst="rect">
            <a:avLst/>
          </a:prstGeom>
          <a:ln/>
        </p:spPr>
        <p:txBody>
          <a:bodyPr/>
          <a:lstStyle>
            <a:lvl1pPr>
              <a:defRPr/>
            </a:lvl1pPr>
          </a:lstStyle>
          <a:p>
            <a:pPr>
              <a:defRPr/>
            </a:pPr>
            <a:endParaRPr lang="es-ES"/>
          </a:p>
        </p:txBody>
      </p:sp>
    </p:spTree>
    <p:extLst>
      <p:ext uri="{BB962C8B-B14F-4D97-AF65-F5344CB8AC3E}">
        <p14:creationId xmlns:p14="http://schemas.microsoft.com/office/powerpoint/2010/main" val="58292601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53"/>
          <p:cNvSpPr>
            <a:spLocks noGrp="1" noChangeArrowheads="1"/>
          </p:cNvSpPr>
          <p:nvPr>
            <p:ph type="sldNum" sz="quarter" idx="10"/>
          </p:nvPr>
        </p:nvSpPr>
        <p:spPr>
          <a:ln/>
        </p:spPr>
        <p:txBody>
          <a:bodyPr/>
          <a:lstStyle>
            <a:lvl1pPr>
              <a:defRPr/>
            </a:lvl1pPr>
          </a:lstStyle>
          <a:p>
            <a:pPr>
              <a:defRPr/>
            </a:pPr>
            <a:fld id="{32A5ED79-7923-4235-BC4D-682A9247308E}" type="slidenum">
              <a:rPr lang="es-ES"/>
              <a:pPr>
                <a:defRPr/>
              </a:pPr>
              <a:t>‹Nº›</a:t>
            </a:fld>
            <a:endParaRPr lang="es-ES"/>
          </a:p>
        </p:txBody>
      </p:sp>
      <p:sp>
        <p:nvSpPr>
          <p:cNvPr id="3" name="Rectangle 59"/>
          <p:cNvSpPr>
            <a:spLocks noGrp="1" noChangeArrowheads="1"/>
          </p:cNvSpPr>
          <p:nvPr>
            <p:ph type="dt" sz="half" idx="11"/>
          </p:nvPr>
        </p:nvSpPr>
        <p:spPr>
          <a:xfrm>
            <a:off x="990600" y="6427788"/>
            <a:ext cx="1905000" cy="457200"/>
          </a:xfrm>
          <a:prstGeom prst="rect">
            <a:avLst/>
          </a:prstGeom>
          <a:ln/>
        </p:spPr>
        <p:txBody>
          <a:bodyPr/>
          <a:lstStyle>
            <a:lvl1pPr>
              <a:defRPr/>
            </a:lvl1pPr>
          </a:lstStyle>
          <a:p>
            <a:pPr>
              <a:defRPr/>
            </a:pPr>
            <a:endParaRPr lang="es-ES"/>
          </a:p>
        </p:txBody>
      </p:sp>
    </p:spTree>
    <p:extLst>
      <p:ext uri="{BB962C8B-B14F-4D97-AF65-F5344CB8AC3E}">
        <p14:creationId xmlns:p14="http://schemas.microsoft.com/office/powerpoint/2010/main" val="81315888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53"/>
          <p:cNvSpPr>
            <a:spLocks noGrp="1" noChangeArrowheads="1"/>
          </p:cNvSpPr>
          <p:nvPr>
            <p:ph type="sldNum" sz="quarter" idx="10"/>
          </p:nvPr>
        </p:nvSpPr>
        <p:spPr>
          <a:ln/>
        </p:spPr>
        <p:txBody>
          <a:bodyPr/>
          <a:lstStyle>
            <a:lvl1pPr>
              <a:defRPr/>
            </a:lvl1pPr>
          </a:lstStyle>
          <a:p>
            <a:pPr>
              <a:defRPr/>
            </a:pPr>
            <a:fld id="{F7C1FEEB-94F8-4CB7-8DB2-89B20A0F762B}" type="slidenum">
              <a:rPr lang="es-ES"/>
              <a:pPr>
                <a:defRPr/>
              </a:pPr>
              <a:t>‹Nº›</a:t>
            </a:fld>
            <a:endParaRPr lang="es-ES"/>
          </a:p>
        </p:txBody>
      </p:sp>
      <p:sp>
        <p:nvSpPr>
          <p:cNvPr id="6" name="Rectangle 59"/>
          <p:cNvSpPr>
            <a:spLocks noGrp="1" noChangeArrowheads="1"/>
          </p:cNvSpPr>
          <p:nvPr>
            <p:ph type="dt" sz="half" idx="11"/>
          </p:nvPr>
        </p:nvSpPr>
        <p:spPr>
          <a:xfrm>
            <a:off x="990600" y="6427788"/>
            <a:ext cx="1905000" cy="457200"/>
          </a:xfrm>
          <a:prstGeom prst="rect">
            <a:avLst/>
          </a:prstGeom>
          <a:ln/>
        </p:spPr>
        <p:txBody>
          <a:bodyPr/>
          <a:lstStyle>
            <a:lvl1pPr>
              <a:defRPr/>
            </a:lvl1pPr>
          </a:lstStyle>
          <a:p>
            <a:pPr>
              <a:defRPr/>
            </a:pPr>
            <a:endParaRPr lang="es-ES"/>
          </a:p>
        </p:txBody>
      </p:sp>
    </p:spTree>
    <p:extLst>
      <p:ext uri="{BB962C8B-B14F-4D97-AF65-F5344CB8AC3E}">
        <p14:creationId xmlns:p14="http://schemas.microsoft.com/office/powerpoint/2010/main" val="276807615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53"/>
          <p:cNvSpPr>
            <a:spLocks noGrp="1" noChangeArrowheads="1"/>
          </p:cNvSpPr>
          <p:nvPr>
            <p:ph type="sldNum" sz="quarter" idx="10"/>
          </p:nvPr>
        </p:nvSpPr>
        <p:spPr>
          <a:ln/>
        </p:spPr>
        <p:txBody>
          <a:bodyPr/>
          <a:lstStyle>
            <a:lvl1pPr>
              <a:defRPr/>
            </a:lvl1pPr>
          </a:lstStyle>
          <a:p>
            <a:pPr>
              <a:defRPr/>
            </a:pPr>
            <a:fld id="{54E3B177-DCD3-484E-8FB9-29CEFA4BA578}" type="slidenum">
              <a:rPr lang="es-ES"/>
              <a:pPr>
                <a:defRPr/>
              </a:pPr>
              <a:t>‹Nº›</a:t>
            </a:fld>
            <a:endParaRPr lang="es-ES"/>
          </a:p>
        </p:txBody>
      </p:sp>
      <p:sp>
        <p:nvSpPr>
          <p:cNvPr id="6" name="Rectangle 59"/>
          <p:cNvSpPr>
            <a:spLocks noGrp="1" noChangeArrowheads="1"/>
          </p:cNvSpPr>
          <p:nvPr>
            <p:ph type="dt" sz="half" idx="11"/>
          </p:nvPr>
        </p:nvSpPr>
        <p:spPr>
          <a:xfrm>
            <a:off x="990600" y="6427788"/>
            <a:ext cx="1905000" cy="457200"/>
          </a:xfrm>
          <a:prstGeom prst="rect">
            <a:avLst/>
          </a:prstGeom>
          <a:ln/>
        </p:spPr>
        <p:txBody>
          <a:bodyPr/>
          <a:lstStyle>
            <a:lvl1pPr>
              <a:defRPr/>
            </a:lvl1pPr>
          </a:lstStyle>
          <a:p>
            <a:pPr>
              <a:defRPr/>
            </a:pPr>
            <a:endParaRPr lang="es-ES"/>
          </a:p>
        </p:txBody>
      </p:sp>
    </p:spTree>
    <p:extLst>
      <p:ext uri="{BB962C8B-B14F-4D97-AF65-F5344CB8AC3E}">
        <p14:creationId xmlns:p14="http://schemas.microsoft.com/office/powerpoint/2010/main" val="348056188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6.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2"/>
          <p:cNvSpPr>
            <a:spLocks noChangeArrowheads="1"/>
          </p:cNvSpPr>
          <p:nvPr userDrawn="1"/>
        </p:nvSpPr>
        <p:spPr bwMode="ltGray">
          <a:xfrm>
            <a:off x="417513" y="15240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1" lang="es-ES_tradnl" sz="2400">
              <a:solidFill>
                <a:schemeClr val="tx1"/>
              </a:solidFill>
            </a:endParaRPr>
          </a:p>
        </p:txBody>
      </p:sp>
      <p:sp>
        <p:nvSpPr>
          <p:cNvPr id="1027" name="Rectangle 43"/>
          <p:cNvSpPr>
            <a:spLocks noChangeArrowheads="1"/>
          </p:cNvSpPr>
          <p:nvPr userDrawn="1"/>
        </p:nvSpPr>
        <p:spPr bwMode="ltGray">
          <a:xfrm>
            <a:off x="800100" y="15240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1" lang="es-ES_tradnl" sz="2400">
              <a:solidFill>
                <a:schemeClr val="tx1"/>
              </a:solidFill>
            </a:endParaRPr>
          </a:p>
        </p:txBody>
      </p:sp>
      <p:sp>
        <p:nvSpPr>
          <p:cNvPr id="1028" name="Rectangle 44"/>
          <p:cNvSpPr>
            <a:spLocks noChangeArrowheads="1"/>
          </p:cNvSpPr>
          <p:nvPr userDrawn="1"/>
        </p:nvSpPr>
        <p:spPr bwMode="ltGray">
          <a:xfrm>
            <a:off x="541338" y="57467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1" lang="es-ES_tradnl" sz="2400">
              <a:solidFill>
                <a:schemeClr val="tx1"/>
              </a:solidFill>
            </a:endParaRPr>
          </a:p>
        </p:txBody>
      </p:sp>
      <p:sp>
        <p:nvSpPr>
          <p:cNvPr id="1029" name="Rectangle 45"/>
          <p:cNvSpPr>
            <a:spLocks noChangeArrowheads="1"/>
          </p:cNvSpPr>
          <p:nvPr userDrawn="1"/>
        </p:nvSpPr>
        <p:spPr bwMode="ltGray">
          <a:xfrm>
            <a:off x="911225" y="57467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1" lang="es-ES_tradnl" sz="2400">
              <a:solidFill>
                <a:schemeClr val="tx1"/>
              </a:solidFill>
            </a:endParaRPr>
          </a:p>
        </p:txBody>
      </p:sp>
      <p:sp>
        <p:nvSpPr>
          <p:cNvPr id="1030" name="Rectangle 46"/>
          <p:cNvSpPr>
            <a:spLocks noChangeArrowheads="1"/>
          </p:cNvSpPr>
          <p:nvPr userDrawn="1"/>
        </p:nvSpPr>
        <p:spPr bwMode="ltGray">
          <a:xfrm>
            <a:off x="127000" y="50165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1" lang="es-ES_tradnl" sz="2400">
              <a:solidFill>
                <a:schemeClr val="tx1"/>
              </a:solidFill>
            </a:endParaRPr>
          </a:p>
        </p:txBody>
      </p:sp>
      <p:sp>
        <p:nvSpPr>
          <p:cNvPr id="1031" name="Rectangle 47"/>
          <p:cNvSpPr>
            <a:spLocks noChangeArrowheads="1"/>
          </p:cNvSpPr>
          <p:nvPr userDrawn="1"/>
        </p:nvSpPr>
        <p:spPr bwMode="gray">
          <a:xfrm>
            <a:off x="762000" y="4445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1" lang="es-ES_tradnl" sz="2400">
              <a:solidFill>
                <a:schemeClr val="tx1"/>
              </a:solidFill>
            </a:endParaRPr>
          </a:p>
        </p:txBody>
      </p:sp>
      <p:sp>
        <p:nvSpPr>
          <p:cNvPr id="1032" name="Rectangle 48"/>
          <p:cNvSpPr>
            <a:spLocks noChangeArrowheads="1"/>
          </p:cNvSpPr>
          <p:nvPr userDrawn="1"/>
        </p:nvSpPr>
        <p:spPr bwMode="gray">
          <a:xfrm>
            <a:off x="442913" y="835025"/>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1" lang="es-ES_tradnl" sz="2400">
              <a:solidFill>
                <a:schemeClr val="tx1"/>
              </a:solidFill>
            </a:endParaRPr>
          </a:p>
        </p:txBody>
      </p:sp>
      <p:sp>
        <p:nvSpPr>
          <p:cNvPr id="1033" name="Rectangle 49"/>
          <p:cNvSpPr>
            <a:spLocks noGrp="1" noChangeArrowheads="1"/>
          </p:cNvSpPr>
          <p:nvPr>
            <p:ph type="title"/>
          </p:nvPr>
        </p:nvSpPr>
        <p:spPr bwMode="auto">
          <a:xfrm>
            <a:off x="1150938" y="214313"/>
            <a:ext cx="77930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s-ES" dirty="0" smtClean="0"/>
              <a:t>clic</a:t>
            </a:r>
          </a:p>
        </p:txBody>
      </p:sp>
      <p:sp>
        <p:nvSpPr>
          <p:cNvPr id="1034" name="Rectangle 5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5173" name="Rectangle 53"/>
          <p:cNvSpPr>
            <a:spLocks noGrp="1" noChangeArrowheads="1"/>
          </p:cNvSpPr>
          <p:nvPr>
            <p:ph type="sldNum" sz="quarter" idx="4"/>
          </p:nvPr>
        </p:nvSpPr>
        <p:spPr bwMode="auto">
          <a:xfrm>
            <a:off x="6732588" y="6350000"/>
            <a:ext cx="1905000" cy="5349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chemeClr val="folHlink"/>
                </a:solidFill>
              </a:defRPr>
            </a:lvl1pPr>
          </a:lstStyle>
          <a:p>
            <a:pPr>
              <a:defRPr/>
            </a:pPr>
            <a:fld id="{ACA7BCED-CAC4-42E0-878D-3B626A15D9FB}" type="slidenum">
              <a:rPr lang="es-ES"/>
              <a:pPr>
                <a:defRPr/>
              </a:pPr>
              <a:t>‹Nº›</a:t>
            </a:fld>
            <a:endParaRPr lang="es-ES"/>
          </a:p>
        </p:txBody>
      </p:sp>
      <p:pic>
        <p:nvPicPr>
          <p:cNvPr id="1036" name="Picture 56" descr="logoesi-2_p01"/>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7788" y="6524625"/>
            <a:ext cx="246062"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57" descr="marca-dos-tintas_300"/>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748713" y="6467475"/>
            <a:ext cx="3460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64" descr="logo_dpto"/>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561975" y="6529388"/>
            <a:ext cx="105727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Imagen 1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3591901" y="6310895"/>
            <a:ext cx="895665" cy="510593"/>
          </a:xfrm>
          <a:prstGeom prst="rect">
            <a:avLst/>
          </a:prstGeom>
        </p:spPr>
      </p:pic>
      <p:pic>
        <p:nvPicPr>
          <p:cNvPr id="19" name="Imagen 18"/>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4718644" y="6504426"/>
            <a:ext cx="843955" cy="215021"/>
          </a:xfrm>
          <a:prstGeom prst="rect">
            <a:avLst/>
          </a:prstGeom>
        </p:spPr>
      </p:pic>
    </p:spTree>
  </p:cSld>
  <p:clrMap bg1="lt1" tx1="dk1" bg2="lt2" tx2="dk2" accent1="accent1" accent2="accent2" accent3="accent3" accent4="accent4" accent5="accent5" accent6="accent6" hlink="hlink" folHlink="folHlink"/>
  <p:sldLayoutIdLst>
    <p:sldLayoutId id="2147484049"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 id="2147484036" r:id="rId12"/>
    <p:sldLayoutId id="2147484037" r:id="rId13"/>
  </p:sldLayoutIdLst>
  <p:timing>
    <p:tnLst>
      <p:par>
        <p:cTn id="1" dur="indefinite" restart="never" nodeType="tmRoot"/>
      </p:par>
    </p:tnLst>
  </p:timing>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mn-lt"/>
              </a:defRPr>
            </a:lvl1pPr>
          </a:lstStyle>
          <a:p>
            <a:pPr>
              <a:defRPr/>
            </a:pPr>
            <a:endParaRPr lang="es-ES"/>
          </a:p>
        </p:txBody>
      </p:sp>
      <p:sp>
        <p:nvSpPr>
          <p:cNvPr id="8199" name="Rectangle 7"/>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chemeClr val="tx1"/>
                </a:solidFill>
              </a:defRPr>
            </a:lvl1pPr>
          </a:lstStyle>
          <a:p>
            <a:pPr>
              <a:defRPr/>
            </a:pPr>
            <a:endParaRPr lang="es-ES"/>
          </a:p>
        </p:txBody>
      </p:sp>
      <p:sp>
        <p:nvSpPr>
          <p:cNvPr id="8200" name="Rectangle 8"/>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chemeClr val="tx1"/>
                </a:solidFill>
              </a:defRPr>
            </a:lvl1pPr>
          </a:lstStyle>
          <a:p>
            <a:pPr>
              <a:defRPr/>
            </a:pPr>
            <a:fld id="{7D68ABB4-7CE6-4BFB-B91C-CF7BEEBA1717}"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 id="2147484042" r:id="rId5"/>
    <p:sldLayoutId id="2147484043" r:id="rId6"/>
    <p:sldLayoutId id="2147484044" r:id="rId7"/>
    <p:sldLayoutId id="2147484045" r:id="rId8"/>
    <p:sldLayoutId id="2147484046" r:id="rId9"/>
    <p:sldLayoutId id="2147484047" r:id="rId10"/>
    <p:sldLayoutId id="2147484048"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ltGray">
          <a:xfrm>
            <a:off x="417513" y="139700"/>
            <a:ext cx="438150" cy="474663"/>
          </a:xfrm>
          <a:prstGeom prst="rect">
            <a:avLst/>
          </a:prstGeom>
          <a:solidFill>
            <a:schemeClr val="accent2"/>
          </a:solidFill>
          <a:ln w="9525">
            <a:noFill/>
            <a:miter lim="800000"/>
            <a:headEnd/>
            <a:tailEnd/>
          </a:ln>
          <a:effectLst/>
        </p:spPr>
        <p:txBody>
          <a:bodyPr wrap="none" anchor="ctr"/>
          <a:lstStyle/>
          <a:p>
            <a:pPr algn="ctr">
              <a:defRPr/>
            </a:pPr>
            <a:endParaRPr kumimoji="1" lang="en-US" sz="2400">
              <a:solidFill>
                <a:srgbClr val="000000"/>
              </a:solidFill>
            </a:endParaRPr>
          </a:p>
        </p:txBody>
      </p:sp>
      <p:sp>
        <p:nvSpPr>
          <p:cNvPr id="5123" name="Rectangle 3"/>
          <p:cNvSpPr>
            <a:spLocks noChangeArrowheads="1"/>
          </p:cNvSpPr>
          <p:nvPr/>
        </p:nvSpPr>
        <p:spPr bwMode="ltGray">
          <a:xfrm>
            <a:off x="800100" y="13970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kumimoji="1" lang="en-US" sz="2400">
              <a:solidFill>
                <a:srgbClr val="000000"/>
              </a:solidFill>
            </a:endParaRPr>
          </a:p>
        </p:txBody>
      </p:sp>
      <p:sp>
        <p:nvSpPr>
          <p:cNvPr id="5124" name="Rectangle 4"/>
          <p:cNvSpPr>
            <a:spLocks noChangeArrowheads="1"/>
          </p:cNvSpPr>
          <p:nvPr/>
        </p:nvSpPr>
        <p:spPr bwMode="ltGray">
          <a:xfrm>
            <a:off x="541338" y="561975"/>
            <a:ext cx="422275" cy="474663"/>
          </a:xfrm>
          <a:prstGeom prst="rect">
            <a:avLst/>
          </a:prstGeom>
          <a:solidFill>
            <a:schemeClr val="folHlink"/>
          </a:solidFill>
          <a:ln w="9525">
            <a:noFill/>
            <a:miter lim="800000"/>
            <a:headEnd/>
            <a:tailEnd/>
          </a:ln>
          <a:effectLst/>
        </p:spPr>
        <p:txBody>
          <a:bodyPr wrap="none" anchor="ctr"/>
          <a:lstStyle/>
          <a:p>
            <a:pPr algn="ctr">
              <a:defRPr/>
            </a:pPr>
            <a:endParaRPr kumimoji="1" lang="en-US" sz="2400">
              <a:solidFill>
                <a:srgbClr val="000000"/>
              </a:solidFill>
            </a:endParaRPr>
          </a:p>
        </p:txBody>
      </p:sp>
      <p:sp>
        <p:nvSpPr>
          <p:cNvPr id="5125" name="Rectangle 5"/>
          <p:cNvSpPr>
            <a:spLocks noChangeArrowheads="1"/>
          </p:cNvSpPr>
          <p:nvPr/>
        </p:nvSpPr>
        <p:spPr bwMode="ltGray">
          <a:xfrm>
            <a:off x="911225" y="56197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kumimoji="1" lang="en-US" sz="2400">
              <a:solidFill>
                <a:srgbClr val="000000"/>
              </a:solidFill>
            </a:endParaRPr>
          </a:p>
        </p:txBody>
      </p:sp>
      <p:sp>
        <p:nvSpPr>
          <p:cNvPr id="5126" name="Rectangle 6"/>
          <p:cNvSpPr>
            <a:spLocks noChangeArrowheads="1"/>
          </p:cNvSpPr>
          <p:nvPr/>
        </p:nvSpPr>
        <p:spPr bwMode="ltGray">
          <a:xfrm>
            <a:off x="127000" y="48895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kumimoji="1" lang="en-US" sz="2400">
              <a:solidFill>
                <a:srgbClr val="000000"/>
              </a:solidFill>
            </a:endParaRPr>
          </a:p>
        </p:txBody>
      </p:sp>
      <p:sp>
        <p:nvSpPr>
          <p:cNvPr id="5127" name="Rectangle 7"/>
          <p:cNvSpPr>
            <a:spLocks noChangeArrowheads="1"/>
          </p:cNvSpPr>
          <p:nvPr/>
        </p:nvSpPr>
        <p:spPr bwMode="gray">
          <a:xfrm>
            <a:off x="762000" y="31750"/>
            <a:ext cx="31750" cy="1052513"/>
          </a:xfrm>
          <a:prstGeom prst="rect">
            <a:avLst/>
          </a:prstGeom>
          <a:solidFill>
            <a:schemeClr val="bg2"/>
          </a:solidFill>
          <a:ln w="9525">
            <a:noFill/>
            <a:miter lim="800000"/>
            <a:headEnd/>
            <a:tailEnd/>
          </a:ln>
          <a:effectLst/>
        </p:spPr>
        <p:txBody>
          <a:bodyPr wrap="none" anchor="ctr"/>
          <a:lstStyle/>
          <a:p>
            <a:pPr algn="ctr">
              <a:defRPr/>
            </a:pPr>
            <a:endParaRPr kumimoji="1" lang="en-US" sz="2400">
              <a:solidFill>
                <a:srgbClr val="000000"/>
              </a:solidFill>
            </a:endParaRPr>
          </a:p>
        </p:txBody>
      </p:sp>
      <p:sp>
        <p:nvSpPr>
          <p:cNvPr id="5128" name="Rectangle 8"/>
          <p:cNvSpPr>
            <a:spLocks noChangeArrowheads="1"/>
          </p:cNvSpPr>
          <p:nvPr/>
        </p:nvSpPr>
        <p:spPr bwMode="gray">
          <a:xfrm>
            <a:off x="442913" y="82232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kumimoji="1" lang="en-US" sz="2400">
              <a:solidFill>
                <a:srgbClr val="000000"/>
              </a:solidFill>
            </a:endParaRPr>
          </a:p>
        </p:txBody>
      </p:sp>
      <p:sp>
        <p:nvSpPr>
          <p:cNvPr id="1033" name="Rectangle 9"/>
          <p:cNvSpPr>
            <a:spLocks noGrp="1" noChangeArrowheads="1"/>
          </p:cNvSpPr>
          <p:nvPr>
            <p:ph type="title"/>
          </p:nvPr>
        </p:nvSpPr>
        <p:spPr bwMode="auto">
          <a:xfrm>
            <a:off x="1150938" y="90488"/>
            <a:ext cx="7793037" cy="6477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s-ES" smtClean="0"/>
              <a:t>Haga clic para cambiar el estilo de título	</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5131" name="Rectangle 11"/>
          <p:cNvSpPr>
            <a:spLocks noGrp="1" noChangeArrowheads="1"/>
          </p:cNvSpPr>
          <p:nvPr>
            <p:ph type="dt" sz="half" idx="2"/>
          </p:nvPr>
        </p:nvSpPr>
        <p:spPr bwMode="auto">
          <a:xfrm>
            <a:off x="4106863"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i="0" smtClean="0"/>
            </a:lvl1pPr>
          </a:lstStyle>
          <a:p>
            <a:pPr>
              <a:defRPr/>
            </a:pPr>
            <a:endParaRPr lang="es-ES">
              <a:solidFill>
                <a:srgbClr val="000000"/>
              </a:solidFill>
            </a:endParaRPr>
          </a:p>
        </p:txBody>
      </p:sp>
      <p:sp>
        <p:nvSpPr>
          <p:cNvPr id="5133"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i="0" smtClean="0"/>
            </a:lvl1pPr>
          </a:lstStyle>
          <a:p>
            <a:pPr>
              <a:defRPr/>
            </a:pPr>
            <a:fld id="{8795A28B-7C95-4AF3-8271-071CE133D5E1}" type="slidenum">
              <a:rPr lang="es-ES">
                <a:solidFill>
                  <a:srgbClr val="000000"/>
                </a:solidFill>
              </a:rPr>
              <a:pPr>
                <a:defRPr/>
              </a:pPr>
              <a:t>‹Nº›</a:t>
            </a:fld>
            <a:endParaRPr lang="es-ES">
              <a:solidFill>
                <a:srgbClr val="000000"/>
              </a:solidFill>
            </a:endParaRPr>
          </a:p>
        </p:txBody>
      </p:sp>
      <p:pic>
        <p:nvPicPr>
          <p:cNvPr id="1038" name="Picture 15" descr="logoesi-2_p01"/>
          <p:cNvPicPr>
            <a:picLocks noChangeAspect="1" noChangeArrowheads="1"/>
          </p:cNvPicPr>
          <p:nvPr/>
        </p:nvPicPr>
        <p:blipFill>
          <a:blip r:embed="rId15" cstate="print"/>
          <a:srcRect/>
          <a:stretch>
            <a:fillRect/>
          </a:stretch>
        </p:blipFill>
        <p:spPr bwMode="auto">
          <a:xfrm>
            <a:off x="38989" y="35467"/>
            <a:ext cx="252331" cy="297190"/>
          </a:xfrm>
          <a:prstGeom prst="rect">
            <a:avLst/>
          </a:prstGeom>
          <a:noFill/>
          <a:ln w="9525">
            <a:noFill/>
            <a:miter lim="800000"/>
            <a:headEnd/>
            <a:tailEnd/>
          </a:ln>
        </p:spPr>
      </p:pic>
      <p:pic>
        <p:nvPicPr>
          <p:cNvPr id="1039" name="Picture 16" descr="marca-dos-tintas_300"/>
          <p:cNvPicPr>
            <a:picLocks noChangeAspect="1" noChangeArrowheads="1"/>
          </p:cNvPicPr>
          <p:nvPr userDrawn="1"/>
        </p:nvPicPr>
        <p:blipFill>
          <a:blip r:embed="rId16" cstate="print"/>
          <a:srcRect/>
          <a:stretch>
            <a:fillRect/>
          </a:stretch>
        </p:blipFill>
        <p:spPr bwMode="auto">
          <a:xfrm>
            <a:off x="8748862" y="44450"/>
            <a:ext cx="360213" cy="360214"/>
          </a:xfrm>
          <a:prstGeom prst="rect">
            <a:avLst/>
          </a:prstGeom>
          <a:noFill/>
          <a:ln w="9525">
            <a:noFill/>
            <a:miter lim="800000"/>
            <a:headEnd/>
            <a:tailEnd/>
          </a:ln>
        </p:spPr>
      </p:pic>
    </p:spTree>
    <p:extLst>
      <p:ext uri="{BB962C8B-B14F-4D97-AF65-F5344CB8AC3E}">
        <p14:creationId xmlns:p14="http://schemas.microsoft.com/office/powerpoint/2010/main" val="1048360246"/>
      </p:ext>
    </p:extLst>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 id="2147484062" r:id="rId12"/>
    <p:sldLayoutId id="2147484063" r:id="rId13"/>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Tahoma" pitchFamily="34" charset="0"/>
        </a:defRPr>
      </a:lvl2pPr>
      <a:lvl3pPr algn="l" rtl="0" eaLnBrk="0" fontAlgn="base" hangingPunct="0">
        <a:spcBef>
          <a:spcPct val="0"/>
        </a:spcBef>
        <a:spcAft>
          <a:spcPct val="0"/>
        </a:spcAft>
        <a:defRPr sz="3200">
          <a:solidFill>
            <a:schemeClr val="tx2"/>
          </a:solidFill>
          <a:latin typeface="Tahoma" pitchFamily="34" charset="0"/>
        </a:defRPr>
      </a:lvl3pPr>
      <a:lvl4pPr algn="l" rtl="0" eaLnBrk="0" fontAlgn="base" hangingPunct="0">
        <a:spcBef>
          <a:spcPct val="0"/>
        </a:spcBef>
        <a:spcAft>
          <a:spcPct val="0"/>
        </a:spcAft>
        <a:defRPr sz="3200">
          <a:solidFill>
            <a:schemeClr val="tx2"/>
          </a:solidFill>
          <a:latin typeface="Tahoma" pitchFamily="34" charset="0"/>
        </a:defRPr>
      </a:lvl4pPr>
      <a:lvl5pPr algn="l" rtl="0" eaLnBrk="0" fontAlgn="base" hangingPunct="0">
        <a:spcBef>
          <a:spcPct val="0"/>
        </a:spcBef>
        <a:spcAft>
          <a:spcPct val="0"/>
        </a:spcAft>
        <a:defRPr sz="3200">
          <a:solidFill>
            <a:schemeClr val="tx2"/>
          </a:solidFill>
          <a:latin typeface="Tahoma" pitchFamily="34" charset="0"/>
        </a:defRPr>
      </a:lvl5pPr>
      <a:lvl6pPr marL="457200" algn="l" rtl="0" fontAlgn="base">
        <a:spcBef>
          <a:spcPct val="0"/>
        </a:spcBef>
        <a:spcAft>
          <a:spcPct val="0"/>
        </a:spcAft>
        <a:defRPr sz="3200">
          <a:solidFill>
            <a:schemeClr val="tx2"/>
          </a:solidFill>
          <a:latin typeface="Tahoma" pitchFamily="34" charset="0"/>
        </a:defRPr>
      </a:lvl6pPr>
      <a:lvl7pPr marL="914400" algn="l" rtl="0" fontAlgn="base">
        <a:spcBef>
          <a:spcPct val="0"/>
        </a:spcBef>
        <a:spcAft>
          <a:spcPct val="0"/>
        </a:spcAft>
        <a:defRPr sz="3200">
          <a:solidFill>
            <a:schemeClr val="tx2"/>
          </a:solidFill>
          <a:latin typeface="Tahoma" pitchFamily="34" charset="0"/>
        </a:defRPr>
      </a:lvl7pPr>
      <a:lvl8pPr marL="1371600" algn="l" rtl="0" fontAlgn="base">
        <a:spcBef>
          <a:spcPct val="0"/>
        </a:spcBef>
        <a:spcAft>
          <a:spcPct val="0"/>
        </a:spcAft>
        <a:defRPr sz="3200">
          <a:solidFill>
            <a:schemeClr val="tx2"/>
          </a:solidFill>
          <a:latin typeface="Tahoma" pitchFamily="34" charset="0"/>
        </a:defRPr>
      </a:lvl8pPr>
      <a:lvl9pPr marL="1828800" algn="l" rtl="0" fontAlgn="base">
        <a:spcBef>
          <a:spcPct val="0"/>
        </a:spcBef>
        <a:spcAft>
          <a:spcPct val="0"/>
        </a:spcAft>
        <a:defRPr sz="32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492.png"/><Relationship Id="rId2" Type="http://schemas.openxmlformats.org/officeDocument/2006/relationships/image" Target="../media/image491.png"/><Relationship Id="rId1" Type="http://schemas.openxmlformats.org/officeDocument/2006/relationships/slideLayout" Target="../slideLayouts/slideLayout2.xml"/><Relationship Id="rId6" Type="http://schemas.openxmlformats.org/officeDocument/2006/relationships/image" Target="../media/image484.png"/><Relationship Id="rId5" Type="http://schemas.openxmlformats.org/officeDocument/2006/relationships/image" Target="../media/image494.png"/><Relationship Id="rId4" Type="http://schemas.openxmlformats.org/officeDocument/2006/relationships/image" Target="../media/image493.png"/></Relationships>
</file>

<file path=ppt/slides/_rels/slide101.xml.rels><?xml version="1.0" encoding="UTF-8" standalone="yes"?>
<Relationships xmlns="http://schemas.openxmlformats.org/package/2006/relationships"><Relationship Id="rId8" Type="http://schemas.openxmlformats.org/officeDocument/2006/relationships/image" Target="../media/image501.png"/><Relationship Id="rId13" Type="http://schemas.openxmlformats.org/officeDocument/2006/relationships/image" Target="../media/image506.png"/><Relationship Id="rId3" Type="http://schemas.openxmlformats.org/officeDocument/2006/relationships/image" Target="../media/image496.png"/><Relationship Id="rId7" Type="http://schemas.openxmlformats.org/officeDocument/2006/relationships/image" Target="../media/image500.png"/><Relationship Id="rId12" Type="http://schemas.openxmlformats.org/officeDocument/2006/relationships/image" Target="../media/image505.png"/><Relationship Id="rId2" Type="http://schemas.openxmlformats.org/officeDocument/2006/relationships/image" Target="../media/image495.png"/><Relationship Id="rId1" Type="http://schemas.openxmlformats.org/officeDocument/2006/relationships/slideLayout" Target="../slideLayouts/slideLayout2.xml"/><Relationship Id="rId6" Type="http://schemas.openxmlformats.org/officeDocument/2006/relationships/image" Target="../media/image499.png"/><Relationship Id="rId11" Type="http://schemas.openxmlformats.org/officeDocument/2006/relationships/image" Target="../media/image504.png"/><Relationship Id="rId5" Type="http://schemas.openxmlformats.org/officeDocument/2006/relationships/image" Target="../media/image498.png"/><Relationship Id="rId10" Type="http://schemas.openxmlformats.org/officeDocument/2006/relationships/image" Target="../media/image503.png"/><Relationship Id="rId4" Type="http://schemas.openxmlformats.org/officeDocument/2006/relationships/image" Target="../media/image497.png"/><Relationship Id="rId9" Type="http://schemas.openxmlformats.org/officeDocument/2006/relationships/image" Target="../media/image502.png"/></Relationships>
</file>

<file path=ppt/slides/_rels/slide102.xml.rels><?xml version="1.0" encoding="UTF-8" standalone="yes"?>
<Relationships xmlns="http://schemas.openxmlformats.org/package/2006/relationships"><Relationship Id="rId8" Type="http://schemas.openxmlformats.org/officeDocument/2006/relationships/image" Target="../media/image465.png"/><Relationship Id="rId3" Type="http://schemas.openxmlformats.org/officeDocument/2006/relationships/image" Target="../media/image361.png"/><Relationship Id="rId7" Type="http://schemas.openxmlformats.org/officeDocument/2006/relationships/image" Target="../media/image496.png"/><Relationship Id="rId12" Type="http://schemas.openxmlformats.org/officeDocument/2006/relationships/image" Target="../media/image510.png"/><Relationship Id="rId2" Type="http://schemas.openxmlformats.org/officeDocument/2006/relationships/image" Target="../media/image354.png"/><Relationship Id="rId1" Type="http://schemas.openxmlformats.org/officeDocument/2006/relationships/slideLayout" Target="../slideLayouts/slideLayout2.xml"/><Relationship Id="rId6" Type="http://schemas.openxmlformats.org/officeDocument/2006/relationships/image" Target="../media/image374.png"/><Relationship Id="rId11" Type="http://schemas.openxmlformats.org/officeDocument/2006/relationships/image" Target="../media/image509.png"/><Relationship Id="rId5" Type="http://schemas.openxmlformats.org/officeDocument/2006/relationships/image" Target="../media/image373.png"/><Relationship Id="rId10" Type="http://schemas.openxmlformats.org/officeDocument/2006/relationships/image" Target="../media/image508.png"/><Relationship Id="rId4" Type="http://schemas.openxmlformats.org/officeDocument/2006/relationships/image" Target="../media/image372.png"/><Relationship Id="rId9" Type="http://schemas.openxmlformats.org/officeDocument/2006/relationships/image" Target="../media/image507.png"/></Relationships>
</file>

<file path=ppt/slides/_rels/slide103.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51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14.png"/><Relationship Id="rId5" Type="http://schemas.openxmlformats.org/officeDocument/2006/relationships/image" Target="../media/image513.png"/><Relationship Id="rId4" Type="http://schemas.openxmlformats.org/officeDocument/2006/relationships/image" Target="../media/image512.png"/></Relationships>
</file>

<file path=ppt/slides/_rels/slide106.xml.rels><?xml version="1.0" encoding="UTF-8" standalone="yes"?>
<Relationships xmlns="http://schemas.openxmlformats.org/package/2006/relationships"><Relationship Id="rId3" Type="http://schemas.openxmlformats.org/officeDocument/2006/relationships/image" Target="../media/image516.png"/><Relationship Id="rId2" Type="http://schemas.openxmlformats.org/officeDocument/2006/relationships/image" Target="../media/image515.png"/><Relationship Id="rId1" Type="http://schemas.openxmlformats.org/officeDocument/2006/relationships/slideLayout" Target="../slideLayouts/slideLayout2.xml"/><Relationship Id="rId4" Type="http://schemas.openxmlformats.org/officeDocument/2006/relationships/image" Target="../media/image517.png"/></Relationships>
</file>

<file path=ppt/slides/_rels/slide107.xml.rels><?xml version="1.0" encoding="UTF-8" standalone="yes"?>
<Relationships xmlns="http://schemas.openxmlformats.org/package/2006/relationships"><Relationship Id="rId2" Type="http://schemas.openxmlformats.org/officeDocument/2006/relationships/image" Target="../media/image518.jp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2.xml"/><Relationship Id="rId4" Type="http://schemas.openxmlformats.org/officeDocument/2006/relationships/image" Target="../media/image47.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18" Type="http://schemas.openxmlformats.org/officeDocument/2006/relationships/image" Target="../media/image63.pn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7.png"/><Relationship Id="rId17" Type="http://schemas.openxmlformats.org/officeDocument/2006/relationships/image" Target="../media/image62.png"/><Relationship Id="rId2" Type="http://schemas.openxmlformats.org/officeDocument/2006/relationships/notesSlide" Target="../notesSlides/notesSlide5.xml"/><Relationship Id="rId16"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5" Type="http://schemas.openxmlformats.org/officeDocument/2006/relationships/image" Target="../media/image6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 Id="rId14" Type="http://schemas.openxmlformats.org/officeDocument/2006/relationships/image" Target="../media/image5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png"/></Relationships>
</file>

<file path=ppt/slides/_rels/slide28.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9.png"/><Relationship Id="rId18" Type="http://schemas.openxmlformats.org/officeDocument/2006/relationships/image" Target="../media/image84.png"/><Relationship Id="rId3" Type="http://schemas.openxmlformats.org/officeDocument/2006/relationships/image" Target="../media/image69.png"/><Relationship Id="rId7" Type="http://schemas.openxmlformats.org/officeDocument/2006/relationships/image" Target="../media/image73.png"/><Relationship Id="rId12" Type="http://schemas.openxmlformats.org/officeDocument/2006/relationships/image" Target="../media/image78.png"/><Relationship Id="rId17" Type="http://schemas.openxmlformats.org/officeDocument/2006/relationships/image" Target="../media/image83.png"/><Relationship Id="rId2" Type="http://schemas.openxmlformats.org/officeDocument/2006/relationships/image" Target="../media/image68.png"/><Relationship Id="rId16" Type="http://schemas.openxmlformats.org/officeDocument/2006/relationships/image" Target="../media/image82.png"/><Relationship Id="rId1" Type="http://schemas.openxmlformats.org/officeDocument/2006/relationships/slideLayout" Target="../slideLayouts/slideLayout2.xml"/><Relationship Id="rId6" Type="http://schemas.openxmlformats.org/officeDocument/2006/relationships/image" Target="../media/image72.png"/><Relationship Id="rId11" Type="http://schemas.openxmlformats.org/officeDocument/2006/relationships/image" Target="../media/image77.png"/><Relationship Id="rId5" Type="http://schemas.openxmlformats.org/officeDocument/2006/relationships/image" Target="../media/image71.png"/><Relationship Id="rId15" Type="http://schemas.openxmlformats.org/officeDocument/2006/relationships/image" Target="../media/image81.png"/><Relationship Id="rId10" Type="http://schemas.openxmlformats.org/officeDocument/2006/relationships/image" Target="../media/image76.png"/><Relationship Id="rId19" Type="http://schemas.openxmlformats.org/officeDocument/2006/relationships/image" Target="../media/image85.png"/><Relationship Id="rId4" Type="http://schemas.openxmlformats.org/officeDocument/2006/relationships/image" Target="../media/image70.png"/><Relationship Id="rId9" Type="http://schemas.openxmlformats.org/officeDocument/2006/relationships/image" Target="../media/image75.png"/><Relationship Id="rId14" Type="http://schemas.openxmlformats.org/officeDocument/2006/relationships/image" Target="../media/image80.png"/></Relationships>
</file>

<file path=ppt/slides/_rels/slide29.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91.png"/><Relationship Id="rId13" Type="http://schemas.openxmlformats.org/officeDocument/2006/relationships/image" Target="../media/image96.png"/><Relationship Id="rId18" Type="http://schemas.openxmlformats.org/officeDocument/2006/relationships/image" Target="../media/image84.png"/><Relationship Id="rId3" Type="http://schemas.openxmlformats.org/officeDocument/2006/relationships/image" Target="../media/image79.png"/><Relationship Id="rId7" Type="http://schemas.openxmlformats.org/officeDocument/2006/relationships/image" Target="../media/image90.png"/><Relationship Id="rId12" Type="http://schemas.openxmlformats.org/officeDocument/2006/relationships/image" Target="../media/image95.png"/><Relationship Id="rId17" Type="http://schemas.openxmlformats.org/officeDocument/2006/relationships/image" Target="../media/image83.png"/><Relationship Id="rId2" Type="http://schemas.openxmlformats.org/officeDocument/2006/relationships/image" Target="../media/image68.png"/><Relationship Id="rId16" Type="http://schemas.openxmlformats.org/officeDocument/2006/relationships/image" Target="../media/image99.png"/><Relationship Id="rId1" Type="http://schemas.openxmlformats.org/officeDocument/2006/relationships/slideLayout" Target="../slideLayouts/slideLayout2.xml"/><Relationship Id="rId6" Type="http://schemas.openxmlformats.org/officeDocument/2006/relationships/image" Target="../media/image89.png"/><Relationship Id="rId11" Type="http://schemas.openxmlformats.org/officeDocument/2006/relationships/image" Target="../media/image94.png"/><Relationship Id="rId5" Type="http://schemas.openxmlformats.org/officeDocument/2006/relationships/image" Target="../media/image88.png"/><Relationship Id="rId15" Type="http://schemas.openxmlformats.org/officeDocument/2006/relationships/image" Target="../media/image98.png"/><Relationship Id="rId10" Type="http://schemas.openxmlformats.org/officeDocument/2006/relationships/image" Target="../media/image93.png"/><Relationship Id="rId19" Type="http://schemas.openxmlformats.org/officeDocument/2006/relationships/image" Target="../media/image85.png"/><Relationship Id="rId4" Type="http://schemas.openxmlformats.org/officeDocument/2006/relationships/image" Target="../media/image87.png"/><Relationship Id="rId9" Type="http://schemas.openxmlformats.org/officeDocument/2006/relationships/image" Target="../media/image92.png"/><Relationship Id="rId14" Type="http://schemas.openxmlformats.org/officeDocument/2006/relationships/image" Target="../media/image97.png"/></Relationships>
</file>

<file path=ppt/slides/_rels/slide31.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2.xml"/><Relationship Id="rId5" Type="http://schemas.openxmlformats.org/officeDocument/2006/relationships/image" Target="../media/image104.png"/><Relationship Id="rId4" Type="http://schemas.openxmlformats.org/officeDocument/2006/relationships/image" Target="../media/image103.png"/></Relationships>
</file>

<file path=ppt/slides/_rels/slide3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105.png"/><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3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106.png"/><Relationship Id="rId1" Type="http://schemas.openxmlformats.org/officeDocument/2006/relationships/slideLayout" Target="../slideLayouts/slideLayout2.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84.png"/></Relationships>
</file>

<file path=ppt/slides/_rels/slide3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109.png"/><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37.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115.png"/><Relationship Id="rId13" Type="http://schemas.openxmlformats.org/officeDocument/2006/relationships/image" Target="../media/image118.png"/><Relationship Id="rId3" Type="http://schemas.openxmlformats.org/officeDocument/2006/relationships/image" Target="../media/image110.png"/><Relationship Id="rId7" Type="http://schemas.openxmlformats.org/officeDocument/2006/relationships/image" Target="../media/image114.png"/><Relationship Id="rId12" Type="http://schemas.openxmlformats.org/officeDocument/2006/relationships/image" Target="../media/image117.png"/><Relationship Id="rId17" Type="http://schemas.openxmlformats.org/officeDocument/2006/relationships/image" Target="../media/image122.png"/><Relationship Id="rId2" Type="http://schemas.openxmlformats.org/officeDocument/2006/relationships/notesSlide" Target="../notesSlides/notesSlide6.xml"/><Relationship Id="rId16" Type="http://schemas.openxmlformats.org/officeDocument/2006/relationships/image" Target="../media/image121.png"/><Relationship Id="rId1" Type="http://schemas.openxmlformats.org/officeDocument/2006/relationships/slideLayout" Target="../slideLayouts/slideLayout2.xml"/><Relationship Id="rId6" Type="http://schemas.openxmlformats.org/officeDocument/2006/relationships/image" Target="../media/image113.png"/><Relationship Id="rId11" Type="http://schemas.openxmlformats.org/officeDocument/2006/relationships/image" Target="../media/image68.png"/><Relationship Id="rId5" Type="http://schemas.openxmlformats.org/officeDocument/2006/relationships/image" Target="../media/image112.png"/><Relationship Id="rId15" Type="http://schemas.openxmlformats.org/officeDocument/2006/relationships/image" Target="../media/image120.png"/><Relationship Id="rId10" Type="http://schemas.openxmlformats.org/officeDocument/2006/relationships/image" Target="../media/image77.png"/><Relationship Id="rId4" Type="http://schemas.openxmlformats.org/officeDocument/2006/relationships/image" Target="../media/image111.png"/><Relationship Id="rId9" Type="http://schemas.openxmlformats.org/officeDocument/2006/relationships/image" Target="../media/image116.png"/><Relationship Id="rId14" Type="http://schemas.openxmlformats.org/officeDocument/2006/relationships/image" Target="../media/image119.png"/></Relationships>
</file>

<file path=ppt/slides/_rels/slide39.xml.rels><?xml version="1.0" encoding="UTF-8" standalone="yes"?>
<Relationships xmlns="http://schemas.openxmlformats.org/package/2006/relationships"><Relationship Id="rId8" Type="http://schemas.openxmlformats.org/officeDocument/2006/relationships/image" Target="../media/image126.png"/><Relationship Id="rId13" Type="http://schemas.openxmlformats.org/officeDocument/2006/relationships/image" Target="../media/image120.png"/><Relationship Id="rId18" Type="http://schemas.openxmlformats.org/officeDocument/2006/relationships/image" Target="../media/image132.png"/><Relationship Id="rId3" Type="http://schemas.openxmlformats.org/officeDocument/2006/relationships/image" Target="../media/image113.png"/><Relationship Id="rId7" Type="http://schemas.openxmlformats.org/officeDocument/2006/relationships/image" Target="../media/image125.png"/><Relationship Id="rId12" Type="http://schemas.openxmlformats.org/officeDocument/2006/relationships/image" Target="../media/image119.png"/><Relationship Id="rId17" Type="http://schemas.openxmlformats.org/officeDocument/2006/relationships/image" Target="../media/image131.png"/><Relationship Id="rId2" Type="http://schemas.openxmlformats.org/officeDocument/2006/relationships/image" Target="../media/image112.png"/><Relationship Id="rId16" Type="http://schemas.openxmlformats.org/officeDocument/2006/relationships/image" Target="../media/image130.png"/><Relationship Id="rId1" Type="http://schemas.openxmlformats.org/officeDocument/2006/relationships/slideLayout" Target="../slideLayouts/slideLayout2.xml"/><Relationship Id="rId6" Type="http://schemas.openxmlformats.org/officeDocument/2006/relationships/image" Target="../media/image124.png"/><Relationship Id="rId11" Type="http://schemas.openxmlformats.org/officeDocument/2006/relationships/image" Target="../media/image129.png"/><Relationship Id="rId5" Type="http://schemas.openxmlformats.org/officeDocument/2006/relationships/image" Target="../media/image123.png"/><Relationship Id="rId15" Type="http://schemas.openxmlformats.org/officeDocument/2006/relationships/image" Target="../media/image122.png"/><Relationship Id="rId10" Type="http://schemas.openxmlformats.org/officeDocument/2006/relationships/image" Target="../media/image128.png"/><Relationship Id="rId4" Type="http://schemas.openxmlformats.org/officeDocument/2006/relationships/image" Target="../media/image118.png"/><Relationship Id="rId9" Type="http://schemas.openxmlformats.org/officeDocument/2006/relationships/image" Target="../media/image127.png"/><Relationship Id="rId14" Type="http://schemas.openxmlformats.org/officeDocument/2006/relationships/image" Target="../media/image12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8" Type="http://schemas.openxmlformats.org/officeDocument/2006/relationships/image" Target="../media/image137.png"/><Relationship Id="rId13" Type="http://schemas.openxmlformats.org/officeDocument/2006/relationships/image" Target="../media/image121.png"/><Relationship Id="rId18" Type="http://schemas.openxmlformats.org/officeDocument/2006/relationships/image" Target="../media/image140.png"/><Relationship Id="rId3" Type="http://schemas.openxmlformats.org/officeDocument/2006/relationships/image" Target="../media/image124.png"/><Relationship Id="rId7" Type="http://schemas.openxmlformats.org/officeDocument/2006/relationships/image" Target="../media/image136.png"/><Relationship Id="rId12" Type="http://schemas.openxmlformats.org/officeDocument/2006/relationships/image" Target="../media/image120.png"/><Relationship Id="rId17" Type="http://schemas.openxmlformats.org/officeDocument/2006/relationships/image" Target="../media/image132.png"/><Relationship Id="rId2" Type="http://schemas.openxmlformats.org/officeDocument/2006/relationships/image" Target="../media/image126.png"/><Relationship Id="rId16" Type="http://schemas.openxmlformats.org/officeDocument/2006/relationships/image" Target="../media/image131.png"/><Relationship Id="rId1" Type="http://schemas.openxmlformats.org/officeDocument/2006/relationships/slideLayout" Target="../slideLayouts/slideLayout2.xml"/><Relationship Id="rId6" Type="http://schemas.openxmlformats.org/officeDocument/2006/relationships/image" Target="../media/image135.png"/><Relationship Id="rId11" Type="http://schemas.openxmlformats.org/officeDocument/2006/relationships/image" Target="../media/image119.png"/><Relationship Id="rId5" Type="http://schemas.openxmlformats.org/officeDocument/2006/relationships/image" Target="../media/image134.png"/><Relationship Id="rId15" Type="http://schemas.openxmlformats.org/officeDocument/2006/relationships/image" Target="../media/image130.png"/><Relationship Id="rId10" Type="http://schemas.openxmlformats.org/officeDocument/2006/relationships/image" Target="../media/image139.png"/><Relationship Id="rId19" Type="http://schemas.openxmlformats.org/officeDocument/2006/relationships/image" Target="../media/image141.png"/><Relationship Id="rId4" Type="http://schemas.openxmlformats.org/officeDocument/2006/relationships/image" Target="../media/image133.png"/><Relationship Id="rId9" Type="http://schemas.openxmlformats.org/officeDocument/2006/relationships/image" Target="../media/image138.png"/><Relationship Id="rId14" Type="http://schemas.openxmlformats.org/officeDocument/2006/relationships/image" Target="../media/image122.png"/></Relationships>
</file>

<file path=ppt/slides/_rels/slide41.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8" Type="http://schemas.openxmlformats.org/officeDocument/2006/relationships/image" Target="../media/image149.png"/><Relationship Id="rId3" Type="http://schemas.openxmlformats.org/officeDocument/2006/relationships/image" Target="../media/image144.png"/><Relationship Id="rId7" Type="http://schemas.openxmlformats.org/officeDocument/2006/relationships/image" Target="../media/image148.png"/><Relationship Id="rId2" Type="http://schemas.openxmlformats.org/officeDocument/2006/relationships/image" Target="../media/image143.png"/><Relationship Id="rId1" Type="http://schemas.openxmlformats.org/officeDocument/2006/relationships/slideLayout" Target="../slideLayouts/slideLayout2.xml"/><Relationship Id="rId6" Type="http://schemas.openxmlformats.org/officeDocument/2006/relationships/image" Target="../media/image147.png"/><Relationship Id="rId5" Type="http://schemas.openxmlformats.org/officeDocument/2006/relationships/image" Target="../media/image146.png"/><Relationship Id="rId10" Type="http://schemas.openxmlformats.org/officeDocument/2006/relationships/image" Target="../media/image151.png"/><Relationship Id="rId4" Type="http://schemas.openxmlformats.org/officeDocument/2006/relationships/image" Target="../media/image145.png"/><Relationship Id="rId9" Type="http://schemas.openxmlformats.org/officeDocument/2006/relationships/image" Target="../media/image150.png"/></Relationships>
</file>

<file path=ppt/slides/_rels/slide44.xml.rels><?xml version="1.0" encoding="UTF-8" standalone="yes"?>
<Relationships xmlns="http://schemas.openxmlformats.org/package/2006/relationships"><Relationship Id="rId8" Type="http://schemas.openxmlformats.org/officeDocument/2006/relationships/image" Target="../media/image158.png"/><Relationship Id="rId3" Type="http://schemas.openxmlformats.org/officeDocument/2006/relationships/image" Target="../media/image153.png"/><Relationship Id="rId7" Type="http://schemas.openxmlformats.org/officeDocument/2006/relationships/image" Target="../media/image157.png"/><Relationship Id="rId12" Type="http://schemas.openxmlformats.org/officeDocument/2006/relationships/image" Target="../media/image26.png"/><Relationship Id="rId2" Type="http://schemas.openxmlformats.org/officeDocument/2006/relationships/image" Target="../media/image152.png"/><Relationship Id="rId1" Type="http://schemas.openxmlformats.org/officeDocument/2006/relationships/slideLayout" Target="../slideLayouts/slideLayout2.xml"/><Relationship Id="rId6" Type="http://schemas.openxmlformats.org/officeDocument/2006/relationships/image" Target="../media/image156.png"/><Relationship Id="rId11" Type="http://schemas.openxmlformats.org/officeDocument/2006/relationships/image" Target="../media/image161.png"/><Relationship Id="rId5" Type="http://schemas.openxmlformats.org/officeDocument/2006/relationships/image" Target="../media/image155.png"/><Relationship Id="rId10" Type="http://schemas.openxmlformats.org/officeDocument/2006/relationships/image" Target="../media/image160.png"/><Relationship Id="rId4" Type="http://schemas.openxmlformats.org/officeDocument/2006/relationships/image" Target="../media/image154.png"/><Relationship Id="rId9" Type="http://schemas.openxmlformats.org/officeDocument/2006/relationships/image" Target="../media/image159.png"/></Relationships>
</file>

<file path=ppt/slides/_rels/slide45.xml.rels><?xml version="1.0" encoding="UTF-8" standalone="yes"?>
<Relationships xmlns="http://schemas.openxmlformats.org/package/2006/relationships"><Relationship Id="rId8" Type="http://schemas.openxmlformats.org/officeDocument/2006/relationships/image" Target="../media/image166.png"/><Relationship Id="rId13" Type="http://schemas.openxmlformats.org/officeDocument/2006/relationships/image" Target="../media/image171.png"/><Relationship Id="rId18" Type="http://schemas.openxmlformats.org/officeDocument/2006/relationships/image" Target="../media/image176.png"/><Relationship Id="rId3" Type="http://schemas.openxmlformats.org/officeDocument/2006/relationships/image" Target="../media/image162.png"/><Relationship Id="rId7" Type="http://schemas.openxmlformats.org/officeDocument/2006/relationships/image" Target="../media/image165.png"/><Relationship Id="rId12" Type="http://schemas.openxmlformats.org/officeDocument/2006/relationships/image" Target="../media/image170.png"/><Relationship Id="rId17" Type="http://schemas.openxmlformats.org/officeDocument/2006/relationships/image" Target="../media/image175.png"/><Relationship Id="rId2" Type="http://schemas.openxmlformats.org/officeDocument/2006/relationships/image" Target="../media/image152.png"/><Relationship Id="rId16" Type="http://schemas.openxmlformats.org/officeDocument/2006/relationships/image" Target="../media/image174.png"/><Relationship Id="rId1" Type="http://schemas.openxmlformats.org/officeDocument/2006/relationships/slideLayout" Target="../slideLayouts/slideLayout2.xml"/><Relationship Id="rId6" Type="http://schemas.openxmlformats.org/officeDocument/2006/relationships/image" Target="../media/image164.png"/><Relationship Id="rId11" Type="http://schemas.openxmlformats.org/officeDocument/2006/relationships/image" Target="../media/image169.png"/><Relationship Id="rId5" Type="http://schemas.openxmlformats.org/officeDocument/2006/relationships/image" Target="../media/image163.png"/><Relationship Id="rId15" Type="http://schemas.openxmlformats.org/officeDocument/2006/relationships/image" Target="../media/image173.png"/><Relationship Id="rId10" Type="http://schemas.openxmlformats.org/officeDocument/2006/relationships/image" Target="../media/image168.png"/><Relationship Id="rId19" Type="http://schemas.openxmlformats.org/officeDocument/2006/relationships/image" Target="../media/image177.png"/><Relationship Id="rId4" Type="http://schemas.openxmlformats.org/officeDocument/2006/relationships/image" Target="../media/image153.png"/><Relationship Id="rId9" Type="http://schemas.openxmlformats.org/officeDocument/2006/relationships/image" Target="../media/image167.png"/><Relationship Id="rId14" Type="http://schemas.openxmlformats.org/officeDocument/2006/relationships/image" Target="../media/image172.png"/></Relationships>
</file>

<file path=ppt/slides/_rels/slide46.xml.rels><?xml version="1.0" encoding="UTF-8" standalone="yes"?>
<Relationships xmlns="http://schemas.openxmlformats.org/package/2006/relationships"><Relationship Id="rId2" Type="http://schemas.openxmlformats.org/officeDocument/2006/relationships/image" Target="../media/image178.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9.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80.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1.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82.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83.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84.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85.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86.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87.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88.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89.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90.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91.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92.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image" Target="../media/image198.png"/><Relationship Id="rId13" Type="http://schemas.openxmlformats.org/officeDocument/2006/relationships/image" Target="../media/image203.png"/><Relationship Id="rId18" Type="http://schemas.openxmlformats.org/officeDocument/2006/relationships/image" Target="../media/image208.png"/><Relationship Id="rId26" Type="http://schemas.openxmlformats.org/officeDocument/2006/relationships/image" Target="../media/image216.png"/><Relationship Id="rId3" Type="http://schemas.openxmlformats.org/officeDocument/2006/relationships/image" Target="../media/image194.png"/><Relationship Id="rId21" Type="http://schemas.openxmlformats.org/officeDocument/2006/relationships/image" Target="../media/image211.png"/><Relationship Id="rId7" Type="http://schemas.openxmlformats.org/officeDocument/2006/relationships/image" Target="../media/image197.png"/><Relationship Id="rId12" Type="http://schemas.openxmlformats.org/officeDocument/2006/relationships/image" Target="../media/image202.png"/><Relationship Id="rId17" Type="http://schemas.openxmlformats.org/officeDocument/2006/relationships/image" Target="../media/image207.png"/><Relationship Id="rId25" Type="http://schemas.openxmlformats.org/officeDocument/2006/relationships/image" Target="../media/image215.png"/><Relationship Id="rId2" Type="http://schemas.openxmlformats.org/officeDocument/2006/relationships/image" Target="../media/image193.png"/><Relationship Id="rId16" Type="http://schemas.openxmlformats.org/officeDocument/2006/relationships/image" Target="../media/image206.png"/><Relationship Id="rId20" Type="http://schemas.openxmlformats.org/officeDocument/2006/relationships/image" Target="../media/image210.png"/><Relationship Id="rId1" Type="http://schemas.openxmlformats.org/officeDocument/2006/relationships/slideLayout" Target="../slideLayouts/slideLayout2.xml"/><Relationship Id="rId6" Type="http://schemas.openxmlformats.org/officeDocument/2006/relationships/image" Target="../media/image196.png"/><Relationship Id="rId11" Type="http://schemas.openxmlformats.org/officeDocument/2006/relationships/image" Target="../media/image201.png"/><Relationship Id="rId24" Type="http://schemas.openxmlformats.org/officeDocument/2006/relationships/image" Target="../media/image214.png"/><Relationship Id="rId5" Type="http://schemas.openxmlformats.org/officeDocument/2006/relationships/image" Target="../media/image195.png"/><Relationship Id="rId15" Type="http://schemas.openxmlformats.org/officeDocument/2006/relationships/image" Target="../media/image205.png"/><Relationship Id="rId23" Type="http://schemas.openxmlformats.org/officeDocument/2006/relationships/image" Target="../media/image213.png"/><Relationship Id="rId10" Type="http://schemas.openxmlformats.org/officeDocument/2006/relationships/image" Target="../media/image200.png"/><Relationship Id="rId19" Type="http://schemas.openxmlformats.org/officeDocument/2006/relationships/image" Target="../media/image209.png"/><Relationship Id="rId4" Type="http://schemas.openxmlformats.org/officeDocument/2006/relationships/image" Target="../media/image85.png"/><Relationship Id="rId9" Type="http://schemas.openxmlformats.org/officeDocument/2006/relationships/image" Target="../media/image199.png"/><Relationship Id="rId14" Type="http://schemas.openxmlformats.org/officeDocument/2006/relationships/image" Target="../media/image204.png"/><Relationship Id="rId22" Type="http://schemas.openxmlformats.org/officeDocument/2006/relationships/image" Target="../media/image212.png"/></Relationships>
</file>

<file path=ppt/slides/_rels/slide66.xml.rels><?xml version="1.0" encoding="UTF-8" standalone="yes"?>
<Relationships xmlns="http://schemas.openxmlformats.org/package/2006/relationships"><Relationship Id="rId8" Type="http://schemas.openxmlformats.org/officeDocument/2006/relationships/image" Target="../media/image222.png"/><Relationship Id="rId13" Type="http://schemas.openxmlformats.org/officeDocument/2006/relationships/image" Target="../media/image76.png"/><Relationship Id="rId3" Type="http://schemas.openxmlformats.org/officeDocument/2006/relationships/image" Target="../media/image218.png"/><Relationship Id="rId7" Type="http://schemas.openxmlformats.org/officeDocument/2006/relationships/image" Target="../media/image221.png"/><Relationship Id="rId12" Type="http://schemas.openxmlformats.org/officeDocument/2006/relationships/image" Target="../media/image226.png"/><Relationship Id="rId2" Type="http://schemas.openxmlformats.org/officeDocument/2006/relationships/image" Target="../media/image217.png"/><Relationship Id="rId16" Type="http://schemas.openxmlformats.org/officeDocument/2006/relationships/image" Target="../media/image137.png"/><Relationship Id="rId1" Type="http://schemas.openxmlformats.org/officeDocument/2006/relationships/slideLayout" Target="../slideLayouts/slideLayout2.xml"/><Relationship Id="rId6" Type="http://schemas.openxmlformats.org/officeDocument/2006/relationships/image" Target="../media/image220.png"/><Relationship Id="rId11" Type="http://schemas.openxmlformats.org/officeDocument/2006/relationships/image" Target="../media/image225.png"/><Relationship Id="rId5" Type="http://schemas.openxmlformats.org/officeDocument/2006/relationships/image" Target="../media/image219.png"/><Relationship Id="rId15" Type="http://schemas.openxmlformats.org/officeDocument/2006/relationships/image" Target="../media/image136.png"/><Relationship Id="rId10" Type="http://schemas.openxmlformats.org/officeDocument/2006/relationships/image" Target="../media/image224.png"/><Relationship Id="rId4" Type="http://schemas.openxmlformats.org/officeDocument/2006/relationships/image" Target="../media/image143.png"/><Relationship Id="rId9" Type="http://schemas.openxmlformats.org/officeDocument/2006/relationships/image" Target="../media/image223.png"/><Relationship Id="rId14" Type="http://schemas.openxmlformats.org/officeDocument/2006/relationships/image" Target="../media/image77.png"/></Relationships>
</file>

<file path=ppt/slides/_rels/slide67.xml.rels><?xml version="1.0" encoding="UTF-8" standalone="yes"?>
<Relationships xmlns="http://schemas.openxmlformats.org/package/2006/relationships"><Relationship Id="rId8" Type="http://schemas.openxmlformats.org/officeDocument/2006/relationships/image" Target="../media/image231.png"/><Relationship Id="rId13" Type="http://schemas.openxmlformats.org/officeDocument/2006/relationships/image" Target="../media/image235.png"/><Relationship Id="rId3" Type="http://schemas.openxmlformats.org/officeDocument/2006/relationships/image" Target="../media/image223.png"/><Relationship Id="rId7" Type="http://schemas.openxmlformats.org/officeDocument/2006/relationships/image" Target="../media/image230.png"/><Relationship Id="rId12" Type="http://schemas.openxmlformats.org/officeDocument/2006/relationships/image" Target="../media/image234.png"/><Relationship Id="rId2" Type="http://schemas.openxmlformats.org/officeDocument/2006/relationships/image" Target="../media/image226.png"/><Relationship Id="rId1" Type="http://schemas.openxmlformats.org/officeDocument/2006/relationships/slideLayout" Target="../slideLayouts/slideLayout2.xml"/><Relationship Id="rId6" Type="http://schemas.openxmlformats.org/officeDocument/2006/relationships/image" Target="../media/image229.png"/><Relationship Id="rId11" Type="http://schemas.openxmlformats.org/officeDocument/2006/relationships/image" Target="../media/image137.png"/><Relationship Id="rId5" Type="http://schemas.openxmlformats.org/officeDocument/2006/relationships/image" Target="../media/image228.png"/><Relationship Id="rId10" Type="http://schemas.openxmlformats.org/officeDocument/2006/relationships/image" Target="../media/image233.png"/><Relationship Id="rId4" Type="http://schemas.openxmlformats.org/officeDocument/2006/relationships/image" Target="../media/image227.png"/><Relationship Id="rId9" Type="http://schemas.openxmlformats.org/officeDocument/2006/relationships/image" Target="../media/image232.png"/><Relationship Id="rId14" Type="http://schemas.openxmlformats.org/officeDocument/2006/relationships/image" Target="../media/image236.png"/></Relationships>
</file>

<file path=ppt/slides/_rels/slide68.xml.rels><?xml version="1.0" encoding="UTF-8" standalone="yes"?>
<Relationships xmlns="http://schemas.openxmlformats.org/package/2006/relationships"><Relationship Id="rId8" Type="http://schemas.openxmlformats.org/officeDocument/2006/relationships/image" Target="../media/image243.png"/><Relationship Id="rId13" Type="http://schemas.openxmlformats.org/officeDocument/2006/relationships/image" Target="../media/image245.png"/><Relationship Id="rId18" Type="http://schemas.openxmlformats.org/officeDocument/2006/relationships/image" Target="../media/image250.png"/><Relationship Id="rId3" Type="http://schemas.openxmlformats.org/officeDocument/2006/relationships/image" Target="../media/image238.png"/><Relationship Id="rId21" Type="http://schemas.openxmlformats.org/officeDocument/2006/relationships/image" Target="../media/image253.png"/><Relationship Id="rId7" Type="http://schemas.openxmlformats.org/officeDocument/2006/relationships/image" Target="../media/image242.png"/><Relationship Id="rId12" Type="http://schemas.openxmlformats.org/officeDocument/2006/relationships/image" Target="../media/image137.png"/><Relationship Id="rId17" Type="http://schemas.openxmlformats.org/officeDocument/2006/relationships/image" Target="../media/image249.png"/><Relationship Id="rId2" Type="http://schemas.openxmlformats.org/officeDocument/2006/relationships/image" Target="../media/image237.png"/><Relationship Id="rId16" Type="http://schemas.openxmlformats.org/officeDocument/2006/relationships/image" Target="../media/image248.png"/><Relationship Id="rId20" Type="http://schemas.openxmlformats.org/officeDocument/2006/relationships/image" Target="../media/image252.png"/><Relationship Id="rId1" Type="http://schemas.openxmlformats.org/officeDocument/2006/relationships/slideLayout" Target="../slideLayouts/slideLayout2.xml"/><Relationship Id="rId6" Type="http://schemas.openxmlformats.org/officeDocument/2006/relationships/image" Target="../media/image241.png"/><Relationship Id="rId11" Type="http://schemas.openxmlformats.org/officeDocument/2006/relationships/image" Target="../media/image136.png"/><Relationship Id="rId5" Type="http://schemas.openxmlformats.org/officeDocument/2006/relationships/image" Target="../media/image240.png"/><Relationship Id="rId15" Type="http://schemas.openxmlformats.org/officeDocument/2006/relationships/image" Target="../media/image247.png"/><Relationship Id="rId10" Type="http://schemas.openxmlformats.org/officeDocument/2006/relationships/image" Target="../media/image76.png"/><Relationship Id="rId19" Type="http://schemas.openxmlformats.org/officeDocument/2006/relationships/image" Target="../media/image251.png"/><Relationship Id="rId4" Type="http://schemas.openxmlformats.org/officeDocument/2006/relationships/image" Target="../media/image239.png"/><Relationship Id="rId9" Type="http://schemas.openxmlformats.org/officeDocument/2006/relationships/image" Target="../media/image244.png"/><Relationship Id="rId14" Type="http://schemas.openxmlformats.org/officeDocument/2006/relationships/image" Target="../media/image246.png"/><Relationship Id="rId22" Type="http://schemas.openxmlformats.org/officeDocument/2006/relationships/image" Target="../media/image254.png"/></Relationships>
</file>

<file path=ppt/slides/_rels/slide69.xml.rels><?xml version="1.0" encoding="UTF-8" standalone="yes"?>
<Relationships xmlns="http://schemas.openxmlformats.org/package/2006/relationships"><Relationship Id="rId8" Type="http://schemas.openxmlformats.org/officeDocument/2006/relationships/image" Target="../media/image260.png"/><Relationship Id="rId3" Type="http://schemas.openxmlformats.org/officeDocument/2006/relationships/image" Target="../media/image255.png"/><Relationship Id="rId7" Type="http://schemas.openxmlformats.org/officeDocument/2006/relationships/image" Target="../media/image259.png"/><Relationship Id="rId2" Type="http://schemas.openxmlformats.org/officeDocument/2006/relationships/image" Target="../media/image248.png"/><Relationship Id="rId1" Type="http://schemas.openxmlformats.org/officeDocument/2006/relationships/slideLayout" Target="../slideLayouts/slideLayout2.xml"/><Relationship Id="rId6" Type="http://schemas.openxmlformats.org/officeDocument/2006/relationships/image" Target="../media/image258.png"/><Relationship Id="rId11" Type="http://schemas.openxmlformats.org/officeDocument/2006/relationships/image" Target="../media/image263.png"/><Relationship Id="rId5" Type="http://schemas.openxmlformats.org/officeDocument/2006/relationships/image" Target="../media/image257.png"/><Relationship Id="rId10" Type="http://schemas.openxmlformats.org/officeDocument/2006/relationships/image" Target="../media/image262.png"/><Relationship Id="rId4" Type="http://schemas.openxmlformats.org/officeDocument/2006/relationships/image" Target="../media/image256.png"/><Relationship Id="rId9" Type="http://schemas.openxmlformats.org/officeDocument/2006/relationships/image" Target="../media/image261.png"/></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image" Target="../media/image270.png"/><Relationship Id="rId3" Type="http://schemas.openxmlformats.org/officeDocument/2006/relationships/image" Target="../media/image265.png"/><Relationship Id="rId7" Type="http://schemas.openxmlformats.org/officeDocument/2006/relationships/image" Target="../media/image269.png"/><Relationship Id="rId2" Type="http://schemas.openxmlformats.org/officeDocument/2006/relationships/image" Target="../media/image264.png"/><Relationship Id="rId1" Type="http://schemas.openxmlformats.org/officeDocument/2006/relationships/slideLayout" Target="../slideLayouts/slideLayout2.xml"/><Relationship Id="rId6" Type="http://schemas.openxmlformats.org/officeDocument/2006/relationships/image" Target="../media/image268.png"/><Relationship Id="rId11" Type="http://schemas.openxmlformats.org/officeDocument/2006/relationships/image" Target="../media/image273.png"/><Relationship Id="rId5" Type="http://schemas.openxmlformats.org/officeDocument/2006/relationships/image" Target="../media/image267.png"/><Relationship Id="rId10" Type="http://schemas.openxmlformats.org/officeDocument/2006/relationships/image" Target="../media/image272.png"/><Relationship Id="rId4" Type="http://schemas.openxmlformats.org/officeDocument/2006/relationships/image" Target="../media/image266.png"/><Relationship Id="rId9" Type="http://schemas.openxmlformats.org/officeDocument/2006/relationships/image" Target="../media/image271.png"/></Relationships>
</file>

<file path=ppt/slides/_rels/slide71.xml.rels><?xml version="1.0" encoding="UTF-8" standalone="yes"?>
<Relationships xmlns="http://schemas.openxmlformats.org/package/2006/relationships"><Relationship Id="rId8" Type="http://schemas.openxmlformats.org/officeDocument/2006/relationships/image" Target="../media/image210.png"/><Relationship Id="rId13" Type="http://schemas.openxmlformats.org/officeDocument/2006/relationships/image" Target="../media/image281.png"/><Relationship Id="rId18" Type="http://schemas.openxmlformats.org/officeDocument/2006/relationships/image" Target="../media/image206.png"/><Relationship Id="rId26" Type="http://schemas.openxmlformats.org/officeDocument/2006/relationships/image" Target="../media/image293.png"/><Relationship Id="rId3" Type="http://schemas.openxmlformats.org/officeDocument/2006/relationships/image" Target="../media/image275.png"/><Relationship Id="rId21" Type="http://schemas.openxmlformats.org/officeDocument/2006/relationships/image" Target="../media/image288.png"/><Relationship Id="rId7" Type="http://schemas.openxmlformats.org/officeDocument/2006/relationships/image" Target="../media/image215.png"/><Relationship Id="rId12" Type="http://schemas.openxmlformats.org/officeDocument/2006/relationships/image" Target="../media/image280.png"/><Relationship Id="rId17" Type="http://schemas.openxmlformats.org/officeDocument/2006/relationships/image" Target="../media/image285.png"/><Relationship Id="rId25" Type="http://schemas.openxmlformats.org/officeDocument/2006/relationships/image" Target="../media/image292.png"/><Relationship Id="rId2" Type="http://schemas.openxmlformats.org/officeDocument/2006/relationships/image" Target="../media/image274.png"/><Relationship Id="rId16" Type="http://schemas.openxmlformats.org/officeDocument/2006/relationships/image" Target="../media/image284.png"/><Relationship Id="rId20" Type="http://schemas.openxmlformats.org/officeDocument/2006/relationships/image" Target="../media/image287.png"/><Relationship Id="rId29" Type="http://schemas.openxmlformats.org/officeDocument/2006/relationships/image" Target="../media/image213.png"/><Relationship Id="rId1" Type="http://schemas.openxmlformats.org/officeDocument/2006/relationships/slideLayout" Target="../slideLayouts/slideLayout2.xml"/><Relationship Id="rId6" Type="http://schemas.openxmlformats.org/officeDocument/2006/relationships/image" Target="../media/image214.png"/><Relationship Id="rId11" Type="http://schemas.openxmlformats.org/officeDocument/2006/relationships/image" Target="../media/image279.png"/><Relationship Id="rId24" Type="http://schemas.openxmlformats.org/officeDocument/2006/relationships/image" Target="../media/image291.png"/><Relationship Id="rId5" Type="http://schemas.openxmlformats.org/officeDocument/2006/relationships/image" Target="../media/image277.png"/><Relationship Id="rId15" Type="http://schemas.openxmlformats.org/officeDocument/2006/relationships/image" Target="../media/image283.png"/><Relationship Id="rId23" Type="http://schemas.openxmlformats.org/officeDocument/2006/relationships/image" Target="../media/image290.png"/><Relationship Id="rId28" Type="http://schemas.openxmlformats.org/officeDocument/2006/relationships/image" Target="../media/image212.png"/><Relationship Id="rId10" Type="http://schemas.openxmlformats.org/officeDocument/2006/relationships/image" Target="../media/image278.png"/><Relationship Id="rId19" Type="http://schemas.openxmlformats.org/officeDocument/2006/relationships/image" Target="../media/image286.png"/><Relationship Id="rId4" Type="http://schemas.openxmlformats.org/officeDocument/2006/relationships/image" Target="../media/image276.png"/><Relationship Id="rId9" Type="http://schemas.openxmlformats.org/officeDocument/2006/relationships/image" Target="../media/image211.png"/><Relationship Id="rId14" Type="http://schemas.openxmlformats.org/officeDocument/2006/relationships/image" Target="../media/image282.png"/><Relationship Id="rId22" Type="http://schemas.openxmlformats.org/officeDocument/2006/relationships/image" Target="../media/image289.png"/><Relationship Id="rId27" Type="http://schemas.openxmlformats.org/officeDocument/2006/relationships/image" Target="../media/image294.png"/><Relationship Id="rId30" Type="http://schemas.openxmlformats.org/officeDocument/2006/relationships/image" Target="../media/image295.png"/></Relationships>
</file>

<file path=ppt/slides/_rels/slide72.xml.rels><?xml version="1.0" encoding="UTF-8" standalone="yes"?>
<Relationships xmlns="http://schemas.openxmlformats.org/package/2006/relationships"><Relationship Id="rId8" Type="http://schemas.openxmlformats.org/officeDocument/2006/relationships/image" Target="../media/image298.png"/><Relationship Id="rId13" Type="http://schemas.openxmlformats.org/officeDocument/2006/relationships/image" Target="../media/image300.png"/><Relationship Id="rId3" Type="http://schemas.openxmlformats.org/officeDocument/2006/relationships/image" Target="../media/image217.png"/><Relationship Id="rId7" Type="http://schemas.openxmlformats.org/officeDocument/2006/relationships/image" Target="../media/image297.png"/><Relationship Id="rId12" Type="http://schemas.openxmlformats.org/officeDocument/2006/relationships/image" Target="../media/image264.png"/><Relationship Id="rId2" Type="http://schemas.openxmlformats.org/officeDocument/2006/relationships/image" Target="../media/image296.png"/><Relationship Id="rId1" Type="http://schemas.openxmlformats.org/officeDocument/2006/relationships/slideLayout" Target="../slideLayouts/slideLayout2.xml"/><Relationship Id="rId6" Type="http://schemas.openxmlformats.org/officeDocument/2006/relationships/image" Target="../media/image77.png"/><Relationship Id="rId11" Type="http://schemas.openxmlformats.org/officeDocument/2006/relationships/image" Target="../media/image271.png"/><Relationship Id="rId5" Type="http://schemas.openxmlformats.org/officeDocument/2006/relationships/image" Target="../media/image76.png"/><Relationship Id="rId10" Type="http://schemas.openxmlformats.org/officeDocument/2006/relationships/image" Target="../media/image270.png"/><Relationship Id="rId4" Type="http://schemas.openxmlformats.org/officeDocument/2006/relationships/image" Target="../media/image143.png"/><Relationship Id="rId9" Type="http://schemas.openxmlformats.org/officeDocument/2006/relationships/image" Target="../media/image299.png"/></Relationships>
</file>

<file path=ppt/slides/_rels/slide73.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237.png"/><Relationship Id="rId18" Type="http://schemas.openxmlformats.org/officeDocument/2006/relationships/image" Target="../media/image306.png"/><Relationship Id="rId3" Type="http://schemas.openxmlformats.org/officeDocument/2006/relationships/image" Target="../media/image265.png"/><Relationship Id="rId21" Type="http://schemas.openxmlformats.org/officeDocument/2006/relationships/image" Target="../media/image308.png"/><Relationship Id="rId7" Type="http://schemas.openxmlformats.org/officeDocument/2006/relationships/image" Target="../media/image269.png"/><Relationship Id="rId12" Type="http://schemas.openxmlformats.org/officeDocument/2006/relationships/image" Target="../media/image303.png"/><Relationship Id="rId17" Type="http://schemas.openxmlformats.org/officeDocument/2006/relationships/image" Target="../media/image305.png"/><Relationship Id="rId2" Type="http://schemas.openxmlformats.org/officeDocument/2006/relationships/image" Target="../media/image264.png"/><Relationship Id="rId16" Type="http://schemas.openxmlformats.org/officeDocument/2006/relationships/image" Target="../media/image304.png"/><Relationship Id="rId20" Type="http://schemas.openxmlformats.org/officeDocument/2006/relationships/image" Target="../media/image233.png"/><Relationship Id="rId1" Type="http://schemas.openxmlformats.org/officeDocument/2006/relationships/slideLayout" Target="../slideLayouts/slideLayout2.xml"/><Relationship Id="rId6" Type="http://schemas.openxmlformats.org/officeDocument/2006/relationships/image" Target="../media/image268.png"/><Relationship Id="rId11" Type="http://schemas.openxmlformats.org/officeDocument/2006/relationships/image" Target="../media/image302.png"/><Relationship Id="rId5" Type="http://schemas.openxmlformats.org/officeDocument/2006/relationships/image" Target="../media/image267.png"/><Relationship Id="rId15" Type="http://schemas.openxmlformats.org/officeDocument/2006/relationships/image" Target="../media/image137.png"/><Relationship Id="rId23" Type="http://schemas.openxmlformats.org/officeDocument/2006/relationships/image" Target="../media/image310.png"/><Relationship Id="rId10" Type="http://schemas.openxmlformats.org/officeDocument/2006/relationships/image" Target="../media/image301.png"/><Relationship Id="rId19" Type="http://schemas.openxmlformats.org/officeDocument/2006/relationships/image" Target="../media/image307.png"/><Relationship Id="rId4" Type="http://schemas.openxmlformats.org/officeDocument/2006/relationships/image" Target="../media/image266.png"/><Relationship Id="rId9" Type="http://schemas.openxmlformats.org/officeDocument/2006/relationships/image" Target="../media/image297.png"/><Relationship Id="rId14" Type="http://schemas.openxmlformats.org/officeDocument/2006/relationships/image" Target="../media/image136.png"/><Relationship Id="rId22" Type="http://schemas.openxmlformats.org/officeDocument/2006/relationships/image" Target="../media/image309.png"/></Relationships>
</file>

<file path=ppt/slides/_rels/slide74.xml.rels><?xml version="1.0" encoding="UTF-8" standalone="yes"?>
<Relationships xmlns="http://schemas.openxmlformats.org/package/2006/relationships"><Relationship Id="rId8" Type="http://schemas.openxmlformats.org/officeDocument/2006/relationships/image" Target="../media/image317.png"/><Relationship Id="rId3" Type="http://schemas.openxmlformats.org/officeDocument/2006/relationships/image" Target="../media/image312.png"/><Relationship Id="rId7" Type="http://schemas.openxmlformats.org/officeDocument/2006/relationships/image" Target="../media/image316.png"/><Relationship Id="rId12" Type="http://schemas.openxmlformats.org/officeDocument/2006/relationships/image" Target="../media/image136.png"/><Relationship Id="rId2" Type="http://schemas.openxmlformats.org/officeDocument/2006/relationships/image" Target="../media/image311.png"/><Relationship Id="rId1" Type="http://schemas.openxmlformats.org/officeDocument/2006/relationships/slideLayout" Target="../slideLayouts/slideLayout2.xml"/><Relationship Id="rId6" Type="http://schemas.openxmlformats.org/officeDocument/2006/relationships/image" Target="../media/image315.png"/><Relationship Id="rId11" Type="http://schemas.openxmlformats.org/officeDocument/2006/relationships/image" Target="../media/image320.png"/><Relationship Id="rId5" Type="http://schemas.openxmlformats.org/officeDocument/2006/relationships/image" Target="../media/image314.png"/><Relationship Id="rId10" Type="http://schemas.openxmlformats.org/officeDocument/2006/relationships/image" Target="../media/image319.png"/><Relationship Id="rId4" Type="http://schemas.openxmlformats.org/officeDocument/2006/relationships/image" Target="../media/image313.png"/><Relationship Id="rId9" Type="http://schemas.openxmlformats.org/officeDocument/2006/relationships/image" Target="../media/image318.png"/></Relationships>
</file>

<file path=ppt/slides/_rels/slide75.xml.rels><?xml version="1.0" encoding="UTF-8" standalone="yes"?>
<Relationships xmlns="http://schemas.openxmlformats.org/package/2006/relationships"><Relationship Id="rId3" Type="http://schemas.openxmlformats.org/officeDocument/2006/relationships/image" Target="../media/image255.png"/><Relationship Id="rId7" Type="http://schemas.openxmlformats.org/officeDocument/2006/relationships/image" Target="../media/image323.png"/><Relationship Id="rId2" Type="http://schemas.openxmlformats.org/officeDocument/2006/relationships/image" Target="../media/image248.png"/><Relationship Id="rId1" Type="http://schemas.openxmlformats.org/officeDocument/2006/relationships/slideLayout" Target="../slideLayouts/slideLayout2.xml"/><Relationship Id="rId6" Type="http://schemas.openxmlformats.org/officeDocument/2006/relationships/image" Target="../media/image322.png"/><Relationship Id="rId5" Type="http://schemas.openxmlformats.org/officeDocument/2006/relationships/image" Target="../media/image321.png"/><Relationship Id="rId4" Type="http://schemas.openxmlformats.org/officeDocument/2006/relationships/image" Target="../media/image316.png"/></Relationships>
</file>

<file path=ppt/slides/_rels/slide7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2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26.png"/><Relationship Id="rId2" Type="http://schemas.openxmlformats.org/officeDocument/2006/relationships/image" Target="../media/image325.png"/><Relationship Id="rId1" Type="http://schemas.openxmlformats.org/officeDocument/2006/relationships/slideLayout" Target="../slideLayouts/slideLayout2.xml"/><Relationship Id="rId5" Type="http://schemas.openxmlformats.org/officeDocument/2006/relationships/image" Target="../media/image328.png"/><Relationship Id="rId4" Type="http://schemas.openxmlformats.org/officeDocument/2006/relationships/image" Target="../media/image327.png"/></Relationships>
</file>

<file path=ppt/slides/_rels/slide78.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image" Target="../media/image329.png"/><Relationship Id="rId1" Type="http://schemas.openxmlformats.org/officeDocument/2006/relationships/slideLayout" Target="../slideLayouts/slideLayout2.xml"/><Relationship Id="rId5" Type="http://schemas.openxmlformats.org/officeDocument/2006/relationships/image" Target="../media/image332.png"/><Relationship Id="rId4" Type="http://schemas.openxmlformats.org/officeDocument/2006/relationships/image" Target="../media/image331.png"/></Relationships>
</file>

<file path=ppt/slides/_rels/slide79.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image" Target="../media/image333.e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35.emf"/><Relationship Id="rId2" Type="http://schemas.openxmlformats.org/officeDocument/2006/relationships/image" Target="../media/image334.e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36.e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37.em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339.png"/><Relationship Id="rId2" Type="http://schemas.openxmlformats.org/officeDocument/2006/relationships/image" Target="../media/image338.png"/><Relationship Id="rId1" Type="http://schemas.openxmlformats.org/officeDocument/2006/relationships/slideLayout" Target="../slideLayouts/slideLayout2.xml"/><Relationship Id="rId5" Type="http://schemas.openxmlformats.org/officeDocument/2006/relationships/image" Target="../media/image341.png"/><Relationship Id="rId4" Type="http://schemas.openxmlformats.org/officeDocument/2006/relationships/image" Target="../media/image340.png"/></Relationships>
</file>

<file path=ppt/slides/_rels/slide86.xml.rels><?xml version="1.0" encoding="UTF-8" standalone="yes"?>
<Relationships xmlns="http://schemas.openxmlformats.org/package/2006/relationships"><Relationship Id="rId3" Type="http://schemas.openxmlformats.org/officeDocument/2006/relationships/image" Target="../media/image343.png"/><Relationship Id="rId2" Type="http://schemas.openxmlformats.org/officeDocument/2006/relationships/image" Target="../media/image342.png"/><Relationship Id="rId1" Type="http://schemas.openxmlformats.org/officeDocument/2006/relationships/slideLayout" Target="../slideLayouts/slideLayout6.xml"/><Relationship Id="rId5" Type="http://schemas.openxmlformats.org/officeDocument/2006/relationships/image" Target="../media/image345.png"/><Relationship Id="rId4" Type="http://schemas.openxmlformats.org/officeDocument/2006/relationships/image" Target="../media/image344.png"/></Relationships>
</file>

<file path=ppt/slides/_rels/slide87.xml.rels><?xml version="1.0" encoding="UTF-8" standalone="yes"?>
<Relationships xmlns="http://schemas.openxmlformats.org/package/2006/relationships"><Relationship Id="rId8" Type="http://schemas.openxmlformats.org/officeDocument/2006/relationships/image" Target="../media/image352.png"/><Relationship Id="rId13" Type="http://schemas.openxmlformats.org/officeDocument/2006/relationships/image" Target="../media/image357.png"/><Relationship Id="rId18" Type="http://schemas.openxmlformats.org/officeDocument/2006/relationships/image" Target="../media/image341.png"/><Relationship Id="rId26" Type="http://schemas.openxmlformats.org/officeDocument/2006/relationships/image" Target="../media/image369.png"/><Relationship Id="rId3" Type="http://schemas.openxmlformats.org/officeDocument/2006/relationships/image" Target="../media/image347.png"/><Relationship Id="rId21" Type="http://schemas.openxmlformats.org/officeDocument/2006/relationships/image" Target="../media/image364.png"/><Relationship Id="rId7" Type="http://schemas.openxmlformats.org/officeDocument/2006/relationships/image" Target="../media/image351.png"/><Relationship Id="rId12" Type="http://schemas.openxmlformats.org/officeDocument/2006/relationships/image" Target="../media/image356.png"/><Relationship Id="rId17" Type="http://schemas.openxmlformats.org/officeDocument/2006/relationships/image" Target="../media/image361.png"/><Relationship Id="rId25" Type="http://schemas.openxmlformats.org/officeDocument/2006/relationships/image" Target="../media/image368.png"/><Relationship Id="rId2" Type="http://schemas.openxmlformats.org/officeDocument/2006/relationships/image" Target="../media/image346.png"/><Relationship Id="rId16" Type="http://schemas.openxmlformats.org/officeDocument/2006/relationships/image" Target="../media/image360.png"/><Relationship Id="rId20" Type="http://schemas.openxmlformats.org/officeDocument/2006/relationships/image" Target="../media/image363.png"/><Relationship Id="rId29" Type="http://schemas.openxmlformats.org/officeDocument/2006/relationships/image" Target="../media/image372.png"/><Relationship Id="rId1" Type="http://schemas.openxmlformats.org/officeDocument/2006/relationships/slideLayout" Target="../slideLayouts/slideLayout2.xml"/><Relationship Id="rId6" Type="http://schemas.openxmlformats.org/officeDocument/2006/relationships/image" Target="../media/image350.png"/><Relationship Id="rId11" Type="http://schemas.openxmlformats.org/officeDocument/2006/relationships/image" Target="../media/image355.png"/><Relationship Id="rId24" Type="http://schemas.openxmlformats.org/officeDocument/2006/relationships/image" Target="../media/image367.png"/><Relationship Id="rId32" Type="http://schemas.openxmlformats.org/officeDocument/2006/relationships/image" Target="../media/image375.png"/><Relationship Id="rId5" Type="http://schemas.openxmlformats.org/officeDocument/2006/relationships/image" Target="../media/image349.png"/><Relationship Id="rId15" Type="http://schemas.openxmlformats.org/officeDocument/2006/relationships/image" Target="../media/image359.png"/><Relationship Id="rId23" Type="http://schemas.openxmlformats.org/officeDocument/2006/relationships/image" Target="../media/image366.png"/><Relationship Id="rId28" Type="http://schemas.openxmlformats.org/officeDocument/2006/relationships/image" Target="../media/image371.png"/><Relationship Id="rId10" Type="http://schemas.openxmlformats.org/officeDocument/2006/relationships/image" Target="../media/image354.png"/><Relationship Id="rId19" Type="http://schemas.openxmlformats.org/officeDocument/2006/relationships/image" Target="../media/image362.png"/><Relationship Id="rId31" Type="http://schemas.openxmlformats.org/officeDocument/2006/relationships/image" Target="../media/image374.png"/><Relationship Id="rId4" Type="http://schemas.openxmlformats.org/officeDocument/2006/relationships/image" Target="../media/image348.png"/><Relationship Id="rId9" Type="http://schemas.openxmlformats.org/officeDocument/2006/relationships/image" Target="../media/image353.png"/><Relationship Id="rId14" Type="http://schemas.openxmlformats.org/officeDocument/2006/relationships/image" Target="../media/image358.png"/><Relationship Id="rId22" Type="http://schemas.openxmlformats.org/officeDocument/2006/relationships/image" Target="../media/image365.png"/><Relationship Id="rId27" Type="http://schemas.openxmlformats.org/officeDocument/2006/relationships/image" Target="../media/image370.png"/><Relationship Id="rId30" Type="http://schemas.openxmlformats.org/officeDocument/2006/relationships/image" Target="../media/image373.png"/></Relationships>
</file>

<file path=ppt/slides/_rels/slide88.xml.rels><?xml version="1.0" encoding="UTF-8" standalone="yes"?>
<Relationships xmlns="http://schemas.openxmlformats.org/package/2006/relationships"><Relationship Id="rId8" Type="http://schemas.openxmlformats.org/officeDocument/2006/relationships/image" Target="../media/image382.png"/><Relationship Id="rId13" Type="http://schemas.openxmlformats.org/officeDocument/2006/relationships/image" Target="../media/image387.png"/><Relationship Id="rId18" Type="http://schemas.openxmlformats.org/officeDocument/2006/relationships/image" Target="../media/image392.png"/><Relationship Id="rId26" Type="http://schemas.openxmlformats.org/officeDocument/2006/relationships/image" Target="../media/image400.png"/><Relationship Id="rId3" Type="http://schemas.openxmlformats.org/officeDocument/2006/relationships/image" Target="../media/image377.png"/><Relationship Id="rId21" Type="http://schemas.openxmlformats.org/officeDocument/2006/relationships/image" Target="../media/image395.png"/><Relationship Id="rId7" Type="http://schemas.openxmlformats.org/officeDocument/2006/relationships/image" Target="../media/image381.png"/><Relationship Id="rId12" Type="http://schemas.openxmlformats.org/officeDocument/2006/relationships/image" Target="../media/image386.png"/><Relationship Id="rId17" Type="http://schemas.openxmlformats.org/officeDocument/2006/relationships/image" Target="../media/image391.png"/><Relationship Id="rId25" Type="http://schemas.openxmlformats.org/officeDocument/2006/relationships/image" Target="../media/image399.png"/><Relationship Id="rId2" Type="http://schemas.openxmlformats.org/officeDocument/2006/relationships/image" Target="../media/image376.png"/><Relationship Id="rId16" Type="http://schemas.openxmlformats.org/officeDocument/2006/relationships/image" Target="../media/image390.png"/><Relationship Id="rId20" Type="http://schemas.openxmlformats.org/officeDocument/2006/relationships/image" Target="../media/image394.png"/><Relationship Id="rId1" Type="http://schemas.openxmlformats.org/officeDocument/2006/relationships/slideLayout" Target="../slideLayouts/slideLayout7.xml"/><Relationship Id="rId6" Type="http://schemas.openxmlformats.org/officeDocument/2006/relationships/image" Target="../media/image380.png"/><Relationship Id="rId11" Type="http://schemas.openxmlformats.org/officeDocument/2006/relationships/image" Target="../media/image385.png"/><Relationship Id="rId24" Type="http://schemas.openxmlformats.org/officeDocument/2006/relationships/image" Target="../media/image398.png"/><Relationship Id="rId5" Type="http://schemas.openxmlformats.org/officeDocument/2006/relationships/image" Target="../media/image379.png"/><Relationship Id="rId15" Type="http://schemas.openxmlformats.org/officeDocument/2006/relationships/image" Target="../media/image389.png"/><Relationship Id="rId23" Type="http://schemas.openxmlformats.org/officeDocument/2006/relationships/image" Target="../media/image397.png"/><Relationship Id="rId10" Type="http://schemas.openxmlformats.org/officeDocument/2006/relationships/image" Target="../media/image384.png"/><Relationship Id="rId19" Type="http://schemas.openxmlformats.org/officeDocument/2006/relationships/image" Target="../media/image393.png"/><Relationship Id="rId4" Type="http://schemas.openxmlformats.org/officeDocument/2006/relationships/image" Target="../media/image378.png"/><Relationship Id="rId9" Type="http://schemas.openxmlformats.org/officeDocument/2006/relationships/image" Target="../media/image383.png"/><Relationship Id="rId14" Type="http://schemas.openxmlformats.org/officeDocument/2006/relationships/image" Target="../media/image388.png"/><Relationship Id="rId22" Type="http://schemas.openxmlformats.org/officeDocument/2006/relationships/image" Target="../media/image396.png"/><Relationship Id="rId27" Type="http://schemas.openxmlformats.org/officeDocument/2006/relationships/image" Target="../media/image401.png"/></Relationships>
</file>

<file path=ppt/slides/_rels/slide89.xml.rels><?xml version="1.0" encoding="UTF-8" standalone="yes"?>
<Relationships xmlns="http://schemas.openxmlformats.org/package/2006/relationships"><Relationship Id="rId3" Type="http://schemas.openxmlformats.org/officeDocument/2006/relationships/image" Target="../media/image402.png"/><Relationship Id="rId7" Type="http://schemas.openxmlformats.org/officeDocument/2006/relationships/image" Target="../media/image40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05.png"/><Relationship Id="rId5" Type="http://schemas.openxmlformats.org/officeDocument/2006/relationships/image" Target="../media/image404.png"/><Relationship Id="rId4" Type="http://schemas.openxmlformats.org/officeDocument/2006/relationships/image" Target="../media/image40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407.png"/><Relationship Id="rId7" Type="http://schemas.openxmlformats.org/officeDocument/2006/relationships/image" Target="../media/image4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10.png"/><Relationship Id="rId5" Type="http://schemas.openxmlformats.org/officeDocument/2006/relationships/image" Target="../media/image409.png"/><Relationship Id="rId4" Type="http://schemas.openxmlformats.org/officeDocument/2006/relationships/image" Target="../media/image408.png"/></Relationships>
</file>

<file path=ppt/slides/_rels/slide91.xml.rels><?xml version="1.0" encoding="UTF-8" standalone="yes"?>
<Relationships xmlns="http://schemas.openxmlformats.org/package/2006/relationships"><Relationship Id="rId8" Type="http://schemas.openxmlformats.org/officeDocument/2006/relationships/image" Target="../media/image417.png"/><Relationship Id="rId3" Type="http://schemas.openxmlformats.org/officeDocument/2006/relationships/image" Target="../media/image412.png"/><Relationship Id="rId7" Type="http://schemas.openxmlformats.org/officeDocument/2006/relationships/image" Target="../media/image41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15.png"/><Relationship Id="rId5" Type="http://schemas.openxmlformats.org/officeDocument/2006/relationships/image" Target="../media/image414.png"/><Relationship Id="rId4" Type="http://schemas.openxmlformats.org/officeDocument/2006/relationships/image" Target="../media/image413.png"/><Relationship Id="rId9" Type="http://schemas.openxmlformats.org/officeDocument/2006/relationships/image" Target="../media/image418.png"/></Relationships>
</file>

<file path=ppt/slides/_rels/slide92.xml.rels><?xml version="1.0" encoding="UTF-8" standalone="yes"?>
<Relationships xmlns="http://schemas.openxmlformats.org/package/2006/relationships"><Relationship Id="rId8" Type="http://schemas.openxmlformats.org/officeDocument/2006/relationships/image" Target="../media/image424.png"/><Relationship Id="rId3" Type="http://schemas.openxmlformats.org/officeDocument/2006/relationships/image" Target="../media/image419.png"/><Relationship Id="rId7" Type="http://schemas.openxmlformats.org/officeDocument/2006/relationships/image" Target="../media/image423.png"/><Relationship Id="rId12" Type="http://schemas.openxmlformats.org/officeDocument/2006/relationships/image" Target="../media/image42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22.png"/><Relationship Id="rId11" Type="http://schemas.openxmlformats.org/officeDocument/2006/relationships/image" Target="../media/image427.png"/><Relationship Id="rId5" Type="http://schemas.openxmlformats.org/officeDocument/2006/relationships/image" Target="../media/image421.png"/><Relationship Id="rId10" Type="http://schemas.openxmlformats.org/officeDocument/2006/relationships/image" Target="../media/image426.png"/><Relationship Id="rId4" Type="http://schemas.openxmlformats.org/officeDocument/2006/relationships/image" Target="../media/image420.png"/><Relationship Id="rId9" Type="http://schemas.openxmlformats.org/officeDocument/2006/relationships/image" Target="../media/image425.png"/></Relationships>
</file>

<file path=ppt/slides/_rels/slide93.xml.rels><?xml version="1.0" encoding="UTF-8" standalone="yes"?>
<Relationships xmlns="http://schemas.openxmlformats.org/package/2006/relationships"><Relationship Id="rId8" Type="http://schemas.openxmlformats.org/officeDocument/2006/relationships/image" Target="../media/image435.png"/><Relationship Id="rId3" Type="http://schemas.openxmlformats.org/officeDocument/2006/relationships/image" Target="../media/image430.png"/><Relationship Id="rId7" Type="http://schemas.openxmlformats.org/officeDocument/2006/relationships/image" Target="../media/image434.png"/><Relationship Id="rId2" Type="http://schemas.openxmlformats.org/officeDocument/2006/relationships/image" Target="../media/image429.png"/><Relationship Id="rId1" Type="http://schemas.openxmlformats.org/officeDocument/2006/relationships/slideLayout" Target="../slideLayouts/slideLayout2.xml"/><Relationship Id="rId6" Type="http://schemas.openxmlformats.org/officeDocument/2006/relationships/image" Target="../media/image433.png"/><Relationship Id="rId11" Type="http://schemas.openxmlformats.org/officeDocument/2006/relationships/image" Target="../media/image438.png"/><Relationship Id="rId5" Type="http://schemas.openxmlformats.org/officeDocument/2006/relationships/image" Target="../media/image432.png"/><Relationship Id="rId10" Type="http://schemas.openxmlformats.org/officeDocument/2006/relationships/image" Target="../media/image437.png"/><Relationship Id="rId4" Type="http://schemas.openxmlformats.org/officeDocument/2006/relationships/image" Target="../media/image431.png"/><Relationship Id="rId9" Type="http://schemas.openxmlformats.org/officeDocument/2006/relationships/image" Target="../media/image436.png"/></Relationships>
</file>

<file path=ppt/slides/_rels/slide94.xml.rels><?xml version="1.0" encoding="UTF-8" standalone="yes"?>
<Relationships xmlns="http://schemas.openxmlformats.org/package/2006/relationships"><Relationship Id="rId8" Type="http://schemas.openxmlformats.org/officeDocument/2006/relationships/image" Target="../media/image444.png"/><Relationship Id="rId13" Type="http://schemas.openxmlformats.org/officeDocument/2006/relationships/image" Target="../media/image449.png"/><Relationship Id="rId3" Type="http://schemas.openxmlformats.org/officeDocument/2006/relationships/image" Target="../media/image439.png"/><Relationship Id="rId7" Type="http://schemas.openxmlformats.org/officeDocument/2006/relationships/image" Target="../media/image443.png"/><Relationship Id="rId12" Type="http://schemas.openxmlformats.org/officeDocument/2006/relationships/image" Target="../media/image448.png"/><Relationship Id="rId2" Type="http://schemas.openxmlformats.org/officeDocument/2006/relationships/image" Target="../media/image414.png"/><Relationship Id="rId1" Type="http://schemas.openxmlformats.org/officeDocument/2006/relationships/slideLayout" Target="../slideLayouts/slideLayout2.xml"/><Relationship Id="rId6" Type="http://schemas.openxmlformats.org/officeDocument/2006/relationships/image" Target="../media/image442.png"/><Relationship Id="rId11" Type="http://schemas.openxmlformats.org/officeDocument/2006/relationships/image" Target="../media/image447.png"/><Relationship Id="rId5" Type="http://schemas.openxmlformats.org/officeDocument/2006/relationships/image" Target="../media/image441.png"/><Relationship Id="rId10" Type="http://schemas.openxmlformats.org/officeDocument/2006/relationships/image" Target="../media/image446.png"/><Relationship Id="rId4" Type="http://schemas.openxmlformats.org/officeDocument/2006/relationships/image" Target="../media/image440.png"/><Relationship Id="rId9" Type="http://schemas.openxmlformats.org/officeDocument/2006/relationships/image" Target="../media/image445.png"/><Relationship Id="rId14" Type="http://schemas.openxmlformats.org/officeDocument/2006/relationships/image" Target="../media/image450.png"/></Relationships>
</file>

<file path=ppt/slides/_rels/slide95.xml.rels><?xml version="1.0" encoding="UTF-8" standalone="yes"?>
<Relationships xmlns="http://schemas.openxmlformats.org/package/2006/relationships"><Relationship Id="rId8" Type="http://schemas.openxmlformats.org/officeDocument/2006/relationships/image" Target="../media/image457.png"/><Relationship Id="rId13" Type="http://schemas.openxmlformats.org/officeDocument/2006/relationships/image" Target="../media/image461.png"/><Relationship Id="rId3" Type="http://schemas.openxmlformats.org/officeDocument/2006/relationships/image" Target="../media/image452.png"/><Relationship Id="rId7" Type="http://schemas.openxmlformats.org/officeDocument/2006/relationships/image" Target="../media/image456.png"/><Relationship Id="rId12" Type="http://schemas.openxmlformats.org/officeDocument/2006/relationships/image" Target="../media/image460.png"/><Relationship Id="rId2" Type="http://schemas.openxmlformats.org/officeDocument/2006/relationships/image" Target="../media/image451.png"/><Relationship Id="rId1" Type="http://schemas.openxmlformats.org/officeDocument/2006/relationships/slideLayout" Target="../slideLayouts/slideLayout2.xml"/><Relationship Id="rId6" Type="http://schemas.openxmlformats.org/officeDocument/2006/relationships/image" Target="../media/image455.png"/><Relationship Id="rId11" Type="http://schemas.openxmlformats.org/officeDocument/2006/relationships/image" Target="../media/image448.png"/><Relationship Id="rId5" Type="http://schemas.openxmlformats.org/officeDocument/2006/relationships/image" Target="../media/image454.png"/><Relationship Id="rId10" Type="http://schemas.openxmlformats.org/officeDocument/2006/relationships/image" Target="../media/image459.png"/><Relationship Id="rId4" Type="http://schemas.openxmlformats.org/officeDocument/2006/relationships/image" Target="../media/image453.png"/><Relationship Id="rId9" Type="http://schemas.openxmlformats.org/officeDocument/2006/relationships/image" Target="../media/image458.png"/></Relationships>
</file>

<file path=ppt/slides/_rels/slide96.xml.rels><?xml version="1.0" encoding="UTF-8" standalone="yes"?>
<Relationships xmlns="http://schemas.openxmlformats.org/package/2006/relationships"><Relationship Id="rId8" Type="http://schemas.openxmlformats.org/officeDocument/2006/relationships/image" Target="../media/image382.png"/><Relationship Id="rId13" Type="http://schemas.openxmlformats.org/officeDocument/2006/relationships/image" Target="../media/image387.png"/><Relationship Id="rId18" Type="http://schemas.openxmlformats.org/officeDocument/2006/relationships/image" Target="../media/image392.png"/><Relationship Id="rId26" Type="http://schemas.openxmlformats.org/officeDocument/2006/relationships/image" Target="../media/image400.png"/><Relationship Id="rId3" Type="http://schemas.openxmlformats.org/officeDocument/2006/relationships/image" Target="../media/image377.png"/><Relationship Id="rId21" Type="http://schemas.openxmlformats.org/officeDocument/2006/relationships/image" Target="../media/image395.png"/><Relationship Id="rId7" Type="http://schemas.openxmlformats.org/officeDocument/2006/relationships/image" Target="../media/image381.png"/><Relationship Id="rId12" Type="http://schemas.openxmlformats.org/officeDocument/2006/relationships/image" Target="../media/image386.png"/><Relationship Id="rId17" Type="http://schemas.openxmlformats.org/officeDocument/2006/relationships/image" Target="../media/image391.png"/><Relationship Id="rId25" Type="http://schemas.openxmlformats.org/officeDocument/2006/relationships/image" Target="../media/image399.png"/><Relationship Id="rId2" Type="http://schemas.openxmlformats.org/officeDocument/2006/relationships/image" Target="../media/image376.png"/><Relationship Id="rId16" Type="http://schemas.openxmlformats.org/officeDocument/2006/relationships/image" Target="../media/image390.png"/><Relationship Id="rId20" Type="http://schemas.openxmlformats.org/officeDocument/2006/relationships/image" Target="../media/image394.png"/><Relationship Id="rId1" Type="http://schemas.openxmlformats.org/officeDocument/2006/relationships/slideLayout" Target="../slideLayouts/slideLayout7.xml"/><Relationship Id="rId6" Type="http://schemas.openxmlformats.org/officeDocument/2006/relationships/image" Target="../media/image380.png"/><Relationship Id="rId11" Type="http://schemas.openxmlformats.org/officeDocument/2006/relationships/image" Target="../media/image385.png"/><Relationship Id="rId24" Type="http://schemas.openxmlformats.org/officeDocument/2006/relationships/image" Target="../media/image398.png"/><Relationship Id="rId5" Type="http://schemas.openxmlformats.org/officeDocument/2006/relationships/image" Target="../media/image379.png"/><Relationship Id="rId15" Type="http://schemas.openxmlformats.org/officeDocument/2006/relationships/image" Target="../media/image389.png"/><Relationship Id="rId23" Type="http://schemas.openxmlformats.org/officeDocument/2006/relationships/image" Target="../media/image397.png"/><Relationship Id="rId10" Type="http://schemas.openxmlformats.org/officeDocument/2006/relationships/image" Target="../media/image384.png"/><Relationship Id="rId19" Type="http://schemas.openxmlformats.org/officeDocument/2006/relationships/image" Target="../media/image393.png"/><Relationship Id="rId4" Type="http://schemas.openxmlformats.org/officeDocument/2006/relationships/image" Target="../media/image378.png"/><Relationship Id="rId9" Type="http://schemas.openxmlformats.org/officeDocument/2006/relationships/image" Target="../media/image383.png"/><Relationship Id="rId14" Type="http://schemas.openxmlformats.org/officeDocument/2006/relationships/image" Target="../media/image388.png"/><Relationship Id="rId22" Type="http://schemas.openxmlformats.org/officeDocument/2006/relationships/image" Target="../media/image396.png"/><Relationship Id="rId27" Type="http://schemas.openxmlformats.org/officeDocument/2006/relationships/image" Target="../media/image401.png"/></Relationships>
</file>

<file path=ppt/slides/_rels/slide97.xml.rels><?xml version="1.0" encoding="UTF-8" standalone="yes"?>
<Relationships xmlns="http://schemas.openxmlformats.org/package/2006/relationships"><Relationship Id="rId8" Type="http://schemas.openxmlformats.org/officeDocument/2006/relationships/image" Target="../media/image468.png"/><Relationship Id="rId3" Type="http://schemas.openxmlformats.org/officeDocument/2006/relationships/image" Target="../media/image463.png"/><Relationship Id="rId7" Type="http://schemas.openxmlformats.org/officeDocument/2006/relationships/image" Target="../media/image467.png"/><Relationship Id="rId2" Type="http://schemas.openxmlformats.org/officeDocument/2006/relationships/image" Target="../media/image462.png"/><Relationship Id="rId1" Type="http://schemas.openxmlformats.org/officeDocument/2006/relationships/slideLayout" Target="../slideLayouts/slideLayout2.xml"/><Relationship Id="rId6" Type="http://schemas.openxmlformats.org/officeDocument/2006/relationships/image" Target="../media/image466.png"/><Relationship Id="rId11" Type="http://schemas.openxmlformats.org/officeDocument/2006/relationships/image" Target="../media/image471.png"/><Relationship Id="rId5" Type="http://schemas.openxmlformats.org/officeDocument/2006/relationships/image" Target="../media/image465.png"/><Relationship Id="rId10" Type="http://schemas.openxmlformats.org/officeDocument/2006/relationships/image" Target="../media/image470.png"/><Relationship Id="rId4" Type="http://schemas.openxmlformats.org/officeDocument/2006/relationships/image" Target="../media/image464.png"/><Relationship Id="rId9" Type="http://schemas.openxmlformats.org/officeDocument/2006/relationships/image" Target="../media/image469.png"/></Relationships>
</file>

<file path=ppt/slides/_rels/slide98.xml.rels><?xml version="1.0" encoding="UTF-8" standalone="yes"?>
<Relationships xmlns="http://schemas.openxmlformats.org/package/2006/relationships"><Relationship Id="rId3" Type="http://schemas.openxmlformats.org/officeDocument/2006/relationships/image" Target="../media/image473.png"/><Relationship Id="rId2" Type="http://schemas.openxmlformats.org/officeDocument/2006/relationships/image" Target="../media/image472.png"/><Relationship Id="rId1" Type="http://schemas.openxmlformats.org/officeDocument/2006/relationships/slideLayout" Target="../slideLayouts/slideLayout2.xml"/><Relationship Id="rId5" Type="http://schemas.openxmlformats.org/officeDocument/2006/relationships/image" Target="../media/image475.png"/><Relationship Id="rId4" Type="http://schemas.openxmlformats.org/officeDocument/2006/relationships/image" Target="../media/image474.png"/></Relationships>
</file>

<file path=ppt/slides/_rels/slide99.xml.rels><?xml version="1.0" encoding="UTF-8" standalone="yes"?>
<Relationships xmlns="http://schemas.openxmlformats.org/package/2006/relationships"><Relationship Id="rId8" Type="http://schemas.openxmlformats.org/officeDocument/2006/relationships/image" Target="../media/image482.png"/><Relationship Id="rId13" Type="http://schemas.openxmlformats.org/officeDocument/2006/relationships/image" Target="../media/image487.png"/><Relationship Id="rId3" Type="http://schemas.openxmlformats.org/officeDocument/2006/relationships/image" Target="../media/image477.png"/><Relationship Id="rId7" Type="http://schemas.openxmlformats.org/officeDocument/2006/relationships/image" Target="../media/image481.png"/><Relationship Id="rId12" Type="http://schemas.openxmlformats.org/officeDocument/2006/relationships/image" Target="../media/image486.png"/><Relationship Id="rId2" Type="http://schemas.openxmlformats.org/officeDocument/2006/relationships/image" Target="../media/image476.png"/><Relationship Id="rId16" Type="http://schemas.openxmlformats.org/officeDocument/2006/relationships/image" Target="../media/image490.png"/><Relationship Id="rId1" Type="http://schemas.openxmlformats.org/officeDocument/2006/relationships/slideLayout" Target="../slideLayouts/slideLayout2.xml"/><Relationship Id="rId6" Type="http://schemas.openxmlformats.org/officeDocument/2006/relationships/image" Target="../media/image480.png"/><Relationship Id="rId11" Type="http://schemas.openxmlformats.org/officeDocument/2006/relationships/image" Target="../media/image485.png"/><Relationship Id="rId5" Type="http://schemas.openxmlformats.org/officeDocument/2006/relationships/image" Target="../media/image479.png"/><Relationship Id="rId15" Type="http://schemas.openxmlformats.org/officeDocument/2006/relationships/image" Target="../media/image489.png"/><Relationship Id="rId10" Type="http://schemas.openxmlformats.org/officeDocument/2006/relationships/image" Target="../media/image484.png"/><Relationship Id="rId4" Type="http://schemas.openxmlformats.org/officeDocument/2006/relationships/image" Target="../media/image478.png"/><Relationship Id="rId9" Type="http://schemas.openxmlformats.org/officeDocument/2006/relationships/image" Target="../media/image483.png"/><Relationship Id="rId14" Type="http://schemas.openxmlformats.org/officeDocument/2006/relationships/image" Target="../media/image48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990600" y="2254944"/>
            <a:ext cx="7772400" cy="1462088"/>
          </a:xfrm>
        </p:spPr>
        <p:txBody>
          <a:bodyPr/>
          <a:lstStyle/>
          <a:p>
            <a:pPr eaLnBrk="1" hangingPunct="1"/>
            <a:r>
              <a:rPr lang="en-US" sz="2800" dirty="0"/>
              <a:t>Singular perturbation based nonlinear control strategies for complex systems</a:t>
            </a:r>
            <a:endParaRPr lang="en-US" sz="2800" dirty="0" smtClean="0"/>
          </a:p>
        </p:txBody>
      </p:sp>
      <p:sp>
        <p:nvSpPr>
          <p:cNvPr id="3076" name="Rectangle 6"/>
          <p:cNvSpPr>
            <a:spLocks noChangeArrowheads="1"/>
          </p:cNvSpPr>
          <p:nvPr/>
        </p:nvSpPr>
        <p:spPr bwMode="auto">
          <a:xfrm>
            <a:off x="827088" y="4747741"/>
            <a:ext cx="7561262"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lnSpc>
                <a:spcPct val="90000"/>
              </a:lnSpc>
              <a:spcBef>
                <a:spcPct val="20000"/>
              </a:spcBef>
              <a:buClr>
                <a:schemeClr val="folHlink"/>
              </a:buClr>
              <a:buSzPct val="60000"/>
              <a:buFont typeface="Wingdings" pitchFamily="2" charset="2"/>
              <a:buNone/>
            </a:pPr>
            <a:endParaRPr lang="es-ES" sz="1400" dirty="0"/>
          </a:p>
        </p:txBody>
      </p:sp>
      <p:sp>
        <p:nvSpPr>
          <p:cNvPr id="11" name="Rectangle 6"/>
          <p:cNvSpPr>
            <a:spLocks noChangeArrowheads="1"/>
          </p:cNvSpPr>
          <p:nvPr/>
        </p:nvSpPr>
        <p:spPr bwMode="auto">
          <a:xfrm>
            <a:off x="979488" y="5323805"/>
            <a:ext cx="7561262"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lnSpc>
                <a:spcPct val="90000"/>
              </a:lnSpc>
              <a:spcBef>
                <a:spcPct val="20000"/>
              </a:spcBef>
              <a:buClr>
                <a:schemeClr val="folHlink"/>
              </a:buClr>
              <a:buSzPct val="60000"/>
              <a:buFont typeface="Wingdings" pitchFamily="2" charset="2"/>
              <a:buNone/>
            </a:pPr>
            <a:r>
              <a:rPr lang="es-ES" sz="1800" dirty="0" smtClean="0"/>
              <a:t>Sergio Esteban</a:t>
            </a:r>
          </a:p>
          <a:p>
            <a:pPr algn="ctr">
              <a:lnSpc>
                <a:spcPct val="90000"/>
              </a:lnSpc>
              <a:spcBef>
                <a:spcPct val="20000"/>
              </a:spcBef>
              <a:buClr>
                <a:schemeClr val="folHlink"/>
              </a:buClr>
              <a:buSzPct val="60000"/>
              <a:buFont typeface="Wingdings" pitchFamily="2" charset="2"/>
              <a:buNone/>
            </a:pPr>
            <a:r>
              <a:rPr lang="es-ES" sz="1400" dirty="0" smtClean="0"/>
              <a:t>sesteban@us.es</a:t>
            </a:r>
          </a:p>
          <a:p>
            <a:pPr algn="ctr">
              <a:lnSpc>
                <a:spcPct val="90000"/>
              </a:lnSpc>
              <a:spcBef>
                <a:spcPct val="20000"/>
              </a:spcBef>
              <a:buClr>
                <a:schemeClr val="folHlink"/>
              </a:buClr>
              <a:buSzPct val="60000"/>
              <a:buFont typeface="Wingdings" pitchFamily="2" charset="2"/>
              <a:buNone/>
            </a:pPr>
            <a:r>
              <a:rPr lang="es-ES" sz="1400" dirty="0" err="1" smtClean="0"/>
              <a:t>Department</a:t>
            </a:r>
            <a:r>
              <a:rPr lang="es-ES" sz="1400" dirty="0" smtClean="0"/>
              <a:t> of </a:t>
            </a:r>
            <a:r>
              <a:rPr lang="es-ES" sz="1400" dirty="0" err="1" smtClean="0"/>
              <a:t>Aerospace</a:t>
            </a:r>
            <a:r>
              <a:rPr lang="es-ES" sz="1400" dirty="0" smtClean="0"/>
              <a:t> </a:t>
            </a:r>
            <a:r>
              <a:rPr lang="es-ES" sz="1400" dirty="0" err="1" smtClean="0"/>
              <a:t>Engineering</a:t>
            </a:r>
            <a:endParaRPr lang="es-ES" sz="1400" dirty="0" smtClean="0"/>
          </a:p>
          <a:p>
            <a:pPr algn="ctr">
              <a:lnSpc>
                <a:spcPct val="90000"/>
              </a:lnSpc>
              <a:spcBef>
                <a:spcPct val="20000"/>
              </a:spcBef>
              <a:buClr>
                <a:schemeClr val="folHlink"/>
              </a:buClr>
              <a:buSzPct val="60000"/>
              <a:buFont typeface="Wingdings" pitchFamily="2" charset="2"/>
              <a:buNone/>
            </a:pPr>
            <a:r>
              <a:rPr lang="es-ES" sz="1400" dirty="0" err="1" smtClean="0"/>
              <a:t>University</a:t>
            </a:r>
            <a:r>
              <a:rPr lang="es-ES" sz="1400" dirty="0" smtClean="0"/>
              <a:t> of </a:t>
            </a:r>
            <a:r>
              <a:rPr lang="es-ES" sz="1400" dirty="0" err="1" smtClean="0"/>
              <a:t>Seville</a:t>
            </a:r>
            <a:r>
              <a:rPr lang="es-ES" sz="1400" dirty="0" smtClean="0"/>
              <a:t>, </a:t>
            </a:r>
            <a:r>
              <a:rPr lang="es-ES" sz="1400" dirty="0" err="1" smtClean="0"/>
              <a:t>Spain</a:t>
            </a:r>
            <a:endParaRPr lang="es-ES" sz="1400" dirty="0" smtClean="0"/>
          </a:p>
          <a:p>
            <a:pPr algn="ctr">
              <a:lnSpc>
                <a:spcPct val="90000"/>
              </a:lnSpc>
              <a:spcBef>
                <a:spcPct val="20000"/>
              </a:spcBef>
              <a:buClr>
                <a:schemeClr val="folHlink"/>
              </a:buClr>
              <a:buSzPct val="60000"/>
              <a:buFont typeface="Wingdings" pitchFamily="2" charset="2"/>
              <a:buNone/>
            </a:pPr>
            <a:endParaRPr lang="es-ES" sz="1400" dirty="0"/>
          </a:p>
        </p:txBody>
      </p:sp>
    </p:spTree>
    <p:extLst>
      <p:ext uri="{BB962C8B-B14F-4D97-AF65-F5344CB8AC3E}">
        <p14:creationId xmlns:p14="http://schemas.microsoft.com/office/powerpoint/2010/main" val="33227468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Underactuated</a:t>
            </a:r>
            <a:r>
              <a:rPr lang="es-ES" dirty="0" smtClean="0"/>
              <a:t> </a:t>
            </a:r>
            <a:r>
              <a:rPr lang="es-ES" dirty="0" err="1" smtClean="0"/>
              <a:t>System</a:t>
            </a:r>
            <a:r>
              <a:rPr lang="es-ES" dirty="0" smtClean="0"/>
              <a:t> - I</a:t>
            </a:r>
            <a:endParaRPr lang="es-ES" dirty="0"/>
          </a:p>
        </p:txBody>
      </p:sp>
      <p:sp>
        <p:nvSpPr>
          <p:cNvPr id="3" name="2 Marcador de contenido"/>
          <p:cNvSpPr>
            <a:spLocks noGrp="1"/>
          </p:cNvSpPr>
          <p:nvPr>
            <p:ph idx="1"/>
          </p:nvPr>
        </p:nvSpPr>
        <p:spPr>
          <a:xfrm>
            <a:off x="179512" y="1157535"/>
            <a:ext cx="8775576" cy="4935761"/>
          </a:xfrm>
        </p:spPr>
        <p:txBody>
          <a:bodyPr/>
          <a:lstStyle/>
          <a:p>
            <a:r>
              <a:rPr lang="en-US" sz="2400" dirty="0" err="1" smtClean="0"/>
              <a:t>Underactuated</a:t>
            </a:r>
            <a:r>
              <a:rPr lang="en-US" sz="2400" dirty="0" smtClean="0"/>
              <a:t> nature of the test Bench selected model</a:t>
            </a:r>
          </a:p>
          <a:p>
            <a:pPr lvl="1"/>
            <a:r>
              <a:rPr lang="en-US" sz="1800" dirty="0" smtClean="0"/>
              <a:t>Control signals are allocated only in two of the singularly perturbed subsystems</a:t>
            </a:r>
          </a:p>
          <a:p>
            <a:pPr lvl="1"/>
            <a:r>
              <a:rPr lang="en-US" sz="1800" dirty="0" smtClean="0"/>
              <a:t>The variable that it is desired to be regulated is the </a:t>
            </a:r>
            <a:r>
              <a:rPr lang="en-US" sz="1800" dirty="0" err="1" smtClean="0"/>
              <a:t>underactuated</a:t>
            </a:r>
            <a:r>
              <a:rPr lang="en-US" sz="1800" dirty="0" smtClean="0"/>
              <a:t> one: TD Control Strategy</a:t>
            </a:r>
          </a:p>
          <a:p>
            <a:pPr lvl="1"/>
            <a:endParaRPr lang="en-US" sz="900" dirty="0" smtClean="0"/>
          </a:p>
          <a:p>
            <a:pPr lvl="2"/>
            <a:endParaRPr lang="en-US" sz="900" dirty="0" smtClean="0"/>
          </a:p>
          <a:p>
            <a:pPr lvl="2"/>
            <a:endParaRPr lang="en-US" sz="900" dirty="0" smtClean="0"/>
          </a:p>
          <a:p>
            <a:pPr lvl="2"/>
            <a:endParaRPr lang="en-US" sz="900" dirty="0" smtClean="0"/>
          </a:p>
          <a:p>
            <a:pPr lvl="2"/>
            <a:endParaRPr lang="en-US" sz="900" dirty="0" smtClean="0"/>
          </a:p>
          <a:p>
            <a:pPr lvl="2"/>
            <a:endParaRPr lang="en-US" sz="900" dirty="0" smtClean="0"/>
          </a:p>
          <a:p>
            <a:pPr lvl="2"/>
            <a:endParaRPr lang="en-US" sz="900" dirty="0" smtClean="0"/>
          </a:p>
          <a:p>
            <a:pPr lvl="2"/>
            <a:endParaRPr lang="en-US" sz="900" dirty="0" smtClean="0"/>
          </a:p>
          <a:p>
            <a:pPr lvl="2"/>
            <a:endParaRPr lang="en-US" sz="900" dirty="0" smtClean="0"/>
          </a:p>
          <a:p>
            <a:pPr marL="914400" lvl="2" indent="0">
              <a:buNone/>
            </a:pPr>
            <a:endParaRPr lang="en-US" sz="800" dirty="0" smtClean="0"/>
          </a:p>
          <a:p>
            <a:r>
              <a:rPr lang="en-US" sz="2400" dirty="0" smtClean="0"/>
              <a:t>Use of the simplified example to visualize the TD control strategy</a:t>
            </a:r>
            <a:endParaRPr lang="es-ES" sz="2400" dirty="0"/>
          </a:p>
        </p:txBody>
      </p:sp>
      <p:sp>
        <p:nvSpPr>
          <p:cNvPr id="4" name="3 Marcador de número de diapositiva"/>
          <p:cNvSpPr>
            <a:spLocks noGrp="1"/>
          </p:cNvSpPr>
          <p:nvPr>
            <p:ph type="sldNum" sz="quarter" idx="4294967295"/>
          </p:nvPr>
        </p:nvSpPr>
        <p:spPr>
          <a:xfrm>
            <a:off x="7042150" y="6243638"/>
            <a:ext cx="1905000" cy="457200"/>
          </a:xfrm>
          <a:prstGeom prst="rect">
            <a:avLst/>
          </a:prstGeom>
        </p:spPr>
        <p:txBody>
          <a:bodyPr/>
          <a:lstStyle/>
          <a:p>
            <a:pPr>
              <a:defRPr/>
            </a:pPr>
            <a:fld id="{8395C71D-A1E9-4C6C-95BC-D65559E1623D}" type="slidenum">
              <a:rPr lang="es-ES" smtClean="0"/>
              <a:pPr>
                <a:defRPr/>
              </a:pPr>
              <a:t>10</a:t>
            </a:fld>
            <a:endParaRPr lang="es-ES"/>
          </a:p>
        </p:txBody>
      </p:sp>
      <p:pic>
        <p:nvPicPr>
          <p:cNvPr id="8" name="Picture 3"/>
          <p:cNvPicPr>
            <a:picLocks noChangeAspect="1" noChangeArrowheads="1"/>
          </p:cNvPicPr>
          <p:nvPr/>
        </p:nvPicPr>
        <p:blipFill>
          <a:blip r:embed="rId2" cstate="print"/>
          <a:srcRect/>
          <a:stretch>
            <a:fillRect/>
          </a:stretch>
        </p:blipFill>
        <p:spPr bwMode="auto">
          <a:xfrm>
            <a:off x="4429437" y="3140968"/>
            <a:ext cx="3544014" cy="1092279"/>
          </a:xfrm>
          <a:prstGeom prst="rect">
            <a:avLst/>
          </a:prstGeom>
          <a:noFill/>
          <a:ln w="9525">
            <a:noFill/>
            <a:miter lim="800000"/>
            <a:headEnd/>
            <a:tailEnd/>
          </a:ln>
        </p:spPr>
      </p:pic>
      <p:pic>
        <p:nvPicPr>
          <p:cNvPr id="9" name="Picture 3"/>
          <p:cNvPicPr>
            <a:picLocks noChangeAspect="1" noChangeArrowheads="1"/>
          </p:cNvPicPr>
          <p:nvPr/>
        </p:nvPicPr>
        <p:blipFill>
          <a:blip r:embed="rId3" cstate="print"/>
          <a:srcRect/>
          <a:stretch>
            <a:fillRect/>
          </a:stretch>
        </p:blipFill>
        <p:spPr bwMode="auto">
          <a:xfrm>
            <a:off x="1158288" y="3144540"/>
            <a:ext cx="2357438" cy="1013698"/>
          </a:xfrm>
          <a:prstGeom prst="rect">
            <a:avLst/>
          </a:prstGeom>
          <a:noFill/>
          <a:ln w="9525">
            <a:noFill/>
            <a:miter lim="800000"/>
            <a:headEnd/>
            <a:tailEnd/>
          </a:ln>
        </p:spPr>
      </p:pic>
      <p:sp>
        <p:nvSpPr>
          <p:cNvPr id="12" name="8 Rectángulo redondeado"/>
          <p:cNvSpPr>
            <a:spLocks noChangeArrowheads="1"/>
          </p:cNvSpPr>
          <p:nvPr/>
        </p:nvSpPr>
        <p:spPr bwMode="auto">
          <a:xfrm>
            <a:off x="7538396" y="3197454"/>
            <a:ext cx="287337" cy="317818"/>
          </a:xfrm>
          <a:prstGeom prst="roundRect">
            <a:avLst>
              <a:gd name="adj" fmla="val 16667"/>
            </a:avLst>
          </a:prstGeom>
          <a:solidFill>
            <a:srgbClr val="FF0000">
              <a:alpha val="23137"/>
            </a:srgbClr>
          </a:solidFill>
          <a:ln w="9525" algn="ctr">
            <a:solidFill>
              <a:srgbClr val="FF0000"/>
            </a:solidFill>
            <a:round/>
            <a:headEnd/>
            <a:tailEnd/>
          </a:ln>
        </p:spPr>
        <p:txBody>
          <a:bodyPr/>
          <a:lstStyle/>
          <a:p>
            <a:endParaRPr lang="es-ES"/>
          </a:p>
        </p:txBody>
      </p:sp>
      <p:sp>
        <p:nvSpPr>
          <p:cNvPr id="13" name="10 Rectángulo redondeado"/>
          <p:cNvSpPr>
            <a:spLocks noChangeArrowheads="1"/>
          </p:cNvSpPr>
          <p:nvPr/>
        </p:nvSpPr>
        <p:spPr bwMode="auto">
          <a:xfrm>
            <a:off x="7621982" y="3934527"/>
            <a:ext cx="287338" cy="316071"/>
          </a:xfrm>
          <a:prstGeom prst="roundRect">
            <a:avLst>
              <a:gd name="adj" fmla="val 16667"/>
            </a:avLst>
          </a:prstGeom>
          <a:solidFill>
            <a:srgbClr val="66FF33">
              <a:alpha val="23137"/>
            </a:srgbClr>
          </a:solidFill>
          <a:ln w="9525" algn="ctr">
            <a:solidFill>
              <a:srgbClr val="66FF33"/>
            </a:solidFill>
            <a:round/>
            <a:headEnd/>
            <a:tailEnd/>
          </a:ln>
        </p:spPr>
        <p:txBody>
          <a:bodyPr/>
          <a:lstStyle/>
          <a:p>
            <a:endParaRPr lang="es-ES"/>
          </a:p>
        </p:txBody>
      </p:sp>
      <p:sp>
        <p:nvSpPr>
          <p:cNvPr id="14" name="8 Rectángulo redondeado"/>
          <p:cNvSpPr>
            <a:spLocks noChangeArrowheads="1"/>
          </p:cNvSpPr>
          <p:nvPr/>
        </p:nvSpPr>
        <p:spPr bwMode="auto">
          <a:xfrm>
            <a:off x="3060668" y="3150627"/>
            <a:ext cx="287337" cy="317818"/>
          </a:xfrm>
          <a:prstGeom prst="roundRect">
            <a:avLst>
              <a:gd name="adj" fmla="val 16667"/>
            </a:avLst>
          </a:prstGeom>
          <a:solidFill>
            <a:srgbClr val="FF0000">
              <a:alpha val="23137"/>
            </a:srgbClr>
          </a:solidFill>
          <a:ln w="9525" algn="ctr">
            <a:solidFill>
              <a:srgbClr val="FF0000"/>
            </a:solidFill>
            <a:round/>
            <a:headEnd/>
            <a:tailEnd/>
          </a:ln>
        </p:spPr>
        <p:txBody>
          <a:bodyPr/>
          <a:lstStyle/>
          <a:p>
            <a:endParaRPr lang="es-ES"/>
          </a:p>
        </p:txBody>
      </p:sp>
      <p:sp>
        <p:nvSpPr>
          <p:cNvPr id="15" name="10 Rectángulo redondeado"/>
          <p:cNvSpPr>
            <a:spLocks noChangeArrowheads="1"/>
          </p:cNvSpPr>
          <p:nvPr/>
        </p:nvSpPr>
        <p:spPr bwMode="auto">
          <a:xfrm>
            <a:off x="3060668" y="3860226"/>
            <a:ext cx="287338" cy="316071"/>
          </a:xfrm>
          <a:prstGeom prst="roundRect">
            <a:avLst>
              <a:gd name="adj" fmla="val 16667"/>
            </a:avLst>
          </a:prstGeom>
          <a:solidFill>
            <a:srgbClr val="66FF33">
              <a:alpha val="23137"/>
            </a:srgbClr>
          </a:solidFill>
          <a:ln w="9525" algn="ctr">
            <a:solidFill>
              <a:srgbClr val="66FF33"/>
            </a:solidFill>
            <a:round/>
            <a:headEnd/>
            <a:tailEnd/>
          </a:ln>
        </p:spPr>
        <p:txBody>
          <a:bodyPr/>
          <a:lstStyle/>
          <a:p>
            <a:endParaRPr lang="es-ES"/>
          </a:p>
        </p:txBody>
      </p:sp>
      <p:sp>
        <p:nvSpPr>
          <p:cNvPr id="16" name="23 Flecha derecha"/>
          <p:cNvSpPr>
            <a:spLocks noChangeArrowheads="1"/>
          </p:cNvSpPr>
          <p:nvPr/>
        </p:nvSpPr>
        <p:spPr bwMode="auto">
          <a:xfrm>
            <a:off x="3425685" y="3539068"/>
            <a:ext cx="574675" cy="254953"/>
          </a:xfrm>
          <a:prstGeom prst="rightArrow">
            <a:avLst>
              <a:gd name="adj1" fmla="val 50000"/>
              <a:gd name="adj2" fmla="val 49853"/>
            </a:avLst>
          </a:prstGeom>
          <a:solidFill>
            <a:schemeClr val="accent1"/>
          </a:solidFill>
          <a:ln w="9525" algn="ctr">
            <a:solidFill>
              <a:schemeClr val="tx1"/>
            </a:solidFill>
            <a:round/>
            <a:headEnd/>
            <a:tailEnd/>
          </a:ln>
        </p:spPr>
        <p:txBody>
          <a:bodyPr/>
          <a:lstStyle/>
          <a:p>
            <a:endParaRPr lang="es-ES"/>
          </a:p>
        </p:txBody>
      </p:sp>
      <p:sp>
        <p:nvSpPr>
          <p:cNvPr id="17" name="10 Rectángulo redondeado"/>
          <p:cNvSpPr>
            <a:spLocks noChangeArrowheads="1"/>
          </p:cNvSpPr>
          <p:nvPr/>
        </p:nvSpPr>
        <p:spPr bwMode="auto">
          <a:xfrm>
            <a:off x="2582797" y="3539643"/>
            <a:ext cx="216024" cy="237626"/>
          </a:xfrm>
          <a:prstGeom prst="roundRect">
            <a:avLst>
              <a:gd name="adj" fmla="val 16667"/>
            </a:avLst>
          </a:prstGeom>
          <a:solidFill>
            <a:srgbClr val="00B0F0">
              <a:alpha val="23137"/>
            </a:srgbClr>
          </a:solidFill>
          <a:ln w="9525" algn="ctr">
            <a:solidFill>
              <a:srgbClr val="00B0F0"/>
            </a:solidFill>
            <a:round/>
            <a:headEnd/>
            <a:tailEnd/>
          </a:ln>
        </p:spPr>
        <p:txBody>
          <a:bodyPr/>
          <a:lstStyle/>
          <a:p>
            <a:endParaRPr lang="es-ES"/>
          </a:p>
        </p:txBody>
      </p:sp>
    </p:spTree>
    <p:extLst>
      <p:ext uri="{BB962C8B-B14F-4D97-AF65-F5344CB8AC3E}">
        <p14:creationId xmlns:p14="http://schemas.microsoft.com/office/powerpoint/2010/main" val="2553712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ox(in)">
                                      <p:cBhvr>
                                        <p:cTn id="10" dur="500"/>
                                        <p:tgtEl>
                                          <p:spTgt spid="9"/>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ox(in)">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ox(in)">
                                      <p:cBhvr>
                                        <p:cTn id="18" dur="500"/>
                                        <p:tgtEl>
                                          <p:spTgt spid="3">
                                            <p:txEl>
                                              <p:pRg st="1" end="1"/>
                                            </p:txEl>
                                          </p:spTgt>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ox(in)">
                                      <p:cBhvr>
                                        <p:cTn id="21" dur="500"/>
                                        <p:tgtEl>
                                          <p:spTgt spid="14"/>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ox(i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box(in)">
                                      <p:cBhvr>
                                        <p:cTn id="29" dur="500"/>
                                        <p:tgtEl>
                                          <p:spTgt spid="3">
                                            <p:txEl>
                                              <p:pRg st="2" end="2"/>
                                            </p:txEl>
                                          </p:spTgt>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ox(in)">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animEffect transition="in" filter="box(in)">
                                      <p:cBhvr>
                                        <p:cTn id="37" dur="500"/>
                                        <p:tgtEl>
                                          <p:spTgt spid="3">
                                            <p:txEl>
                                              <p:pRg st="13" end="13"/>
                                            </p:txEl>
                                          </p:spTgt>
                                        </p:tgtEl>
                                      </p:cBhvr>
                                    </p:animEffect>
                                  </p:childTnLst>
                                </p:cTn>
                              </p:par>
                              <p:par>
                                <p:cTn id="38" presetID="4" presetClass="entr" presetSubtype="16"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ox(in)">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ox(in)">
                                      <p:cBhvr>
                                        <p:cTn id="45" dur="500"/>
                                        <p:tgtEl>
                                          <p:spTgt spid="12"/>
                                        </p:tgtEl>
                                      </p:cBhvr>
                                    </p:animEffect>
                                  </p:childTnLst>
                                </p:cTn>
                              </p:par>
                              <p:par>
                                <p:cTn id="46" presetID="4" presetClass="entr" presetSubtype="16"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box(in)">
                                      <p:cBhvr>
                                        <p:cTn id="4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animBg="1"/>
      <p:bldP spid="13" grpId="0" animBg="1"/>
      <p:bldP spid="14" grpId="0" animBg="1"/>
      <p:bldP spid="15" grpId="0" animBg="1"/>
      <p:bldP spid="16" grpId="0" animBg="1"/>
      <p:bldP spid="17"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z="3200" b="1" dirty="0" smtClean="0">
                <a:sym typeface="Symbol"/>
              </a:rPr>
              <a:t></a:t>
            </a:r>
            <a:r>
              <a:rPr lang="en-US" sz="3200" b="1" i="1" baseline="-25000" dirty="0" smtClean="0">
                <a:sym typeface="Symbol"/>
              </a:rPr>
              <a:t>SFU  </a:t>
            </a:r>
            <a:r>
              <a:rPr lang="en-US" sz="3200" dirty="0" smtClean="0"/>
              <a:t>Asymptotic Stability: </a:t>
            </a:r>
            <a:r>
              <a:rPr lang="es-ES" sz="3200" dirty="0" err="1" smtClean="0"/>
              <a:t>Bounds</a:t>
            </a:r>
            <a:r>
              <a:rPr lang="es-ES" sz="3200" dirty="0" smtClean="0"/>
              <a:t> -</a:t>
            </a:r>
            <a:r>
              <a:rPr lang="en-US" sz="3200" dirty="0" smtClean="0">
                <a:sym typeface="Symbol"/>
              </a:rPr>
              <a:t> III</a:t>
            </a:r>
            <a:endParaRPr lang="es-ES" sz="3200" dirty="0"/>
          </a:p>
        </p:txBody>
      </p:sp>
      <p:sp>
        <p:nvSpPr>
          <p:cNvPr id="4" name="3 Marcador de número de diapositiva"/>
          <p:cNvSpPr>
            <a:spLocks noGrp="1"/>
          </p:cNvSpPr>
          <p:nvPr>
            <p:ph type="sldNum" sz="quarter" idx="4294967295"/>
          </p:nvPr>
        </p:nvSpPr>
        <p:spPr>
          <a:xfrm>
            <a:off x="7042150" y="6243638"/>
            <a:ext cx="1905000" cy="457200"/>
          </a:xfrm>
          <a:prstGeom prst="rect">
            <a:avLst/>
          </a:prstGeom>
        </p:spPr>
        <p:txBody>
          <a:bodyPr/>
          <a:lstStyle/>
          <a:p>
            <a:pPr>
              <a:defRPr/>
            </a:pPr>
            <a:fld id="{8395C71D-A1E9-4C6C-95BC-D65559E1623D}" type="slidenum">
              <a:rPr lang="es-ES" smtClean="0"/>
              <a:pPr>
                <a:defRPr/>
              </a:pPr>
              <a:t>100</a:t>
            </a:fld>
            <a:endParaRPr lang="es-ES"/>
          </a:p>
        </p:txBody>
      </p:sp>
      <p:pic>
        <p:nvPicPr>
          <p:cNvPr id="5122" name="Picture 2"/>
          <p:cNvPicPr>
            <a:picLocks noChangeAspect="1" noChangeArrowheads="1"/>
          </p:cNvPicPr>
          <p:nvPr/>
        </p:nvPicPr>
        <p:blipFill>
          <a:blip r:embed="rId2" cstate="print"/>
          <a:srcRect/>
          <a:stretch>
            <a:fillRect/>
          </a:stretch>
        </p:blipFill>
        <p:spPr bwMode="auto">
          <a:xfrm>
            <a:off x="395536" y="2132856"/>
            <a:ext cx="4171932" cy="3409752"/>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4788024" y="2060848"/>
            <a:ext cx="4126568" cy="3515668"/>
          </a:xfrm>
          <a:prstGeom prst="rect">
            <a:avLst/>
          </a:prstGeom>
          <a:noFill/>
          <a:ln w="9525">
            <a:noFill/>
            <a:miter lim="800000"/>
            <a:headEnd/>
            <a:tailEnd/>
          </a:ln>
        </p:spPr>
      </p:pic>
      <p:pic>
        <p:nvPicPr>
          <p:cNvPr id="5124" name="Picture 4"/>
          <p:cNvPicPr>
            <a:picLocks noChangeAspect="1" noChangeArrowheads="1"/>
          </p:cNvPicPr>
          <p:nvPr/>
        </p:nvPicPr>
        <p:blipFill>
          <a:blip r:embed="rId4" cstate="print"/>
          <a:srcRect/>
          <a:stretch>
            <a:fillRect/>
          </a:stretch>
        </p:blipFill>
        <p:spPr bwMode="auto">
          <a:xfrm>
            <a:off x="6033368" y="1929532"/>
            <a:ext cx="1438275" cy="304800"/>
          </a:xfrm>
          <a:prstGeom prst="rect">
            <a:avLst/>
          </a:prstGeom>
          <a:noFill/>
          <a:ln w="9525">
            <a:noFill/>
            <a:miter lim="800000"/>
            <a:headEnd/>
            <a:tailEnd/>
          </a:ln>
        </p:spPr>
      </p:pic>
      <p:pic>
        <p:nvPicPr>
          <p:cNvPr id="5125" name="Picture 5"/>
          <p:cNvPicPr>
            <a:picLocks noChangeAspect="1" noChangeArrowheads="1"/>
          </p:cNvPicPr>
          <p:nvPr/>
        </p:nvPicPr>
        <p:blipFill>
          <a:blip r:embed="rId5" cstate="print"/>
          <a:srcRect/>
          <a:stretch>
            <a:fillRect/>
          </a:stretch>
        </p:blipFill>
        <p:spPr bwMode="auto">
          <a:xfrm>
            <a:off x="1534964" y="1997348"/>
            <a:ext cx="1562100" cy="352425"/>
          </a:xfrm>
          <a:prstGeom prst="rect">
            <a:avLst/>
          </a:prstGeom>
          <a:noFill/>
          <a:ln w="9525">
            <a:noFill/>
            <a:miter lim="800000"/>
            <a:headEnd/>
            <a:tailEnd/>
          </a:ln>
        </p:spPr>
      </p:pic>
      <p:pic>
        <p:nvPicPr>
          <p:cNvPr id="8" name="Picture 11"/>
          <p:cNvPicPr>
            <a:picLocks noChangeAspect="1" noChangeArrowheads="1"/>
          </p:cNvPicPr>
          <p:nvPr/>
        </p:nvPicPr>
        <p:blipFill>
          <a:blip r:embed="rId6" cstate="print"/>
          <a:srcRect/>
          <a:stretch>
            <a:fillRect/>
          </a:stretch>
        </p:blipFill>
        <p:spPr bwMode="auto">
          <a:xfrm>
            <a:off x="3847331" y="1484784"/>
            <a:ext cx="1228725" cy="285750"/>
          </a:xfrm>
          <a:prstGeom prst="rect">
            <a:avLst/>
          </a:prstGeom>
          <a:noFill/>
          <a:ln w="9525">
            <a:noFill/>
            <a:miter lim="800000"/>
            <a:headEnd/>
            <a:tailEnd/>
          </a:ln>
        </p:spPr>
      </p:pic>
    </p:spTree>
    <p:extLst>
      <p:ext uri="{BB962C8B-B14F-4D97-AF65-F5344CB8AC3E}">
        <p14:creationId xmlns:p14="http://schemas.microsoft.com/office/powerpoint/2010/main" val="1724039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3182179" y="1340768"/>
            <a:ext cx="5961821" cy="4908629"/>
          </a:xfrm>
          <a:prstGeom prst="rect">
            <a:avLst/>
          </a:prstGeom>
          <a:noFill/>
          <a:ln w="9525">
            <a:noFill/>
            <a:miter lim="800000"/>
            <a:headEnd/>
            <a:tailEnd/>
          </a:ln>
        </p:spPr>
      </p:pic>
      <p:sp>
        <p:nvSpPr>
          <p:cNvPr id="2" name="1 Título"/>
          <p:cNvSpPr>
            <a:spLocks noGrp="1"/>
          </p:cNvSpPr>
          <p:nvPr>
            <p:ph type="title"/>
          </p:nvPr>
        </p:nvSpPr>
        <p:spPr/>
        <p:txBody>
          <a:bodyPr/>
          <a:lstStyle/>
          <a:p>
            <a:r>
              <a:rPr lang="en-US" sz="3200" b="1" dirty="0" smtClean="0">
                <a:sym typeface="Symbol"/>
              </a:rPr>
              <a:t></a:t>
            </a:r>
            <a:r>
              <a:rPr lang="en-US" sz="3200" b="1" i="1" baseline="-25000" dirty="0" smtClean="0">
                <a:sym typeface="Symbol"/>
              </a:rPr>
              <a:t>SFU  </a:t>
            </a:r>
            <a:r>
              <a:rPr lang="en-US" sz="3200" dirty="0" smtClean="0"/>
              <a:t>Asymptotic Stability: </a:t>
            </a:r>
            <a:r>
              <a:rPr lang="es-ES" sz="3200" dirty="0" err="1" smtClean="0"/>
              <a:t>Bounds</a:t>
            </a:r>
            <a:r>
              <a:rPr lang="es-ES" sz="3200" dirty="0" smtClean="0"/>
              <a:t> -</a:t>
            </a:r>
            <a:r>
              <a:rPr lang="en-US" sz="3200" dirty="0" smtClean="0">
                <a:sym typeface="Symbol"/>
              </a:rPr>
              <a:t> V</a:t>
            </a:r>
            <a:endParaRPr lang="es-ES" sz="3200" dirty="0"/>
          </a:p>
        </p:txBody>
      </p:sp>
      <p:sp>
        <p:nvSpPr>
          <p:cNvPr id="4" name="3 Marcador de número de diapositiva"/>
          <p:cNvSpPr>
            <a:spLocks noGrp="1"/>
          </p:cNvSpPr>
          <p:nvPr>
            <p:ph type="sldNum" sz="quarter" idx="4294967295"/>
          </p:nvPr>
        </p:nvSpPr>
        <p:spPr>
          <a:xfrm>
            <a:off x="7042150" y="6243638"/>
            <a:ext cx="1905000" cy="457200"/>
          </a:xfrm>
          <a:prstGeom prst="rect">
            <a:avLst/>
          </a:prstGeom>
        </p:spPr>
        <p:txBody>
          <a:bodyPr/>
          <a:lstStyle/>
          <a:p>
            <a:pPr>
              <a:defRPr/>
            </a:pPr>
            <a:fld id="{8395C71D-A1E9-4C6C-95BC-D65559E1623D}" type="slidenum">
              <a:rPr lang="es-ES" smtClean="0"/>
              <a:pPr>
                <a:defRPr/>
              </a:pPr>
              <a:t>101</a:t>
            </a:fld>
            <a:endParaRPr lang="es-ES" dirty="0"/>
          </a:p>
        </p:txBody>
      </p:sp>
      <p:sp>
        <p:nvSpPr>
          <p:cNvPr id="21" name="20 CuadroTexto"/>
          <p:cNvSpPr txBox="1"/>
          <p:nvPr/>
        </p:nvSpPr>
        <p:spPr>
          <a:xfrm>
            <a:off x="179512" y="1099344"/>
            <a:ext cx="4536504" cy="307777"/>
          </a:xfrm>
          <a:prstGeom prst="rect">
            <a:avLst/>
          </a:prstGeom>
          <a:noFill/>
        </p:spPr>
        <p:txBody>
          <a:bodyPr wrap="square" rtlCol="0">
            <a:spAutoFit/>
          </a:bodyPr>
          <a:lstStyle/>
          <a:p>
            <a:r>
              <a:rPr lang="es-ES" sz="1400" i="0" dirty="0" err="1" smtClean="0"/>
              <a:t>Selection</a:t>
            </a:r>
            <a:r>
              <a:rPr lang="es-ES" sz="1400" i="0" dirty="0" smtClean="0"/>
              <a:t> of </a:t>
            </a:r>
            <a:r>
              <a:rPr lang="es-ES" sz="1400" i="0" dirty="0" err="1" smtClean="0"/>
              <a:t>desired</a:t>
            </a:r>
            <a:r>
              <a:rPr lang="es-ES" sz="1400" i="0" dirty="0" smtClean="0"/>
              <a:t> </a:t>
            </a:r>
            <a:r>
              <a:rPr lang="es-ES" sz="1400" i="0" dirty="0" err="1" smtClean="0"/>
              <a:t>upper</a:t>
            </a:r>
            <a:r>
              <a:rPr lang="es-ES" sz="1400" i="0" dirty="0" smtClean="0"/>
              <a:t> </a:t>
            </a:r>
            <a:r>
              <a:rPr lang="es-ES" sz="1400" i="0" dirty="0" err="1" smtClean="0"/>
              <a:t>bounds</a:t>
            </a:r>
            <a:r>
              <a:rPr lang="es-ES" sz="1400" i="0" dirty="0" smtClean="0"/>
              <a:t> </a:t>
            </a:r>
            <a:r>
              <a:rPr lang="es-ES" sz="1400" i="0" dirty="0" err="1" smtClean="0"/>
              <a:t>recalling</a:t>
            </a:r>
            <a:r>
              <a:rPr lang="es-ES" sz="1400" i="0" dirty="0" smtClean="0"/>
              <a:t> </a:t>
            </a:r>
            <a:r>
              <a:rPr lang="es-ES" sz="1400" i="0" dirty="0" err="1" smtClean="0"/>
              <a:t>that</a:t>
            </a:r>
            <a:endParaRPr lang="es-ES" sz="1400" i="0" dirty="0"/>
          </a:p>
        </p:txBody>
      </p:sp>
      <p:sp>
        <p:nvSpPr>
          <p:cNvPr id="46" name="45 CuadroTexto"/>
          <p:cNvSpPr txBox="1"/>
          <p:nvPr/>
        </p:nvSpPr>
        <p:spPr>
          <a:xfrm>
            <a:off x="2699792" y="836712"/>
            <a:ext cx="3312368" cy="307777"/>
          </a:xfrm>
          <a:prstGeom prst="rect">
            <a:avLst/>
          </a:prstGeom>
          <a:noFill/>
        </p:spPr>
        <p:txBody>
          <a:bodyPr wrap="square" rtlCol="0">
            <a:spAutoFit/>
          </a:bodyPr>
          <a:lstStyle/>
          <a:p>
            <a:r>
              <a:rPr lang="es-ES" sz="1400" b="1" i="0" dirty="0" err="1" smtClean="0"/>
              <a:t>Selection</a:t>
            </a:r>
            <a:r>
              <a:rPr lang="es-ES" sz="1400" b="1" i="0" dirty="0" smtClean="0"/>
              <a:t> of </a:t>
            </a:r>
            <a:r>
              <a:rPr lang="es-ES" sz="1400" b="1" dirty="0" err="1" smtClean="0"/>
              <a:t>stability</a:t>
            </a:r>
            <a:r>
              <a:rPr lang="es-ES" sz="1400" b="1" dirty="0" smtClean="0"/>
              <a:t> </a:t>
            </a:r>
            <a:r>
              <a:rPr lang="es-ES" sz="1400" b="1" dirty="0" err="1" smtClean="0"/>
              <a:t>parameters</a:t>
            </a:r>
            <a:endParaRPr lang="es-ES" sz="1400" b="1" dirty="0"/>
          </a:p>
        </p:txBody>
      </p:sp>
      <p:sp>
        <p:nvSpPr>
          <p:cNvPr id="68" name="AutoShape 21"/>
          <p:cNvSpPr>
            <a:spLocks noChangeArrowheads="1"/>
          </p:cNvSpPr>
          <p:nvPr/>
        </p:nvSpPr>
        <p:spPr bwMode="auto">
          <a:xfrm>
            <a:off x="1835696" y="6173812"/>
            <a:ext cx="649288" cy="288925"/>
          </a:xfrm>
          <a:prstGeom prst="rightArrow">
            <a:avLst>
              <a:gd name="adj1" fmla="val 50000"/>
              <a:gd name="adj2" fmla="val 56181"/>
            </a:avLst>
          </a:prstGeom>
          <a:solidFill>
            <a:schemeClr val="folHlink"/>
          </a:solidFill>
          <a:ln w="9525">
            <a:solidFill>
              <a:schemeClr val="tx1"/>
            </a:solidFill>
            <a:miter lim="800000"/>
            <a:headEnd/>
            <a:tailEnd/>
          </a:ln>
        </p:spPr>
        <p:txBody>
          <a:bodyPr wrap="none" anchor="ctr"/>
          <a:lstStyle/>
          <a:p>
            <a:endParaRPr lang="es-ES"/>
          </a:p>
        </p:txBody>
      </p:sp>
      <p:sp>
        <p:nvSpPr>
          <p:cNvPr id="69" name="AutoShape 21"/>
          <p:cNvSpPr>
            <a:spLocks noChangeArrowheads="1"/>
          </p:cNvSpPr>
          <p:nvPr/>
        </p:nvSpPr>
        <p:spPr bwMode="auto">
          <a:xfrm>
            <a:off x="3301256" y="6173812"/>
            <a:ext cx="649288" cy="288925"/>
          </a:xfrm>
          <a:prstGeom prst="rightArrow">
            <a:avLst>
              <a:gd name="adj1" fmla="val 50000"/>
              <a:gd name="adj2" fmla="val 56181"/>
            </a:avLst>
          </a:prstGeom>
          <a:solidFill>
            <a:schemeClr val="folHlink"/>
          </a:solidFill>
          <a:ln w="9525">
            <a:solidFill>
              <a:schemeClr val="tx1"/>
            </a:solidFill>
            <a:miter lim="800000"/>
            <a:headEnd/>
            <a:tailEnd/>
          </a:ln>
        </p:spPr>
        <p:txBody>
          <a:bodyPr wrap="none" anchor="ctr"/>
          <a:lstStyle/>
          <a:p>
            <a:endParaRPr lang="es-ES"/>
          </a:p>
        </p:txBody>
      </p:sp>
      <p:sp>
        <p:nvSpPr>
          <p:cNvPr id="72" name="71 Elipse"/>
          <p:cNvSpPr>
            <a:spLocks noChangeArrowheads="1"/>
          </p:cNvSpPr>
          <p:nvPr/>
        </p:nvSpPr>
        <p:spPr bwMode="auto">
          <a:xfrm rot="5400000" flipV="1">
            <a:off x="6130143" y="2131209"/>
            <a:ext cx="134494" cy="137788"/>
          </a:xfrm>
          <a:prstGeom prst="ellipse">
            <a:avLst/>
          </a:prstGeom>
          <a:solidFill>
            <a:srgbClr val="00B050"/>
          </a:solidFill>
          <a:ln w="9525" algn="ctr">
            <a:solidFill>
              <a:schemeClr val="tx1"/>
            </a:solidFill>
            <a:round/>
            <a:headEnd/>
            <a:tailEnd/>
          </a:ln>
        </p:spPr>
        <p:txBody>
          <a:bodyPr/>
          <a:lstStyle/>
          <a:p>
            <a:endParaRPr lang="es-ES" u="sng"/>
          </a:p>
        </p:txBody>
      </p:sp>
      <p:sp>
        <p:nvSpPr>
          <p:cNvPr id="74" name="73 Rectángulo redondeado"/>
          <p:cNvSpPr/>
          <p:nvPr/>
        </p:nvSpPr>
        <p:spPr bwMode="auto">
          <a:xfrm>
            <a:off x="6012160" y="5877272"/>
            <a:ext cx="360040" cy="360040"/>
          </a:xfrm>
          <a:prstGeom prst="roundRect">
            <a:avLst/>
          </a:prstGeom>
          <a:solidFill>
            <a:srgbClr val="FFFF00">
              <a:alpha val="30000"/>
            </a:srgbClr>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pic>
        <p:nvPicPr>
          <p:cNvPr id="6147" name="Picture 3"/>
          <p:cNvPicPr>
            <a:picLocks noChangeAspect="1" noChangeArrowheads="1"/>
          </p:cNvPicPr>
          <p:nvPr/>
        </p:nvPicPr>
        <p:blipFill>
          <a:blip r:embed="rId3" cstate="print"/>
          <a:srcRect/>
          <a:stretch>
            <a:fillRect/>
          </a:stretch>
        </p:blipFill>
        <p:spPr bwMode="auto">
          <a:xfrm>
            <a:off x="899592" y="1484784"/>
            <a:ext cx="1866900" cy="971550"/>
          </a:xfrm>
          <a:prstGeom prst="rect">
            <a:avLst/>
          </a:prstGeom>
          <a:noFill/>
          <a:ln w="9525">
            <a:noFill/>
            <a:miter lim="800000"/>
            <a:headEnd/>
            <a:tailEnd/>
          </a:ln>
        </p:spPr>
      </p:pic>
      <p:pic>
        <p:nvPicPr>
          <p:cNvPr id="6148" name="Picture 4"/>
          <p:cNvPicPr>
            <a:picLocks noChangeAspect="1" noChangeArrowheads="1"/>
          </p:cNvPicPr>
          <p:nvPr/>
        </p:nvPicPr>
        <p:blipFill>
          <a:blip r:embed="rId4" cstate="print"/>
          <a:srcRect/>
          <a:stretch>
            <a:fillRect/>
          </a:stretch>
        </p:blipFill>
        <p:spPr bwMode="auto">
          <a:xfrm>
            <a:off x="966292" y="3189114"/>
            <a:ext cx="1200150" cy="581025"/>
          </a:xfrm>
          <a:prstGeom prst="rect">
            <a:avLst/>
          </a:prstGeom>
          <a:noFill/>
          <a:ln w="9525">
            <a:noFill/>
            <a:miter lim="800000"/>
            <a:headEnd/>
            <a:tailEnd/>
          </a:ln>
        </p:spPr>
      </p:pic>
      <p:pic>
        <p:nvPicPr>
          <p:cNvPr id="6149" name="Picture 5"/>
          <p:cNvPicPr>
            <a:picLocks noChangeAspect="1" noChangeArrowheads="1"/>
          </p:cNvPicPr>
          <p:nvPr/>
        </p:nvPicPr>
        <p:blipFill>
          <a:blip r:embed="rId5" cstate="print"/>
          <a:srcRect/>
          <a:stretch>
            <a:fillRect/>
          </a:stretch>
        </p:blipFill>
        <p:spPr bwMode="auto">
          <a:xfrm>
            <a:off x="1014909" y="3858394"/>
            <a:ext cx="1666875" cy="962025"/>
          </a:xfrm>
          <a:prstGeom prst="rect">
            <a:avLst/>
          </a:prstGeom>
          <a:noFill/>
          <a:ln w="9525">
            <a:noFill/>
            <a:miter lim="800000"/>
            <a:headEnd/>
            <a:tailEnd/>
          </a:ln>
        </p:spPr>
      </p:pic>
      <p:pic>
        <p:nvPicPr>
          <p:cNvPr id="6150" name="Picture 6"/>
          <p:cNvPicPr>
            <a:picLocks noChangeAspect="1" noChangeArrowheads="1"/>
          </p:cNvPicPr>
          <p:nvPr/>
        </p:nvPicPr>
        <p:blipFill>
          <a:blip r:embed="rId6" cstate="print"/>
          <a:srcRect/>
          <a:stretch>
            <a:fillRect/>
          </a:stretch>
        </p:blipFill>
        <p:spPr bwMode="auto">
          <a:xfrm>
            <a:off x="226120" y="5974680"/>
            <a:ext cx="1666875" cy="238125"/>
          </a:xfrm>
          <a:prstGeom prst="rect">
            <a:avLst/>
          </a:prstGeom>
          <a:noFill/>
          <a:ln w="9525">
            <a:noFill/>
            <a:miter lim="800000"/>
            <a:headEnd/>
            <a:tailEnd/>
          </a:ln>
        </p:spPr>
      </p:pic>
      <p:pic>
        <p:nvPicPr>
          <p:cNvPr id="6151" name="Picture 7"/>
          <p:cNvPicPr>
            <a:picLocks noChangeAspect="1" noChangeArrowheads="1"/>
          </p:cNvPicPr>
          <p:nvPr/>
        </p:nvPicPr>
        <p:blipFill>
          <a:blip r:embed="rId7" cstate="print"/>
          <a:srcRect/>
          <a:stretch>
            <a:fillRect/>
          </a:stretch>
        </p:blipFill>
        <p:spPr bwMode="auto">
          <a:xfrm>
            <a:off x="217612" y="6262712"/>
            <a:ext cx="1257300" cy="285750"/>
          </a:xfrm>
          <a:prstGeom prst="rect">
            <a:avLst/>
          </a:prstGeom>
          <a:noFill/>
          <a:ln w="9525">
            <a:noFill/>
            <a:miter lim="800000"/>
            <a:headEnd/>
            <a:tailEnd/>
          </a:ln>
        </p:spPr>
      </p:pic>
      <p:pic>
        <p:nvPicPr>
          <p:cNvPr id="6152" name="Picture 8"/>
          <p:cNvPicPr>
            <a:picLocks noChangeAspect="1" noChangeArrowheads="1"/>
          </p:cNvPicPr>
          <p:nvPr/>
        </p:nvPicPr>
        <p:blipFill>
          <a:blip r:embed="rId8" cstate="print"/>
          <a:srcRect/>
          <a:stretch>
            <a:fillRect/>
          </a:stretch>
        </p:blipFill>
        <p:spPr bwMode="auto">
          <a:xfrm>
            <a:off x="2530376" y="6186512"/>
            <a:ext cx="704850" cy="266700"/>
          </a:xfrm>
          <a:prstGeom prst="rect">
            <a:avLst/>
          </a:prstGeom>
          <a:noFill/>
          <a:ln w="9525">
            <a:noFill/>
            <a:miter lim="800000"/>
            <a:headEnd/>
            <a:tailEnd/>
          </a:ln>
        </p:spPr>
      </p:pic>
      <p:pic>
        <p:nvPicPr>
          <p:cNvPr id="6153" name="Picture 9"/>
          <p:cNvPicPr>
            <a:picLocks noChangeAspect="1" noChangeArrowheads="1"/>
          </p:cNvPicPr>
          <p:nvPr/>
        </p:nvPicPr>
        <p:blipFill>
          <a:blip r:embed="rId9" cstate="print"/>
          <a:srcRect/>
          <a:stretch>
            <a:fillRect/>
          </a:stretch>
        </p:blipFill>
        <p:spPr bwMode="auto">
          <a:xfrm>
            <a:off x="4008636" y="6186512"/>
            <a:ext cx="800100" cy="304800"/>
          </a:xfrm>
          <a:prstGeom prst="rect">
            <a:avLst/>
          </a:prstGeom>
          <a:noFill/>
          <a:ln w="9525">
            <a:noFill/>
            <a:miter lim="800000"/>
            <a:headEnd/>
            <a:tailEnd/>
          </a:ln>
        </p:spPr>
      </p:pic>
      <p:sp>
        <p:nvSpPr>
          <p:cNvPr id="57" name="56 Rectángulo redondeado"/>
          <p:cNvSpPr/>
          <p:nvPr/>
        </p:nvSpPr>
        <p:spPr bwMode="auto">
          <a:xfrm>
            <a:off x="226120" y="6262712"/>
            <a:ext cx="1296144" cy="288032"/>
          </a:xfrm>
          <a:prstGeom prst="roundRect">
            <a:avLst/>
          </a:prstGeom>
          <a:solidFill>
            <a:srgbClr val="FF00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58" name="57 Rectángulo redondeado"/>
          <p:cNvSpPr/>
          <p:nvPr/>
        </p:nvSpPr>
        <p:spPr bwMode="auto">
          <a:xfrm>
            <a:off x="226120" y="5949280"/>
            <a:ext cx="1728192" cy="288032"/>
          </a:xfrm>
          <a:prstGeom prst="roundRect">
            <a:avLst/>
          </a:prstGeom>
          <a:solidFill>
            <a:srgbClr val="00B05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59" name="58 Rectángulo redondeado"/>
          <p:cNvSpPr/>
          <p:nvPr/>
        </p:nvSpPr>
        <p:spPr bwMode="auto">
          <a:xfrm>
            <a:off x="4042544" y="6148412"/>
            <a:ext cx="792088" cy="360040"/>
          </a:xfrm>
          <a:prstGeom prst="roundRect">
            <a:avLst/>
          </a:prstGeom>
          <a:solidFill>
            <a:srgbClr val="FF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62" name="AutoShape 21"/>
          <p:cNvSpPr>
            <a:spLocks noChangeArrowheads="1"/>
          </p:cNvSpPr>
          <p:nvPr/>
        </p:nvSpPr>
        <p:spPr bwMode="auto">
          <a:xfrm rot="5400000">
            <a:off x="1146150" y="2636516"/>
            <a:ext cx="649288" cy="288925"/>
          </a:xfrm>
          <a:prstGeom prst="rightArrow">
            <a:avLst>
              <a:gd name="adj1" fmla="val 50000"/>
              <a:gd name="adj2" fmla="val 56181"/>
            </a:avLst>
          </a:prstGeom>
          <a:solidFill>
            <a:schemeClr val="folHlink"/>
          </a:solidFill>
          <a:ln w="9525">
            <a:solidFill>
              <a:schemeClr val="tx1"/>
            </a:solidFill>
            <a:miter lim="800000"/>
            <a:headEnd/>
            <a:tailEnd/>
          </a:ln>
        </p:spPr>
        <p:txBody>
          <a:bodyPr wrap="none" anchor="ctr"/>
          <a:lstStyle/>
          <a:p>
            <a:endParaRPr lang="es-ES"/>
          </a:p>
        </p:txBody>
      </p:sp>
      <p:sp>
        <p:nvSpPr>
          <p:cNvPr id="63" name="62 Elipse"/>
          <p:cNvSpPr>
            <a:spLocks noChangeArrowheads="1"/>
          </p:cNvSpPr>
          <p:nvPr/>
        </p:nvSpPr>
        <p:spPr bwMode="auto">
          <a:xfrm rot="5400000" flipV="1">
            <a:off x="6136615" y="2334533"/>
            <a:ext cx="134494" cy="137788"/>
          </a:xfrm>
          <a:prstGeom prst="ellipse">
            <a:avLst/>
          </a:prstGeom>
          <a:solidFill>
            <a:srgbClr val="FF0000"/>
          </a:solidFill>
          <a:ln w="9525" algn="ctr">
            <a:solidFill>
              <a:schemeClr val="tx1"/>
            </a:solidFill>
            <a:round/>
            <a:headEnd/>
            <a:tailEnd/>
          </a:ln>
        </p:spPr>
        <p:txBody>
          <a:bodyPr/>
          <a:lstStyle/>
          <a:p>
            <a:endParaRPr lang="es-ES" u="sng"/>
          </a:p>
        </p:txBody>
      </p:sp>
      <p:pic>
        <p:nvPicPr>
          <p:cNvPr id="6154" name="Picture 10"/>
          <p:cNvPicPr>
            <a:picLocks noChangeAspect="1" noChangeArrowheads="1"/>
          </p:cNvPicPr>
          <p:nvPr/>
        </p:nvPicPr>
        <p:blipFill>
          <a:blip r:embed="rId10" cstate="print"/>
          <a:srcRect/>
          <a:stretch>
            <a:fillRect/>
          </a:stretch>
        </p:blipFill>
        <p:spPr bwMode="auto">
          <a:xfrm>
            <a:off x="6300192" y="2420888"/>
            <a:ext cx="209550" cy="200025"/>
          </a:xfrm>
          <a:prstGeom prst="rect">
            <a:avLst/>
          </a:prstGeom>
          <a:noFill/>
          <a:ln w="9525">
            <a:noFill/>
            <a:miter lim="800000"/>
            <a:headEnd/>
            <a:tailEnd/>
          </a:ln>
        </p:spPr>
      </p:pic>
      <p:grpSp>
        <p:nvGrpSpPr>
          <p:cNvPr id="64" name="63 Grupo"/>
          <p:cNvGrpSpPr/>
          <p:nvPr/>
        </p:nvGrpSpPr>
        <p:grpSpPr>
          <a:xfrm>
            <a:off x="6372200" y="1831231"/>
            <a:ext cx="1160512" cy="301625"/>
            <a:chOff x="6372200" y="1831231"/>
            <a:chExt cx="1160512" cy="301625"/>
          </a:xfrm>
        </p:grpSpPr>
        <p:pic>
          <p:nvPicPr>
            <p:cNvPr id="6156" name="Picture 12"/>
            <p:cNvPicPr>
              <a:picLocks noChangeAspect="1" noChangeArrowheads="1"/>
            </p:cNvPicPr>
            <p:nvPr/>
          </p:nvPicPr>
          <p:blipFill>
            <a:blip r:embed="rId11" cstate="print"/>
            <a:srcRect/>
            <a:stretch>
              <a:fillRect/>
            </a:stretch>
          </p:blipFill>
          <p:spPr bwMode="auto">
            <a:xfrm>
              <a:off x="6372200" y="1831231"/>
              <a:ext cx="1066800" cy="295275"/>
            </a:xfrm>
            <a:prstGeom prst="rect">
              <a:avLst/>
            </a:prstGeom>
            <a:noFill/>
            <a:ln w="9525">
              <a:noFill/>
              <a:miter lim="800000"/>
              <a:headEnd/>
              <a:tailEnd/>
            </a:ln>
          </p:spPr>
        </p:pic>
        <p:pic>
          <p:nvPicPr>
            <p:cNvPr id="6157" name="Picture 13"/>
            <p:cNvPicPr>
              <a:picLocks noChangeAspect="1" noChangeArrowheads="1"/>
            </p:cNvPicPr>
            <p:nvPr/>
          </p:nvPicPr>
          <p:blipFill>
            <a:blip r:embed="rId12" cstate="print"/>
            <a:srcRect/>
            <a:stretch>
              <a:fillRect/>
            </a:stretch>
          </p:blipFill>
          <p:spPr bwMode="auto">
            <a:xfrm>
              <a:off x="6372200" y="1856631"/>
              <a:ext cx="285750" cy="276225"/>
            </a:xfrm>
            <a:prstGeom prst="rect">
              <a:avLst/>
            </a:prstGeom>
            <a:noFill/>
            <a:ln w="9525">
              <a:noFill/>
              <a:miter lim="800000"/>
              <a:headEnd/>
              <a:tailEnd/>
            </a:ln>
          </p:spPr>
        </p:pic>
        <p:pic>
          <p:nvPicPr>
            <p:cNvPr id="6158" name="Picture 14"/>
            <p:cNvPicPr>
              <a:picLocks noChangeAspect="1" noChangeArrowheads="1"/>
            </p:cNvPicPr>
            <p:nvPr/>
          </p:nvPicPr>
          <p:blipFill>
            <a:blip r:embed="rId13" cstate="print"/>
            <a:srcRect/>
            <a:stretch>
              <a:fillRect/>
            </a:stretch>
          </p:blipFill>
          <p:spPr bwMode="auto">
            <a:xfrm>
              <a:off x="7266012" y="1878732"/>
              <a:ext cx="266700" cy="247650"/>
            </a:xfrm>
            <a:prstGeom prst="rect">
              <a:avLst/>
            </a:prstGeom>
            <a:noFill/>
            <a:ln w="9525">
              <a:noFill/>
              <a:miter lim="800000"/>
              <a:headEnd/>
              <a:tailEnd/>
            </a:ln>
          </p:spPr>
        </p:pic>
      </p:grpSp>
    </p:spTree>
    <p:extLst>
      <p:ext uri="{BB962C8B-B14F-4D97-AF65-F5344CB8AC3E}">
        <p14:creationId xmlns:p14="http://schemas.microsoft.com/office/powerpoint/2010/main" val="3006455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ox(in)">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ox(in)">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147"/>
                                        </p:tgtEl>
                                        <p:attrNameLst>
                                          <p:attrName>style.visibility</p:attrName>
                                        </p:attrNameLst>
                                      </p:cBhvr>
                                      <p:to>
                                        <p:strVal val="visible"/>
                                      </p:to>
                                    </p:set>
                                    <p:animEffect transition="in" filter="box(in)">
                                      <p:cBhvr>
                                        <p:cTn id="17" dur="500"/>
                                        <p:tgtEl>
                                          <p:spTgt spid="614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box(in)">
                                      <p:cBhvr>
                                        <p:cTn id="22" dur="500"/>
                                        <p:tgtEl>
                                          <p:spTgt spid="62"/>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6148"/>
                                        </p:tgtEl>
                                        <p:attrNameLst>
                                          <p:attrName>style.visibility</p:attrName>
                                        </p:attrNameLst>
                                      </p:cBhvr>
                                      <p:to>
                                        <p:strVal val="visible"/>
                                      </p:to>
                                    </p:set>
                                    <p:animEffect transition="in" filter="box(in)">
                                      <p:cBhvr>
                                        <p:cTn id="27" dur="500"/>
                                        <p:tgtEl>
                                          <p:spTgt spid="6148"/>
                                        </p:tgtEl>
                                      </p:cBhvr>
                                    </p:animEffect>
                                  </p:childTnLst>
                                </p:cTn>
                              </p:par>
                              <p:par>
                                <p:cTn id="28" presetID="4" presetClass="entr" presetSubtype="16" fill="hold" nodeType="withEffect">
                                  <p:stCondLst>
                                    <p:cond delay="0"/>
                                  </p:stCondLst>
                                  <p:childTnLst>
                                    <p:set>
                                      <p:cBhvr>
                                        <p:cTn id="29" dur="1" fill="hold">
                                          <p:stCondLst>
                                            <p:cond delay="0"/>
                                          </p:stCondLst>
                                        </p:cTn>
                                        <p:tgtEl>
                                          <p:spTgt spid="6149"/>
                                        </p:tgtEl>
                                        <p:attrNameLst>
                                          <p:attrName>style.visibility</p:attrName>
                                        </p:attrNameLst>
                                      </p:cBhvr>
                                      <p:to>
                                        <p:strVal val="visible"/>
                                      </p:to>
                                    </p:set>
                                    <p:animEffect transition="in" filter="box(in)">
                                      <p:cBhvr>
                                        <p:cTn id="30" dur="500"/>
                                        <p:tgtEl>
                                          <p:spTgt spid="6149"/>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nodeType="clickEffect">
                                  <p:stCondLst>
                                    <p:cond delay="0"/>
                                  </p:stCondLst>
                                  <p:childTnLst>
                                    <p:set>
                                      <p:cBhvr>
                                        <p:cTn id="34" dur="1" fill="hold">
                                          <p:stCondLst>
                                            <p:cond delay="0"/>
                                          </p:stCondLst>
                                        </p:cTn>
                                        <p:tgtEl>
                                          <p:spTgt spid="6150"/>
                                        </p:tgtEl>
                                        <p:attrNameLst>
                                          <p:attrName>style.visibility</p:attrName>
                                        </p:attrNameLst>
                                      </p:cBhvr>
                                      <p:to>
                                        <p:strVal val="visible"/>
                                      </p:to>
                                    </p:set>
                                    <p:animEffect transition="in" filter="box(in)">
                                      <p:cBhvr>
                                        <p:cTn id="35" dur="500"/>
                                        <p:tgtEl>
                                          <p:spTgt spid="6150"/>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box(in)">
                                      <p:cBhvr>
                                        <p:cTn id="38" dur="500"/>
                                        <p:tgtEl>
                                          <p:spTgt spid="58"/>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box(in)">
                                      <p:cBhvr>
                                        <p:cTn id="43" dur="500"/>
                                        <p:tgtEl>
                                          <p:spTgt spid="72"/>
                                        </p:tgtEl>
                                      </p:cBhvr>
                                    </p:animEffect>
                                  </p:childTnLst>
                                </p:cTn>
                              </p:par>
                              <p:par>
                                <p:cTn id="44" presetID="4" presetClass="entr" presetSubtype="16" fill="hold"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box(in)">
                                      <p:cBhvr>
                                        <p:cTn id="46" dur="500"/>
                                        <p:tgtEl>
                                          <p:spTgt spid="64"/>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nodeType="clickEffect">
                                  <p:stCondLst>
                                    <p:cond delay="0"/>
                                  </p:stCondLst>
                                  <p:childTnLst>
                                    <p:set>
                                      <p:cBhvr>
                                        <p:cTn id="50" dur="1" fill="hold">
                                          <p:stCondLst>
                                            <p:cond delay="0"/>
                                          </p:stCondLst>
                                        </p:cTn>
                                        <p:tgtEl>
                                          <p:spTgt spid="6151"/>
                                        </p:tgtEl>
                                        <p:attrNameLst>
                                          <p:attrName>style.visibility</p:attrName>
                                        </p:attrNameLst>
                                      </p:cBhvr>
                                      <p:to>
                                        <p:strVal val="visible"/>
                                      </p:to>
                                    </p:set>
                                    <p:animEffect transition="in" filter="box(in)">
                                      <p:cBhvr>
                                        <p:cTn id="51" dur="500"/>
                                        <p:tgtEl>
                                          <p:spTgt spid="6151"/>
                                        </p:tgtEl>
                                      </p:cBhvr>
                                    </p:animEffect>
                                  </p:childTnLst>
                                </p:cTn>
                              </p:par>
                              <p:par>
                                <p:cTn id="52" presetID="4" presetClass="entr" presetSubtype="16" fill="hold" grpId="0" nodeType="withEffect">
                                  <p:stCondLst>
                                    <p:cond delay="0"/>
                                  </p:stCondLst>
                                  <p:childTnLst>
                                    <p:set>
                                      <p:cBhvr>
                                        <p:cTn id="53" dur="1" fill="hold">
                                          <p:stCondLst>
                                            <p:cond delay="0"/>
                                          </p:stCondLst>
                                        </p:cTn>
                                        <p:tgtEl>
                                          <p:spTgt spid="57"/>
                                        </p:tgtEl>
                                        <p:attrNameLst>
                                          <p:attrName>style.visibility</p:attrName>
                                        </p:attrNameLst>
                                      </p:cBhvr>
                                      <p:to>
                                        <p:strVal val="visible"/>
                                      </p:to>
                                    </p:set>
                                    <p:animEffect transition="in" filter="box(in)">
                                      <p:cBhvr>
                                        <p:cTn id="54" dur="500"/>
                                        <p:tgtEl>
                                          <p:spTgt spid="57"/>
                                        </p:tgtEl>
                                      </p:cBhvr>
                                    </p:animEffect>
                                  </p:childTnLst>
                                </p:cTn>
                              </p:par>
                            </p:childTnLst>
                          </p:cTn>
                        </p:par>
                      </p:childTnLst>
                    </p:cTn>
                  </p:par>
                  <p:par>
                    <p:cTn id="55" fill="hold">
                      <p:stCondLst>
                        <p:cond delay="indefinite"/>
                      </p:stCondLst>
                      <p:childTnLst>
                        <p:par>
                          <p:cTn id="56" fill="hold">
                            <p:stCondLst>
                              <p:cond delay="0"/>
                            </p:stCondLst>
                            <p:childTnLst>
                              <p:par>
                                <p:cTn id="57" presetID="4" presetClass="entr" presetSubtype="16" fill="hold" grpId="0" nodeType="clickEffect">
                                  <p:stCondLst>
                                    <p:cond delay="0"/>
                                  </p:stCondLst>
                                  <p:childTnLst>
                                    <p:set>
                                      <p:cBhvr>
                                        <p:cTn id="58" dur="1" fill="hold">
                                          <p:stCondLst>
                                            <p:cond delay="0"/>
                                          </p:stCondLst>
                                        </p:cTn>
                                        <p:tgtEl>
                                          <p:spTgt spid="63"/>
                                        </p:tgtEl>
                                        <p:attrNameLst>
                                          <p:attrName>style.visibility</p:attrName>
                                        </p:attrNameLst>
                                      </p:cBhvr>
                                      <p:to>
                                        <p:strVal val="visible"/>
                                      </p:to>
                                    </p:set>
                                    <p:animEffect transition="in" filter="box(in)">
                                      <p:cBhvr>
                                        <p:cTn id="59" dur="500"/>
                                        <p:tgtEl>
                                          <p:spTgt spid="63"/>
                                        </p:tgtEl>
                                      </p:cBhvr>
                                    </p:animEffect>
                                  </p:childTnLst>
                                </p:cTn>
                              </p:par>
                              <p:par>
                                <p:cTn id="60" presetID="4" presetClass="entr" presetSubtype="16" fill="hold" nodeType="withEffect">
                                  <p:stCondLst>
                                    <p:cond delay="0"/>
                                  </p:stCondLst>
                                  <p:childTnLst>
                                    <p:set>
                                      <p:cBhvr>
                                        <p:cTn id="61" dur="1" fill="hold">
                                          <p:stCondLst>
                                            <p:cond delay="0"/>
                                          </p:stCondLst>
                                        </p:cTn>
                                        <p:tgtEl>
                                          <p:spTgt spid="6154"/>
                                        </p:tgtEl>
                                        <p:attrNameLst>
                                          <p:attrName>style.visibility</p:attrName>
                                        </p:attrNameLst>
                                      </p:cBhvr>
                                      <p:to>
                                        <p:strVal val="visible"/>
                                      </p:to>
                                    </p:set>
                                    <p:animEffect transition="in" filter="box(in)">
                                      <p:cBhvr>
                                        <p:cTn id="62" dur="500"/>
                                        <p:tgtEl>
                                          <p:spTgt spid="6154"/>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68"/>
                                        </p:tgtEl>
                                        <p:attrNameLst>
                                          <p:attrName>style.visibility</p:attrName>
                                        </p:attrNameLst>
                                      </p:cBhvr>
                                      <p:to>
                                        <p:strVal val="visible"/>
                                      </p:to>
                                    </p:set>
                                    <p:animEffect transition="in" filter="box(in)">
                                      <p:cBhvr>
                                        <p:cTn id="67" dur="500"/>
                                        <p:tgtEl>
                                          <p:spTgt spid="68"/>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nodeType="clickEffect">
                                  <p:stCondLst>
                                    <p:cond delay="0"/>
                                  </p:stCondLst>
                                  <p:childTnLst>
                                    <p:set>
                                      <p:cBhvr>
                                        <p:cTn id="71" dur="1" fill="hold">
                                          <p:stCondLst>
                                            <p:cond delay="0"/>
                                          </p:stCondLst>
                                        </p:cTn>
                                        <p:tgtEl>
                                          <p:spTgt spid="6152"/>
                                        </p:tgtEl>
                                        <p:attrNameLst>
                                          <p:attrName>style.visibility</p:attrName>
                                        </p:attrNameLst>
                                      </p:cBhvr>
                                      <p:to>
                                        <p:strVal val="visible"/>
                                      </p:to>
                                    </p:set>
                                    <p:animEffect transition="in" filter="box(in)">
                                      <p:cBhvr>
                                        <p:cTn id="72" dur="500"/>
                                        <p:tgtEl>
                                          <p:spTgt spid="6152"/>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box(in)">
                                      <p:cBhvr>
                                        <p:cTn id="77" dur="500"/>
                                        <p:tgtEl>
                                          <p:spTgt spid="69"/>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nodeType="clickEffect">
                                  <p:stCondLst>
                                    <p:cond delay="0"/>
                                  </p:stCondLst>
                                  <p:childTnLst>
                                    <p:set>
                                      <p:cBhvr>
                                        <p:cTn id="81" dur="1" fill="hold">
                                          <p:stCondLst>
                                            <p:cond delay="0"/>
                                          </p:stCondLst>
                                        </p:cTn>
                                        <p:tgtEl>
                                          <p:spTgt spid="6153"/>
                                        </p:tgtEl>
                                        <p:attrNameLst>
                                          <p:attrName>style.visibility</p:attrName>
                                        </p:attrNameLst>
                                      </p:cBhvr>
                                      <p:to>
                                        <p:strVal val="visible"/>
                                      </p:to>
                                    </p:set>
                                    <p:animEffect transition="in" filter="box(in)">
                                      <p:cBhvr>
                                        <p:cTn id="82" dur="500"/>
                                        <p:tgtEl>
                                          <p:spTgt spid="6153"/>
                                        </p:tgtEl>
                                      </p:cBhvr>
                                    </p:animEffect>
                                  </p:childTnLst>
                                </p:cTn>
                              </p:par>
                              <p:par>
                                <p:cTn id="83" presetID="4" presetClass="entr" presetSubtype="16" fill="hold" grpId="0"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box(in)">
                                      <p:cBhvr>
                                        <p:cTn id="85" dur="500"/>
                                        <p:tgtEl>
                                          <p:spTgt spid="59"/>
                                        </p:tgtEl>
                                      </p:cBhvr>
                                    </p:animEffect>
                                  </p:childTnLst>
                                </p:cTn>
                              </p:par>
                              <p:par>
                                <p:cTn id="86" presetID="4" presetClass="entr" presetSubtype="16" fill="hold" grpId="0" nodeType="withEffect">
                                  <p:stCondLst>
                                    <p:cond delay="0"/>
                                  </p:stCondLst>
                                  <p:childTnLst>
                                    <p:set>
                                      <p:cBhvr>
                                        <p:cTn id="87" dur="1" fill="hold">
                                          <p:stCondLst>
                                            <p:cond delay="0"/>
                                          </p:stCondLst>
                                        </p:cTn>
                                        <p:tgtEl>
                                          <p:spTgt spid="74"/>
                                        </p:tgtEl>
                                        <p:attrNameLst>
                                          <p:attrName>style.visibility</p:attrName>
                                        </p:attrNameLst>
                                      </p:cBhvr>
                                      <p:to>
                                        <p:strVal val="visible"/>
                                      </p:to>
                                    </p:set>
                                    <p:animEffect transition="in" filter="box(in)">
                                      <p:cBhvr>
                                        <p:cTn id="88"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6" grpId="0"/>
      <p:bldP spid="68" grpId="0" animBg="1"/>
      <p:bldP spid="69" grpId="0" animBg="1"/>
      <p:bldP spid="72" grpId="0" animBg="1"/>
      <p:bldP spid="74" grpId="0" animBg="1"/>
      <p:bldP spid="57" grpId="0" animBg="1"/>
      <p:bldP spid="58" grpId="0" animBg="1"/>
      <p:bldP spid="59" grpId="0" animBg="1"/>
      <p:bldP spid="62" grpId="0" animBg="1"/>
      <p:bldP spid="63"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z="3200" b="1" dirty="0" smtClean="0">
                <a:sym typeface="Symbol"/>
              </a:rPr>
              <a:t></a:t>
            </a:r>
            <a:r>
              <a:rPr lang="en-US" sz="3200" b="1" i="1" baseline="-25000" dirty="0" smtClean="0">
                <a:sym typeface="Symbol"/>
              </a:rPr>
              <a:t>SFU  </a:t>
            </a:r>
            <a:r>
              <a:rPr lang="en-US" sz="3200" dirty="0" smtClean="0"/>
              <a:t>Asymptotic Stability: </a:t>
            </a:r>
            <a:r>
              <a:rPr lang="es-ES" sz="3200" dirty="0" err="1" smtClean="0"/>
              <a:t>Bounds</a:t>
            </a:r>
            <a:r>
              <a:rPr lang="es-ES" sz="3200" dirty="0" smtClean="0"/>
              <a:t> -</a:t>
            </a:r>
            <a:r>
              <a:rPr lang="en-US" sz="3200" dirty="0" smtClean="0">
                <a:sym typeface="Symbol"/>
              </a:rPr>
              <a:t> VI</a:t>
            </a:r>
            <a:endParaRPr lang="es-ES" sz="1200" dirty="0"/>
          </a:p>
        </p:txBody>
      </p:sp>
      <p:sp>
        <p:nvSpPr>
          <p:cNvPr id="63" name="Text Box 18"/>
          <p:cNvSpPr txBox="1">
            <a:spLocks noChangeArrowheads="1"/>
          </p:cNvSpPr>
          <p:nvPr/>
        </p:nvSpPr>
        <p:spPr bwMode="auto">
          <a:xfrm>
            <a:off x="1907704" y="1052736"/>
            <a:ext cx="5256584" cy="338554"/>
          </a:xfrm>
          <a:prstGeom prst="rect">
            <a:avLst/>
          </a:prstGeom>
          <a:noFill/>
          <a:ln w="9525">
            <a:noFill/>
            <a:miter lim="800000"/>
            <a:headEnd/>
            <a:tailEnd/>
          </a:ln>
        </p:spPr>
        <p:txBody>
          <a:bodyPr wrap="square">
            <a:spAutoFit/>
          </a:bodyPr>
          <a:lstStyle/>
          <a:p>
            <a:r>
              <a:rPr lang="en-US" sz="1600" b="1" i="0" dirty="0" smtClean="0">
                <a:solidFill>
                  <a:srgbClr val="FF0000"/>
                </a:solidFill>
              </a:rPr>
              <a:t>Stability Parameters Selected by  the designer</a:t>
            </a:r>
            <a:endParaRPr lang="en-US" sz="1600" b="1" i="0" dirty="0">
              <a:solidFill>
                <a:srgbClr val="FF0000"/>
              </a:solidFill>
            </a:endParaRPr>
          </a:p>
        </p:txBody>
      </p:sp>
      <p:pic>
        <p:nvPicPr>
          <p:cNvPr id="90" name="Picture 4"/>
          <p:cNvPicPr>
            <a:picLocks noChangeAspect="1" noChangeArrowheads="1"/>
          </p:cNvPicPr>
          <p:nvPr/>
        </p:nvPicPr>
        <p:blipFill>
          <a:blip r:embed="rId2" cstate="print"/>
          <a:srcRect/>
          <a:stretch>
            <a:fillRect/>
          </a:stretch>
        </p:blipFill>
        <p:spPr bwMode="auto">
          <a:xfrm>
            <a:off x="5070748" y="1556792"/>
            <a:ext cx="2133600" cy="514350"/>
          </a:xfrm>
          <a:prstGeom prst="rect">
            <a:avLst/>
          </a:prstGeom>
          <a:noFill/>
          <a:ln w="9525">
            <a:noFill/>
            <a:miter lim="800000"/>
            <a:headEnd/>
            <a:tailEnd/>
          </a:ln>
        </p:spPr>
      </p:pic>
      <p:pic>
        <p:nvPicPr>
          <p:cNvPr id="91" name="Picture 13"/>
          <p:cNvPicPr>
            <a:picLocks noChangeAspect="1" noChangeArrowheads="1"/>
          </p:cNvPicPr>
          <p:nvPr/>
        </p:nvPicPr>
        <p:blipFill>
          <a:blip r:embed="rId3" cstate="print"/>
          <a:srcRect/>
          <a:stretch>
            <a:fillRect/>
          </a:stretch>
        </p:blipFill>
        <p:spPr bwMode="auto">
          <a:xfrm>
            <a:off x="5169396" y="2227858"/>
            <a:ext cx="2133600" cy="581025"/>
          </a:xfrm>
          <a:prstGeom prst="rect">
            <a:avLst/>
          </a:prstGeom>
          <a:noFill/>
          <a:ln w="9525">
            <a:noFill/>
            <a:miter lim="800000"/>
            <a:headEnd/>
            <a:tailEnd/>
          </a:ln>
        </p:spPr>
      </p:pic>
      <p:grpSp>
        <p:nvGrpSpPr>
          <p:cNvPr id="92" name="87 Grupo"/>
          <p:cNvGrpSpPr/>
          <p:nvPr/>
        </p:nvGrpSpPr>
        <p:grpSpPr>
          <a:xfrm>
            <a:off x="5223892" y="2969146"/>
            <a:ext cx="2053704" cy="514350"/>
            <a:chOff x="6588224" y="6021288"/>
            <a:chExt cx="2053704" cy="514350"/>
          </a:xfrm>
        </p:grpSpPr>
        <p:pic>
          <p:nvPicPr>
            <p:cNvPr id="93" name="Picture 28"/>
            <p:cNvPicPr>
              <a:picLocks noChangeAspect="1" noChangeArrowheads="1"/>
            </p:cNvPicPr>
            <p:nvPr/>
          </p:nvPicPr>
          <p:blipFill>
            <a:blip r:embed="rId4" cstate="print"/>
            <a:srcRect/>
            <a:stretch>
              <a:fillRect/>
            </a:stretch>
          </p:blipFill>
          <p:spPr bwMode="auto">
            <a:xfrm>
              <a:off x="6588224" y="6033988"/>
              <a:ext cx="914400" cy="485775"/>
            </a:xfrm>
            <a:prstGeom prst="rect">
              <a:avLst/>
            </a:prstGeom>
            <a:noFill/>
            <a:ln w="9525">
              <a:noFill/>
              <a:miter lim="800000"/>
              <a:headEnd/>
              <a:tailEnd/>
            </a:ln>
          </p:spPr>
        </p:pic>
        <p:pic>
          <p:nvPicPr>
            <p:cNvPr id="94" name="Picture 29"/>
            <p:cNvPicPr>
              <a:picLocks noChangeAspect="1" noChangeArrowheads="1"/>
            </p:cNvPicPr>
            <p:nvPr/>
          </p:nvPicPr>
          <p:blipFill>
            <a:blip r:embed="rId5" cstate="print"/>
            <a:srcRect/>
            <a:stretch>
              <a:fillRect/>
            </a:stretch>
          </p:blipFill>
          <p:spPr bwMode="auto">
            <a:xfrm>
              <a:off x="7537028" y="6021288"/>
              <a:ext cx="1104900" cy="514350"/>
            </a:xfrm>
            <a:prstGeom prst="rect">
              <a:avLst/>
            </a:prstGeom>
            <a:noFill/>
            <a:ln w="9525">
              <a:noFill/>
              <a:miter lim="800000"/>
              <a:headEnd/>
              <a:tailEnd/>
            </a:ln>
          </p:spPr>
        </p:pic>
        <p:pic>
          <p:nvPicPr>
            <p:cNvPr id="95" name="Picture 30"/>
            <p:cNvPicPr>
              <a:picLocks noChangeAspect="1" noChangeArrowheads="1"/>
            </p:cNvPicPr>
            <p:nvPr/>
          </p:nvPicPr>
          <p:blipFill>
            <a:blip r:embed="rId6" cstate="print"/>
            <a:srcRect/>
            <a:stretch>
              <a:fillRect/>
            </a:stretch>
          </p:blipFill>
          <p:spPr bwMode="auto">
            <a:xfrm>
              <a:off x="7753052" y="6127204"/>
              <a:ext cx="180975" cy="200025"/>
            </a:xfrm>
            <a:prstGeom prst="rect">
              <a:avLst/>
            </a:prstGeom>
            <a:noFill/>
            <a:ln w="9525">
              <a:noFill/>
              <a:miter lim="800000"/>
              <a:headEnd/>
              <a:tailEnd/>
            </a:ln>
          </p:spPr>
        </p:pic>
      </p:grpSp>
      <p:pic>
        <p:nvPicPr>
          <p:cNvPr id="112" name="Picture 3"/>
          <p:cNvPicPr>
            <a:picLocks noChangeAspect="1" noChangeArrowheads="1"/>
          </p:cNvPicPr>
          <p:nvPr/>
        </p:nvPicPr>
        <p:blipFill>
          <a:blip r:embed="rId7" cstate="print"/>
          <a:srcRect/>
          <a:stretch>
            <a:fillRect/>
          </a:stretch>
        </p:blipFill>
        <p:spPr bwMode="auto">
          <a:xfrm>
            <a:off x="1907704" y="2049934"/>
            <a:ext cx="1866900" cy="971550"/>
          </a:xfrm>
          <a:prstGeom prst="rect">
            <a:avLst/>
          </a:prstGeom>
          <a:noFill/>
          <a:ln w="9525">
            <a:noFill/>
            <a:miter lim="800000"/>
            <a:headEnd/>
            <a:tailEnd/>
          </a:ln>
        </p:spPr>
      </p:pic>
      <p:sp>
        <p:nvSpPr>
          <p:cNvPr id="113" name="AutoShape 21"/>
          <p:cNvSpPr>
            <a:spLocks noChangeArrowheads="1"/>
          </p:cNvSpPr>
          <p:nvPr/>
        </p:nvSpPr>
        <p:spPr bwMode="auto">
          <a:xfrm>
            <a:off x="4062636" y="2371874"/>
            <a:ext cx="649288" cy="288925"/>
          </a:xfrm>
          <a:prstGeom prst="rightArrow">
            <a:avLst>
              <a:gd name="adj1" fmla="val 50000"/>
              <a:gd name="adj2" fmla="val 56181"/>
            </a:avLst>
          </a:prstGeom>
          <a:solidFill>
            <a:schemeClr val="folHlink"/>
          </a:solidFill>
          <a:ln w="9525">
            <a:solidFill>
              <a:schemeClr val="tx1"/>
            </a:solidFill>
            <a:miter lim="800000"/>
            <a:headEnd/>
            <a:tailEnd/>
          </a:ln>
        </p:spPr>
        <p:txBody>
          <a:bodyPr wrap="none" anchor="ctr"/>
          <a:lstStyle/>
          <a:p>
            <a:endParaRPr lang="es-ES"/>
          </a:p>
        </p:txBody>
      </p:sp>
      <p:sp>
        <p:nvSpPr>
          <p:cNvPr id="114" name="113 Rectángulo redondeado"/>
          <p:cNvSpPr/>
          <p:nvPr/>
        </p:nvSpPr>
        <p:spPr bwMode="auto">
          <a:xfrm>
            <a:off x="1967012" y="2037234"/>
            <a:ext cx="300732" cy="347340"/>
          </a:xfrm>
          <a:prstGeom prst="roundRect">
            <a:avLst/>
          </a:prstGeom>
          <a:solidFill>
            <a:srgbClr val="FF00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115" name="114 Rectángulo redondeado"/>
          <p:cNvSpPr/>
          <p:nvPr/>
        </p:nvSpPr>
        <p:spPr bwMode="auto">
          <a:xfrm>
            <a:off x="1958504" y="2388766"/>
            <a:ext cx="300732" cy="347340"/>
          </a:xfrm>
          <a:prstGeom prst="roundRect">
            <a:avLst/>
          </a:prstGeom>
          <a:solidFill>
            <a:srgbClr val="FF00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116" name="115 Rectángulo redondeado"/>
          <p:cNvSpPr/>
          <p:nvPr/>
        </p:nvSpPr>
        <p:spPr bwMode="auto">
          <a:xfrm>
            <a:off x="1979712" y="2744614"/>
            <a:ext cx="300732" cy="347340"/>
          </a:xfrm>
          <a:prstGeom prst="roundRect">
            <a:avLst/>
          </a:prstGeom>
          <a:solidFill>
            <a:srgbClr val="FF00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117" name="116 Rectángulo redondeado"/>
          <p:cNvSpPr/>
          <p:nvPr/>
        </p:nvSpPr>
        <p:spPr bwMode="auto">
          <a:xfrm>
            <a:off x="6700292" y="1484784"/>
            <a:ext cx="300732" cy="347340"/>
          </a:xfrm>
          <a:prstGeom prst="roundRect">
            <a:avLst/>
          </a:prstGeom>
          <a:solidFill>
            <a:srgbClr val="FF00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118" name="117 Rectángulo redondeado"/>
          <p:cNvSpPr/>
          <p:nvPr/>
        </p:nvSpPr>
        <p:spPr bwMode="auto">
          <a:xfrm>
            <a:off x="6731124" y="2219350"/>
            <a:ext cx="300732" cy="347340"/>
          </a:xfrm>
          <a:prstGeom prst="roundRect">
            <a:avLst/>
          </a:prstGeom>
          <a:solidFill>
            <a:srgbClr val="FF00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119" name="118 Rectángulo redondeado"/>
          <p:cNvSpPr/>
          <p:nvPr/>
        </p:nvSpPr>
        <p:spPr bwMode="auto">
          <a:xfrm>
            <a:off x="6781428" y="2863230"/>
            <a:ext cx="300732" cy="347340"/>
          </a:xfrm>
          <a:prstGeom prst="roundRect">
            <a:avLst/>
          </a:prstGeom>
          <a:solidFill>
            <a:srgbClr val="FF00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120" name="119 CuadroTexto"/>
          <p:cNvSpPr txBox="1"/>
          <p:nvPr/>
        </p:nvSpPr>
        <p:spPr>
          <a:xfrm>
            <a:off x="585193" y="5262299"/>
            <a:ext cx="7310143" cy="830997"/>
          </a:xfrm>
          <a:prstGeom prst="rect">
            <a:avLst/>
          </a:prstGeom>
          <a:noFill/>
        </p:spPr>
        <p:txBody>
          <a:bodyPr wrap="none" rtlCol="0">
            <a:spAutoFit/>
          </a:bodyPr>
          <a:lstStyle/>
          <a:p>
            <a:r>
              <a:rPr lang="en-US" sz="1600" i="0" dirty="0" smtClean="0">
                <a:sym typeface="Symbol"/>
              </a:rPr>
              <a:t>Extended stability properties to </a:t>
            </a:r>
            <a:r>
              <a:rPr lang="en-US" sz="1600" b="1" i="0" dirty="0" smtClean="0">
                <a:sym typeface="Symbol"/>
              </a:rPr>
              <a:t>SEMI-GLOBAL STABILITY</a:t>
            </a:r>
            <a:endParaRPr lang="en-US" sz="1600" i="0" dirty="0" smtClean="0">
              <a:sym typeface="Symbol"/>
            </a:endParaRPr>
          </a:p>
          <a:p>
            <a:pPr>
              <a:buFont typeface="Symbol"/>
              <a:buChar char="Þ"/>
            </a:pPr>
            <a:r>
              <a:rPr lang="en-US" sz="1600" i="0" dirty="0" smtClean="0">
                <a:sym typeface="Symbol"/>
              </a:rPr>
              <a:t> providing upper bounds of </a:t>
            </a:r>
            <a:r>
              <a:rPr lang="en-US" sz="1600" i="0" dirty="0" smtClean="0"/>
              <a:t>for the entire range of admissible state values &amp; </a:t>
            </a:r>
          </a:p>
          <a:p>
            <a:pPr>
              <a:buFont typeface="Symbol"/>
              <a:buChar char="Þ"/>
            </a:pPr>
            <a:r>
              <a:rPr lang="en-US" sz="1600" i="0" dirty="0" smtClean="0"/>
              <a:t> extend domain of attraction to the same range of admissible state values</a:t>
            </a:r>
            <a:endParaRPr lang="es-ES" sz="1600" i="0" dirty="0"/>
          </a:p>
        </p:txBody>
      </p:sp>
      <p:sp>
        <p:nvSpPr>
          <p:cNvPr id="121" name="120 CuadroTexto"/>
          <p:cNvSpPr txBox="1"/>
          <p:nvPr/>
        </p:nvSpPr>
        <p:spPr>
          <a:xfrm>
            <a:off x="395536" y="3573016"/>
            <a:ext cx="7640168" cy="584775"/>
          </a:xfrm>
          <a:prstGeom prst="rect">
            <a:avLst/>
          </a:prstGeom>
          <a:noFill/>
        </p:spPr>
        <p:txBody>
          <a:bodyPr wrap="none" rtlCol="0">
            <a:spAutoFit/>
          </a:bodyPr>
          <a:lstStyle/>
          <a:p>
            <a:r>
              <a:rPr lang="en-US" sz="1600" i="0" dirty="0" smtClean="0"/>
              <a:t>Let inequalities be satisfied, then the origin is an asymptotically stable equilibrium </a:t>
            </a:r>
          </a:p>
          <a:p>
            <a:r>
              <a:rPr lang="en-US" sz="1600" i="0" dirty="0" smtClean="0"/>
              <a:t>of the singularly perturbed system for all</a:t>
            </a:r>
            <a:endParaRPr lang="es-ES" sz="1600" i="0" dirty="0"/>
          </a:p>
        </p:txBody>
      </p:sp>
      <p:sp>
        <p:nvSpPr>
          <p:cNvPr id="122" name="121 CuadroTexto"/>
          <p:cNvSpPr txBox="1"/>
          <p:nvPr/>
        </p:nvSpPr>
        <p:spPr>
          <a:xfrm>
            <a:off x="395536" y="3356992"/>
            <a:ext cx="1096775" cy="338554"/>
          </a:xfrm>
          <a:prstGeom prst="rect">
            <a:avLst/>
          </a:prstGeom>
          <a:noFill/>
        </p:spPr>
        <p:txBody>
          <a:bodyPr wrap="none" rtlCol="0">
            <a:spAutoFit/>
          </a:bodyPr>
          <a:lstStyle/>
          <a:p>
            <a:r>
              <a:rPr lang="en-US" sz="1600" b="1" i="0" dirty="0" smtClean="0"/>
              <a:t>Theorem</a:t>
            </a:r>
            <a:endParaRPr lang="es-ES" sz="1600" b="1" i="0" dirty="0"/>
          </a:p>
        </p:txBody>
      </p:sp>
      <p:pic>
        <p:nvPicPr>
          <p:cNvPr id="123" name="Picture 4"/>
          <p:cNvPicPr>
            <a:picLocks noChangeAspect="1" noChangeArrowheads="1"/>
          </p:cNvPicPr>
          <p:nvPr/>
        </p:nvPicPr>
        <p:blipFill>
          <a:blip r:embed="rId8" cstate="print"/>
          <a:srcRect/>
          <a:stretch>
            <a:fillRect/>
          </a:stretch>
        </p:blipFill>
        <p:spPr bwMode="auto">
          <a:xfrm>
            <a:off x="2123728" y="4293096"/>
            <a:ext cx="4019550" cy="314325"/>
          </a:xfrm>
          <a:prstGeom prst="rect">
            <a:avLst/>
          </a:prstGeom>
          <a:noFill/>
          <a:ln w="9525">
            <a:noFill/>
            <a:miter lim="800000"/>
            <a:headEnd/>
            <a:tailEnd/>
          </a:ln>
        </p:spPr>
      </p:pic>
      <p:grpSp>
        <p:nvGrpSpPr>
          <p:cNvPr id="124" name="123 Grupo"/>
          <p:cNvGrpSpPr/>
          <p:nvPr/>
        </p:nvGrpSpPr>
        <p:grpSpPr>
          <a:xfrm>
            <a:off x="2743572" y="4665836"/>
            <a:ext cx="2476500" cy="305941"/>
            <a:chOff x="2843808" y="1700808"/>
            <a:chExt cx="2476500" cy="305941"/>
          </a:xfrm>
        </p:grpSpPr>
        <p:pic>
          <p:nvPicPr>
            <p:cNvPr id="125" name="Picture 3"/>
            <p:cNvPicPr>
              <a:picLocks noChangeAspect="1" noChangeArrowheads="1"/>
            </p:cNvPicPr>
            <p:nvPr/>
          </p:nvPicPr>
          <p:blipFill>
            <a:blip r:embed="rId9" cstate="print"/>
            <a:srcRect/>
            <a:stretch>
              <a:fillRect/>
            </a:stretch>
          </p:blipFill>
          <p:spPr bwMode="auto">
            <a:xfrm>
              <a:off x="2843808" y="1700808"/>
              <a:ext cx="2476500" cy="304800"/>
            </a:xfrm>
            <a:prstGeom prst="rect">
              <a:avLst/>
            </a:prstGeom>
            <a:noFill/>
            <a:ln w="9525">
              <a:noFill/>
              <a:miter lim="800000"/>
              <a:headEnd/>
              <a:tailEnd/>
            </a:ln>
          </p:spPr>
        </p:pic>
        <p:pic>
          <p:nvPicPr>
            <p:cNvPr id="126" name="Picture 4"/>
            <p:cNvPicPr>
              <a:picLocks noChangeAspect="1" noChangeArrowheads="1"/>
            </p:cNvPicPr>
            <p:nvPr/>
          </p:nvPicPr>
          <p:blipFill>
            <a:blip r:embed="rId10" cstate="print"/>
            <a:srcRect/>
            <a:stretch>
              <a:fillRect/>
            </a:stretch>
          </p:blipFill>
          <p:spPr bwMode="auto">
            <a:xfrm>
              <a:off x="4343276" y="1772816"/>
              <a:ext cx="219075" cy="219075"/>
            </a:xfrm>
            <a:prstGeom prst="rect">
              <a:avLst/>
            </a:prstGeom>
            <a:noFill/>
            <a:ln w="9525">
              <a:noFill/>
              <a:miter lim="800000"/>
              <a:headEnd/>
              <a:tailEnd/>
            </a:ln>
          </p:spPr>
        </p:pic>
        <p:pic>
          <p:nvPicPr>
            <p:cNvPr id="127" name="Picture 5"/>
            <p:cNvPicPr>
              <a:picLocks noChangeAspect="1" noChangeArrowheads="1"/>
            </p:cNvPicPr>
            <p:nvPr/>
          </p:nvPicPr>
          <p:blipFill>
            <a:blip r:embed="rId11" cstate="print"/>
            <a:srcRect/>
            <a:stretch>
              <a:fillRect/>
            </a:stretch>
          </p:blipFill>
          <p:spPr bwMode="auto">
            <a:xfrm>
              <a:off x="5004048" y="1768624"/>
              <a:ext cx="228600" cy="238125"/>
            </a:xfrm>
            <a:prstGeom prst="rect">
              <a:avLst/>
            </a:prstGeom>
            <a:noFill/>
            <a:ln w="9525">
              <a:noFill/>
              <a:miter lim="800000"/>
              <a:headEnd/>
              <a:tailEnd/>
            </a:ln>
          </p:spPr>
        </p:pic>
      </p:grpSp>
      <p:sp>
        <p:nvSpPr>
          <p:cNvPr id="128" name="3 Marcador de número de diapositiva"/>
          <p:cNvSpPr>
            <a:spLocks noGrp="1"/>
          </p:cNvSpPr>
          <p:nvPr>
            <p:ph type="sldNum" sz="quarter" idx="4294967295"/>
          </p:nvPr>
        </p:nvSpPr>
        <p:spPr>
          <a:xfrm>
            <a:off x="7042150" y="6243638"/>
            <a:ext cx="1905000" cy="457200"/>
          </a:xfrm>
          <a:prstGeom prst="rect">
            <a:avLst/>
          </a:prstGeom>
        </p:spPr>
        <p:txBody>
          <a:bodyPr/>
          <a:lstStyle/>
          <a:p>
            <a:pPr>
              <a:defRPr/>
            </a:pPr>
            <a:fld id="{8395C71D-A1E9-4C6C-95BC-D65559E1623D}" type="slidenum">
              <a:rPr lang="es-ES" smtClean="0"/>
              <a:pPr>
                <a:defRPr/>
              </a:pPr>
              <a:t>102</a:t>
            </a:fld>
            <a:endParaRPr lang="es-ES" dirty="0"/>
          </a:p>
        </p:txBody>
      </p:sp>
      <p:pic>
        <p:nvPicPr>
          <p:cNvPr id="129" name="Picture 7"/>
          <p:cNvPicPr>
            <a:picLocks noChangeAspect="1" noChangeArrowheads="1"/>
          </p:cNvPicPr>
          <p:nvPr/>
        </p:nvPicPr>
        <p:blipFill>
          <a:blip r:embed="rId12" cstate="print"/>
          <a:srcRect/>
          <a:stretch>
            <a:fillRect/>
          </a:stretch>
        </p:blipFill>
        <p:spPr bwMode="auto">
          <a:xfrm>
            <a:off x="4211960" y="3861048"/>
            <a:ext cx="866775" cy="304800"/>
          </a:xfrm>
          <a:prstGeom prst="rect">
            <a:avLst/>
          </a:prstGeom>
          <a:noFill/>
          <a:ln w="9525">
            <a:noFill/>
            <a:miter lim="800000"/>
            <a:headEnd/>
            <a:tailEnd/>
          </a:ln>
        </p:spPr>
      </p:pic>
    </p:spTree>
    <p:extLst>
      <p:ext uri="{BB962C8B-B14F-4D97-AF65-F5344CB8AC3E}">
        <p14:creationId xmlns:p14="http://schemas.microsoft.com/office/powerpoint/2010/main" val="686661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ox(in)">
                                      <p:cBhvr>
                                        <p:cTn id="7" dur="500"/>
                                        <p:tgtEl>
                                          <p:spTgt spid="12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1"/>
                                        </p:tgtEl>
                                        <p:attrNameLst>
                                          <p:attrName>style.visibility</p:attrName>
                                        </p:attrNameLst>
                                      </p:cBhvr>
                                      <p:to>
                                        <p:strVal val="visible"/>
                                      </p:to>
                                    </p:set>
                                    <p:animEffect transition="in" filter="box(in)">
                                      <p:cBhvr>
                                        <p:cTn id="12" dur="500"/>
                                        <p:tgtEl>
                                          <p:spTgt spid="121"/>
                                        </p:tgtEl>
                                      </p:cBhvr>
                                    </p:animEffect>
                                  </p:childTnLst>
                                </p:cTn>
                              </p:par>
                              <p:par>
                                <p:cTn id="13" presetID="4" presetClass="entr" presetSubtype="16" fill="hold" nodeType="withEffect">
                                  <p:stCondLst>
                                    <p:cond delay="0"/>
                                  </p:stCondLst>
                                  <p:childTnLst>
                                    <p:set>
                                      <p:cBhvr>
                                        <p:cTn id="14" dur="1" fill="hold">
                                          <p:stCondLst>
                                            <p:cond delay="0"/>
                                          </p:stCondLst>
                                        </p:cTn>
                                        <p:tgtEl>
                                          <p:spTgt spid="123"/>
                                        </p:tgtEl>
                                        <p:attrNameLst>
                                          <p:attrName>style.visibility</p:attrName>
                                        </p:attrNameLst>
                                      </p:cBhvr>
                                      <p:to>
                                        <p:strVal val="visible"/>
                                      </p:to>
                                    </p:set>
                                    <p:animEffect transition="in" filter="box(in)">
                                      <p:cBhvr>
                                        <p:cTn id="15" dur="500"/>
                                        <p:tgtEl>
                                          <p:spTgt spid="123"/>
                                        </p:tgtEl>
                                      </p:cBhvr>
                                    </p:animEffect>
                                  </p:childTnLst>
                                </p:cTn>
                              </p:par>
                              <p:par>
                                <p:cTn id="16" presetID="4" presetClass="entr" presetSubtype="16" fill="hold" nodeType="withEffect">
                                  <p:stCondLst>
                                    <p:cond delay="0"/>
                                  </p:stCondLst>
                                  <p:childTnLst>
                                    <p:set>
                                      <p:cBhvr>
                                        <p:cTn id="17" dur="1" fill="hold">
                                          <p:stCondLst>
                                            <p:cond delay="0"/>
                                          </p:stCondLst>
                                        </p:cTn>
                                        <p:tgtEl>
                                          <p:spTgt spid="124"/>
                                        </p:tgtEl>
                                        <p:attrNameLst>
                                          <p:attrName>style.visibility</p:attrName>
                                        </p:attrNameLst>
                                      </p:cBhvr>
                                      <p:to>
                                        <p:strVal val="visible"/>
                                      </p:to>
                                    </p:set>
                                    <p:animEffect transition="in" filter="box(in)">
                                      <p:cBhvr>
                                        <p:cTn id="18" dur="500"/>
                                        <p:tgtEl>
                                          <p:spTgt spid="124"/>
                                        </p:tgtEl>
                                      </p:cBhvr>
                                    </p:animEffect>
                                  </p:childTnLst>
                                </p:cTn>
                              </p:par>
                              <p:par>
                                <p:cTn id="19" presetID="4" presetClass="entr" presetSubtype="16" fill="hold" nodeType="withEffect">
                                  <p:stCondLst>
                                    <p:cond delay="0"/>
                                  </p:stCondLst>
                                  <p:childTnLst>
                                    <p:set>
                                      <p:cBhvr>
                                        <p:cTn id="20" dur="1" fill="hold">
                                          <p:stCondLst>
                                            <p:cond delay="0"/>
                                          </p:stCondLst>
                                        </p:cTn>
                                        <p:tgtEl>
                                          <p:spTgt spid="129"/>
                                        </p:tgtEl>
                                        <p:attrNameLst>
                                          <p:attrName>style.visibility</p:attrName>
                                        </p:attrNameLst>
                                      </p:cBhvr>
                                      <p:to>
                                        <p:strVal val="visible"/>
                                      </p:to>
                                    </p:set>
                                    <p:animEffect transition="in" filter="box(in)">
                                      <p:cBhvr>
                                        <p:cTn id="21" dur="500"/>
                                        <p:tgtEl>
                                          <p:spTgt spid="129"/>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120">
                                            <p:txEl>
                                              <p:pRg st="0" end="0"/>
                                            </p:txEl>
                                          </p:spTgt>
                                        </p:tgtEl>
                                        <p:attrNameLst>
                                          <p:attrName>style.visibility</p:attrName>
                                        </p:attrNameLst>
                                      </p:cBhvr>
                                      <p:to>
                                        <p:strVal val="visible"/>
                                      </p:to>
                                    </p:set>
                                    <p:animEffect transition="in" filter="box(in)">
                                      <p:cBhvr>
                                        <p:cTn id="26" dur="500"/>
                                        <p:tgtEl>
                                          <p:spTgt spid="120">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120">
                                            <p:txEl>
                                              <p:pRg st="1" end="1"/>
                                            </p:txEl>
                                          </p:spTgt>
                                        </p:tgtEl>
                                        <p:attrNameLst>
                                          <p:attrName>style.visibility</p:attrName>
                                        </p:attrNameLst>
                                      </p:cBhvr>
                                      <p:to>
                                        <p:strVal val="visible"/>
                                      </p:to>
                                    </p:set>
                                    <p:animEffect transition="in" filter="box(in)">
                                      <p:cBhvr>
                                        <p:cTn id="31" dur="500"/>
                                        <p:tgtEl>
                                          <p:spTgt spid="120">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nodeType="clickEffect">
                                  <p:stCondLst>
                                    <p:cond delay="0"/>
                                  </p:stCondLst>
                                  <p:childTnLst>
                                    <p:set>
                                      <p:cBhvr>
                                        <p:cTn id="35" dur="1" fill="hold">
                                          <p:stCondLst>
                                            <p:cond delay="0"/>
                                          </p:stCondLst>
                                        </p:cTn>
                                        <p:tgtEl>
                                          <p:spTgt spid="120">
                                            <p:txEl>
                                              <p:pRg st="2" end="2"/>
                                            </p:txEl>
                                          </p:spTgt>
                                        </p:tgtEl>
                                        <p:attrNameLst>
                                          <p:attrName>style.visibility</p:attrName>
                                        </p:attrNameLst>
                                      </p:cBhvr>
                                      <p:to>
                                        <p:strVal val="visible"/>
                                      </p:to>
                                    </p:set>
                                    <p:animEffect transition="in" filter="box(in)">
                                      <p:cBhvr>
                                        <p:cTn id="36" dur="500"/>
                                        <p:tgtEl>
                                          <p:spTgt spid="1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2"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z="2000" dirty="0" smtClean="0"/>
              <a:t>TD &amp; BU Stability Analysis Extension for Nth-Time-Scale System</a:t>
            </a:r>
            <a:endParaRPr lang="es-ES" sz="2000" dirty="0"/>
          </a:p>
        </p:txBody>
      </p:sp>
      <p:sp>
        <p:nvSpPr>
          <p:cNvPr id="3" name="2 Marcador de contenido"/>
          <p:cNvSpPr>
            <a:spLocks noGrp="1"/>
          </p:cNvSpPr>
          <p:nvPr>
            <p:ph idx="1"/>
          </p:nvPr>
        </p:nvSpPr>
        <p:spPr>
          <a:xfrm>
            <a:off x="251520" y="1268760"/>
            <a:ext cx="8703568" cy="5007769"/>
          </a:xfrm>
        </p:spPr>
        <p:txBody>
          <a:bodyPr/>
          <a:lstStyle/>
          <a:p>
            <a:r>
              <a:rPr lang="en-US" sz="2400" dirty="0" smtClean="0"/>
              <a:t>Same presented stability time-scale analysis methodologies are applicable for a more general Nth-time-scale system</a:t>
            </a:r>
          </a:p>
          <a:p>
            <a:pPr lvl="2"/>
            <a:endParaRPr lang="en-US" sz="1600" dirty="0" smtClean="0"/>
          </a:p>
          <a:p>
            <a:r>
              <a:rPr lang="en-US" sz="2400" dirty="0" smtClean="0"/>
              <a:t>Provide an additional degree of freedom to the designer.</a:t>
            </a:r>
          </a:p>
          <a:p>
            <a:pPr lvl="1"/>
            <a:r>
              <a:rPr lang="en-US" sz="2000" dirty="0" smtClean="0"/>
              <a:t>After each subsystem reduction </a:t>
            </a:r>
            <a:r>
              <a:rPr lang="en-US" sz="2000" dirty="0" smtClean="0">
                <a:sym typeface="Symbol"/>
              </a:rPr>
              <a:t></a:t>
            </a:r>
            <a:r>
              <a:rPr lang="en-US" sz="2000" dirty="0" smtClean="0"/>
              <a:t> time-scale decomposition using either  TD or the BU depending on:</a:t>
            </a:r>
          </a:p>
          <a:p>
            <a:pPr lvl="3"/>
            <a:r>
              <a:rPr lang="en-US" sz="1400" dirty="0" smtClean="0"/>
              <a:t>the system structure of the resulting reduced order and boundary layer subsystems</a:t>
            </a:r>
          </a:p>
          <a:p>
            <a:pPr lvl="3"/>
            <a:r>
              <a:rPr lang="en-US" sz="1400" dirty="0" smtClean="0"/>
              <a:t>what suits better in order to proceed with the time-scale decomposition.</a:t>
            </a:r>
          </a:p>
          <a:p>
            <a:r>
              <a:rPr lang="en-US" sz="2600" dirty="0" smtClean="0"/>
              <a:t>Example with a </a:t>
            </a:r>
            <a:r>
              <a:rPr lang="en-US" sz="2800" dirty="0" smtClean="0"/>
              <a:t>4</a:t>
            </a:r>
            <a:r>
              <a:rPr lang="en-US" sz="2800" baseline="30000" dirty="0" smtClean="0"/>
              <a:t>th</a:t>
            </a:r>
            <a:r>
              <a:rPr lang="en-US" sz="2800" dirty="0" smtClean="0"/>
              <a:t>-Time-Scale SP System</a:t>
            </a:r>
            <a:r>
              <a:rPr lang="en-US" sz="2600" dirty="0" smtClean="0"/>
              <a:t> </a:t>
            </a:r>
            <a:endParaRPr lang="es-ES" sz="2600" dirty="0"/>
          </a:p>
        </p:txBody>
      </p:sp>
      <p:sp>
        <p:nvSpPr>
          <p:cNvPr id="4" name="3 Marcador de número de diapositiva"/>
          <p:cNvSpPr>
            <a:spLocks noGrp="1"/>
          </p:cNvSpPr>
          <p:nvPr>
            <p:ph type="sldNum" sz="quarter" idx="4294967295"/>
          </p:nvPr>
        </p:nvSpPr>
        <p:spPr>
          <a:xfrm>
            <a:off x="7042150" y="6243638"/>
            <a:ext cx="1905000" cy="457200"/>
          </a:xfrm>
          <a:prstGeom prst="rect">
            <a:avLst/>
          </a:prstGeom>
        </p:spPr>
        <p:txBody>
          <a:bodyPr/>
          <a:lstStyle/>
          <a:p>
            <a:pPr>
              <a:defRPr/>
            </a:pPr>
            <a:fld id="{8395C71D-A1E9-4C6C-95BC-D65559E1623D}" type="slidenum">
              <a:rPr lang="es-ES" smtClean="0"/>
              <a:pPr>
                <a:defRPr/>
              </a:pPr>
              <a:t>103</a:t>
            </a:fld>
            <a:endParaRPr lang="es-ES"/>
          </a:p>
        </p:txBody>
      </p:sp>
      <p:pic>
        <p:nvPicPr>
          <p:cNvPr id="6" name="Picture 2"/>
          <p:cNvPicPr>
            <a:picLocks noChangeAspect="1" noChangeArrowheads="1"/>
          </p:cNvPicPr>
          <p:nvPr/>
        </p:nvPicPr>
        <p:blipFill>
          <a:blip r:embed="rId2" cstate="print"/>
          <a:srcRect/>
          <a:stretch>
            <a:fillRect/>
          </a:stretch>
        </p:blipFill>
        <p:spPr bwMode="auto">
          <a:xfrm>
            <a:off x="3131840" y="4725144"/>
            <a:ext cx="2200275" cy="1238250"/>
          </a:xfrm>
          <a:prstGeom prst="rect">
            <a:avLst/>
          </a:prstGeom>
          <a:noFill/>
          <a:ln w="9525">
            <a:noFill/>
            <a:miter lim="800000"/>
            <a:headEnd/>
            <a:tailEnd/>
          </a:ln>
        </p:spPr>
      </p:pic>
    </p:spTree>
    <p:extLst>
      <p:ext uri="{BB962C8B-B14F-4D97-AF65-F5344CB8AC3E}">
        <p14:creationId xmlns:p14="http://schemas.microsoft.com/office/powerpoint/2010/main" val="748584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ox(i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ox(i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ox(i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ox(in)">
                                      <p:cBhvr>
                                        <p:cTn id="32" dur="500"/>
                                        <p:tgtEl>
                                          <p:spTgt spid="3">
                                            <p:txEl>
                                              <p:pRg st="6" end="6"/>
                                            </p:txEl>
                                          </p:spTgt>
                                        </p:tgtEl>
                                      </p:cBhvr>
                                    </p:animEffect>
                                  </p:childTnLst>
                                </p:cTn>
                              </p:par>
                              <p:par>
                                <p:cTn id="33" presetID="4" presetClass="entr" presetSubtype="16"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ox(in)">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p:cNvPicPr>
            <a:picLocks noChangeAspect="1" noChangeArrowheads="1"/>
          </p:cNvPicPr>
          <p:nvPr/>
        </p:nvPicPr>
        <p:blipFill>
          <a:blip r:embed="rId2" cstate="print"/>
          <a:srcRect/>
          <a:stretch>
            <a:fillRect/>
          </a:stretch>
        </p:blipFill>
        <p:spPr bwMode="auto">
          <a:xfrm rot="5400000">
            <a:off x="1497798" y="-625590"/>
            <a:ext cx="6238168" cy="8730724"/>
          </a:xfrm>
          <a:prstGeom prst="rect">
            <a:avLst/>
          </a:prstGeom>
          <a:noFill/>
          <a:ln w="9525">
            <a:noFill/>
            <a:miter lim="800000"/>
            <a:headEnd/>
            <a:tailEnd/>
          </a:ln>
        </p:spPr>
      </p:pic>
      <p:sp>
        <p:nvSpPr>
          <p:cNvPr id="4" name="3 Marcador de número de diapositiva"/>
          <p:cNvSpPr>
            <a:spLocks noGrp="1"/>
          </p:cNvSpPr>
          <p:nvPr>
            <p:ph type="sldNum" sz="quarter" idx="4294967295"/>
          </p:nvPr>
        </p:nvSpPr>
        <p:spPr>
          <a:xfrm>
            <a:off x="7042150" y="6243638"/>
            <a:ext cx="1905000" cy="457200"/>
          </a:xfrm>
          <a:prstGeom prst="rect">
            <a:avLst/>
          </a:prstGeom>
        </p:spPr>
        <p:txBody>
          <a:bodyPr/>
          <a:lstStyle/>
          <a:p>
            <a:pPr>
              <a:defRPr/>
            </a:pPr>
            <a:fld id="{8395C71D-A1E9-4C6C-95BC-D65559E1623D}" type="slidenum">
              <a:rPr lang="es-ES" smtClean="0"/>
              <a:pPr>
                <a:defRPr/>
              </a:pPr>
              <a:t>104</a:t>
            </a:fld>
            <a:endParaRPr lang="es-ES"/>
          </a:p>
        </p:txBody>
      </p:sp>
      <p:sp>
        <p:nvSpPr>
          <p:cNvPr id="7" name="1 Título"/>
          <p:cNvSpPr>
            <a:spLocks noGrp="1"/>
          </p:cNvSpPr>
          <p:nvPr>
            <p:ph type="title"/>
          </p:nvPr>
        </p:nvSpPr>
        <p:spPr/>
        <p:txBody>
          <a:bodyPr/>
          <a:lstStyle/>
          <a:p>
            <a:r>
              <a:rPr lang="en-US" sz="2000" dirty="0" smtClean="0"/>
              <a:t>TD &amp; BU Stability Analysis Extension for 4</a:t>
            </a:r>
            <a:r>
              <a:rPr lang="en-US" sz="2000" baseline="30000" dirty="0" smtClean="0"/>
              <a:t>th</a:t>
            </a:r>
            <a:r>
              <a:rPr lang="en-US" sz="2000" dirty="0" smtClean="0"/>
              <a:t>-Time-Scale System</a:t>
            </a:r>
            <a:endParaRPr lang="es-ES" sz="2000" dirty="0"/>
          </a:p>
        </p:txBody>
      </p:sp>
      <p:sp>
        <p:nvSpPr>
          <p:cNvPr id="9" name="8 Rectángulo redondeado"/>
          <p:cNvSpPr/>
          <p:nvPr/>
        </p:nvSpPr>
        <p:spPr bwMode="auto">
          <a:xfrm>
            <a:off x="7681044" y="1158652"/>
            <a:ext cx="347340" cy="216024"/>
          </a:xfrm>
          <a:prstGeom prst="roundRect">
            <a:avLst/>
          </a:prstGeom>
          <a:solidFill>
            <a:srgbClr val="00B05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12" name="11 Rectángulo redondeado"/>
          <p:cNvSpPr/>
          <p:nvPr/>
        </p:nvSpPr>
        <p:spPr bwMode="auto">
          <a:xfrm>
            <a:off x="8066484" y="1137444"/>
            <a:ext cx="321940" cy="203324"/>
          </a:xfrm>
          <a:prstGeom prst="roundRect">
            <a:avLst/>
          </a:prstGeom>
          <a:solidFill>
            <a:srgbClr val="FF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13" name="12 Rectángulo redondeado"/>
          <p:cNvSpPr/>
          <p:nvPr/>
        </p:nvSpPr>
        <p:spPr bwMode="auto">
          <a:xfrm>
            <a:off x="7812360" y="1641500"/>
            <a:ext cx="491356" cy="203324"/>
          </a:xfrm>
          <a:prstGeom prst="roundRect">
            <a:avLst/>
          </a:prstGeom>
          <a:solidFill>
            <a:srgbClr val="FF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14" name="13 Rectángulo redondeado"/>
          <p:cNvSpPr/>
          <p:nvPr/>
        </p:nvSpPr>
        <p:spPr bwMode="auto">
          <a:xfrm>
            <a:off x="3644404" y="767882"/>
            <a:ext cx="216024" cy="216024"/>
          </a:xfrm>
          <a:prstGeom prst="roundRect">
            <a:avLst/>
          </a:prstGeom>
          <a:solidFill>
            <a:srgbClr val="FF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15" name="14 Rectángulo redondeado"/>
          <p:cNvSpPr/>
          <p:nvPr/>
        </p:nvSpPr>
        <p:spPr bwMode="auto">
          <a:xfrm>
            <a:off x="3385972" y="764704"/>
            <a:ext cx="234505" cy="216024"/>
          </a:xfrm>
          <a:prstGeom prst="roundRect">
            <a:avLst/>
          </a:prstGeom>
          <a:solidFill>
            <a:srgbClr val="00B05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16" name="15 Rectángulo redondeado"/>
          <p:cNvSpPr/>
          <p:nvPr/>
        </p:nvSpPr>
        <p:spPr bwMode="auto">
          <a:xfrm>
            <a:off x="3095329" y="768904"/>
            <a:ext cx="216024" cy="216024"/>
          </a:xfrm>
          <a:prstGeom prst="roundRect">
            <a:avLst/>
          </a:prstGeom>
          <a:solidFill>
            <a:srgbClr val="00B0F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17" name="16 Elipse"/>
          <p:cNvSpPr/>
          <p:nvPr/>
        </p:nvSpPr>
        <p:spPr bwMode="auto">
          <a:xfrm>
            <a:off x="2331244" y="730796"/>
            <a:ext cx="249932" cy="262632"/>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34" name="33 Rectángulo redondeado"/>
          <p:cNvSpPr/>
          <p:nvPr/>
        </p:nvSpPr>
        <p:spPr bwMode="auto">
          <a:xfrm>
            <a:off x="3661296" y="2492896"/>
            <a:ext cx="216024" cy="216024"/>
          </a:xfrm>
          <a:prstGeom prst="roundRect">
            <a:avLst/>
          </a:prstGeom>
          <a:solidFill>
            <a:srgbClr val="FF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35" name="34 Rectángulo redondeado"/>
          <p:cNvSpPr/>
          <p:nvPr/>
        </p:nvSpPr>
        <p:spPr bwMode="auto">
          <a:xfrm>
            <a:off x="3377464" y="2489718"/>
            <a:ext cx="234505" cy="216024"/>
          </a:xfrm>
          <a:prstGeom prst="roundRect">
            <a:avLst/>
          </a:prstGeom>
          <a:solidFill>
            <a:srgbClr val="00B05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36" name="35 Rectángulo redondeado"/>
          <p:cNvSpPr/>
          <p:nvPr/>
        </p:nvSpPr>
        <p:spPr bwMode="auto">
          <a:xfrm>
            <a:off x="3099521" y="2493918"/>
            <a:ext cx="216024" cy="216024"/>
          </a:xfrm>
          <a:prstGeom prst="roundRect">
            <a:avLst/>
          </a:prstGeom>
          <a:solidFill>
            <a:srgbClr val="00B0F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37" name="36 Elipse"/>
          <p:cNvSpPr/>
          <p:nvPr/>
        </p:nvSpPr>
        <p:spPr bwMode="auto">
          <a:xfrm>
            <a:off x="2348136" y="2455810"/>
            <a:ext cx="249932" cy="262632"/>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38" name="37 Rectángulo redondeado"/>
          <p:cNvSpPr/>
          <p:nvPr/>
        </p:nvSpPr>
        <p:spPr bwMode="auto">
          <a:xfrm>
            <a:off x="8155508" y="4221088"/>
            <a:ext cx="216024" cy="216024"/>
          </a:xfrm>
          <a:prstGeom prst="roundRect">
            <a:avLst/>
          </a:prstGeom>
          <a:solidFill>
            <a:srgbClr val="FF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39" name="38 Rectángulo redondeado"/>
          <p:cNvSpPr/>
          <p:nvPr/>
        </p:nvSpPr>
        <p:spPr bwMode="auto">
          <a:xfrm>
            <a:off x="7871676" y="4217910"/>
            <a:ext cx="234505" cy="216024"/>
          </a:xfrm>
          <a:prstGeom prst="roundRect">
            <a:avLst/>
          </a:prstGeom>
          <a:solidFill>
            <a:srgbClr val="00B05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40" name="39 Rectángulo redondeado"/>
          <p:cNvSpPr/>
          <p:nvPr/>
        </p:nvSpPr>
        <p:spPr bwMode="auto">
          <a:xfrm>
            <a:off x="7593733" y="4222110"/>
            <a:ext cx="216024" cy="216024"/>
          </a:xfrm>
          <a:prstGeom prst="roundRect">
            <a:avLst/>
          </a:prstGeom>
          <a:solidFill>
            <a:srgbClr val="00B0F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41" name="40 Elipse"/>
          <p:cNvSpPr/>
          <p:nvPr/>
        </p:nvSpPr>
        <p:spPr bwMode="auto">
          <a:xfrm>
            <a:off x="6791548" y="4196702"/>
            <a:ext cx="249932" cy="262632"/>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42" name="41 Rectángulo redondeado"/>
          <p:cNvSpPr/>
          <p:nvPr/>
        </p:nvSpPr>
        <p:spPr bwMode="auto">
          <a:xfrm>
            <a:off x="6016476" y="5648548"/>
            <a:ext cx="216024" cy="216024"/>
          </a:xfrm>
          <a:prstGeom prst="roundRect">
            <a:avLst/>
          </a:prstGeom>
          <a:solidFill>
            <a:srgbClr val="FF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43" name="42 Rectángulo redondeado"/>
          <p:cNvSpPr/>
          <p:nvPr/>
        </p:nvSpPr>
        <p:spPr bwMode="auto">
          <a:xfrm>
            <a:off x="5732644" y="5645370"/>
            <a:ext cx="234505" cy="216024"/>
          </a:xfrm>
          <a:prstGeom prst="roundRect">
            <a:avLst/>
          </a:prstGeom>
          <a:solidFill>
            <a:srgbClr val="00B05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44" name="43 Rectángulo redondeado"/>
          <p:cNvSpPr/>
          <p:nvPr/>
        </p:nvSpPr>
        <p:spPr bwMode="auto">
          <a:xfrm>
            <a:off x="5454701" y="5649570"/>
            <a:ext cx="216024" cy="216024"/>
          </a:xfrm>
          <a:prstGeom prst="roundRect">
            <a:avLst/>
          </a:prstGeom>
          <a:solidFill>
            <a:srgbClr val="00B0F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45" name="44 Elipse"/>
          <p:cNvSpPr/>
          <p:nvPr/>
        </p:nvSpPr>
        <p:spPr bwMode="auto">
          <a:xfrm>
            <a:off x="4728716" y="5611462"/>
            <a:ext cx="249932" cy="262632"/>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46" name="45 CuadroTexto"/>
          <p:cNvSpPr txBox="1"/>
          <p:nvPr/>
        </p:nvSpPr>
        <p:spPr>
          <a:xfrm>
            <a:off x="2572792" y="25400"/>
            <a:ext cx="4453463" cy="338554"/>
          </a:xfrm>
          <a:prstGeom prst="rect">
            <a:avLst/>
          </a:prstGeom>
          <a:noFill/>
        </p:spPr>
        <p:txBody>
          <a:bodyPr wrap="none" rtlCol="0">
            <a:spAutoFit/>
          </a:bodyPr>
          <a:lstStyle/>
          <a:p>
            <a:r>
              <a:rPr lang="es-ES" sz="1600" b="1" i="0" dirty="0" err="1" smtClean="0"/>
              <a:t>Equivalency</a:t>
            </a:r>
            <a:r>
              <a:rPr lang="es-ES" sz="1600" b="1" i="0" dirty="0" smtClean="0"/>
              <a:t> </a:t>
            </a:r>
            <a:r>
              <a:rPr lang="es-ES" sz="1600" b="1" i="0" dirty="0" err="1" smtClean="0"/>
              <a:t>bettween</a:t>
            </a:r>
            <a:r>
              <a:rPr lang="es-ES" sz="1600" b="1" i="0" dirty="0" smtClean="0"/>
              <a:t> TD-BU </a:t>
            </a:r>
            <a:r>
              <a:rPr lang="es-ES" sz="1600" b="1" i="0" dirty="0" err="1" smtClean="0"/>
              <a:t>Approaches</a:t>
            </a:r>
            <a:endParaRPr lang="es-ES" sz="1600" b="1" i="0" dirty="0"/>
          </a:p>
        </p:txBody>
      </p:sp>
      <p:sp>
        <p:nvSpPr>
          <p:cNvPr id="47" name="46 Elipse"/>
          <p:cNvSpPr/>
          <p:nvPr/>
        </p:nvSpPr>
        <p:spPr bwMode="auto">
          <a:xfrm>
            <a:off x="6732240" y="1603400"/>
            <a:ext cx="249932" cy="262632"/>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48" name="47 Elipse"/>
          <p:cNvSpPr/>
          <p:nvPr/>
        </p:nvSpPr>
        <p:spPr bwMode="auto">
          <a:xfrm>
            <a:off x="6732240" y="1141636"/>
            <a:ext cx="249932" cy="262632"/>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49" name="48 Rectángulo redondeado"/>
          <p:cNvSpPr/>
          <p:nvPr/>
        </p:nvSpPr>
        <p:spPr bwMode="auto">
          <a:xfrm>
            <a:off x="5588496" y="2810520"/>
            <a:ext cx="351656" cy="258440"/>
          </a:xfrm>
          <a:prstGeom prst="roundRect">
            <a:avLst/>
          </a:prstGeom>
          <a:solidFill>
            <a:srgbClr val="00B05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50" name="49 Rectángulo redondeado"/>
          <p:cNvSpPr/>
          <p:nvPr/>
        </p:nvSpPr>
        <p:spPr bwMode="auto">
          <a:xfrm>
            <a:off x="5973936" y="2823220"/>
            <a:ext cx="321940" cy="203324"/>
          </a:xfrm>
          <a:prstGeom prst="roundRect">
            <a:avLst/>
          </a:prstGeom>
          <a:solidFill>
            <a:srgbClr val="FF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51" name="50 Elipse"/>
          <p:cNvSpPr/>
          <p:nvPr/>
        </p:nvSpPr>
        <p:spPr bwMode="auto">
          <a:xfrm>
            <a:off x="4533900" y="2789312"/>
            <a:ext cx="249932" cy="262632"/>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52" name="51 Rectángulo redondeado"/>
          <p:cNvSpPr/>
          <p:nvPr/>
        </p:nvSpPr>
        <p:spPr bwMode="auto">
          <a:xfrm>
            <a:off x="7714952" y="4568428"/>
            <a:ext cx="351656" cy="258440"/>
          </a:xfrm>
          <a:prstGeom prst="roundRect">
            <a:avLst/>
          </a:prstGeom>
          <a:solidFill>
            <a:srgbClr val="00B05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53" name="52 Rectángulo redondeado"/>
          <p:cNvSpPr/>
          <p:nvPr/>
        </p:nvSpPr>
        <p:spPr bwMode="auto">
          <a:xfrm>
            <a:off x="8100392" y="4581128"/>
            <a:ext cx="321940" cy="203324"/>
          </a:xfrm>
          <a:prstGeom prst="roundRect">
            <a:avLst/>
          </a:prstGeom>
          <a:solidFill>
            <a:srgbClr val="FF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54" name="53 Elipse"/>
          <p:cNvSpPr/>
          <p:nvPr/>
        </p:nvSpPr>
        <p:spPr bwMode="auto">
          <a:xfrm>
            <a:off x="6766148" y="4547220"/>
            <a:ext cx="249932" cy="262632"/>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55" name="54 Rectángulo redondeado"/>
          <p:cNvSpPr/>
          <p:nvPr/>
        </p:nvSpPr>
        <p:spPr bwMode="auto">
          <a:xfrm>
            <a:off x="7858968" y="5936580"/>
            <a:ext cx="351656" cy="258440"/>
          </a:xfrm>
          <a:prstGeom prst="roundRect">
            <a:avLst/>
          </a:prstGeom>
          <a:solidFill>
            <a:srgbClr val="00B05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56" name="55 Rectángulo redondeado"/>
          <p:cNvSpPr/>
          <p:nvPr/>
        </p:nvSpPr>
        <p:spPr bwMode="auto">
          <a:xfrm>
            <a:off x="8244408" y="5949280"/>
            <a:ext cx="321940" cy="203324"/>
          </a:xfrm>
          <a:prstGeom prst="roundRect">
            <a:avLst/>
          </a:prstGeom>
          <a:solidFill>
            <a:srgbClr val="FF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57" name="56 Elipse"/>
          <p:cNvSpPr/>
          <p:nvPr/>
        </p:nvSpPr>
        <p:spPr bwMode="auto">
          <a:xfrm>
            <a:off x="6893272" y="5915372"/>
            <a:ext cx="249932" cy="262632"/>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58" name="57 Rectángulo redondeado"/>
          <p:cNvSpPr/>
          <p:nvPr/>
        </p:nvSpPr>
        <p:spPr bwMode="auto">
          <a:xfrm>
            <a:off x="8172400" y="3140968"/>
            <a:ext cx="491356" cy="203324"/>
          </a:xfrm>
          <a:prstGeom prst="roundRect">
            <a:avLst/>
          </a:prstGeom>
          <a:solidFill>
            <a:srgbClr val="FF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59" name="58 Elipse"/>
          <p:cNvSpPr/>
          <p:nvPr/>
        </p:nvSpPr>
        <p:spPr bwMode="auto">
          <a:xfrm>
            <a:off x="7020272" y="3102868"/>
            <a:ext cx="249932" cy="262632"/>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60" name="59 Rectángulo redondeado"/>
          <p:cNvSpPr/>
          <p:nvPr/>
        </p:nvSpPr>
        <p:spPr bwMode="auto">
          <a:xfrm>
            <a:off x="5652120" y="4869160"/>
            <a:ext cx="491356" cy="203324"/>
          </a:xfrm>
          <a:prstGeom prst="roundRect">
            <a:avLst/>
          </a:prstGeom>
          <a:solidFill>
            <a:srgbClr val="FF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61" name="60 Elipse"/>
          <p:cNvSpPr/>
          <p:nvPr/>
        </p:nvSpPr>
        <p:spPr bwMode="auto">
          <a:xfrm>
            <a:off x="4499992" y="4831060"/>
            <a:ext cx="249932" cy="262632"/>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62" name="61 Rectángulo redondeado"/>
          <p:cNvSpPr/>
          <p:nvPr/>
        </p:nvSpPr>
        <p:spPr bwMode="auto">
          <a:xfrm>
            <a:off x="8028384" y="6309320"/>
            <a:ext cx="491356" cy="203324"/>
          </a:xfrm>
          <a:prstGeom prst="roundRect">
            <a:avLst/>
          </a:prstGeom>
          <a:solidFill>
            <a:srgbClr val="FF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63" name="62 Elipse"/>
          <p:cNvSpPr/>
          <p:nvPr/>
        </p:nvSpPr>
        <p:spPr bwMode="auto">
          <a:xfrm>
            <a:off x="6948264" y="6271220"/>
            <a:ext cx="249932" cy="262632"/>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64" name="63 Elipse"/>
          <p:cNvSpPr/>
          <p:nvPr/>
        </p:nvSpPr>
        <p:spPr bwMode="auto">
          <a:xfrm>
            <a:off x="4639816" y="1916832"/>
            <a:ext cx="249932" cy="262632"/>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65" name="64 Elipse"/>
          <p:cNvSpPr/>
          <p:nvPr/>
        </p:nvSpPr>
        <p:spPr bwMode="auto">
          <a:xfrm>
            <a:off x="7011764" y="3539108"/>
            <a:ext cx="249932" cy="262632"/>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66" name="65 Elipse"/>
          <p:cNvSpPr/>
          <p:nvPr/>
        </p:nvSpPr>
        <p:spPr bwMode="auto">
          <a:xfrm>
            <a:off x="2458368" y="5004668"/>
            <a:ext cx="249932" cy="262632"/>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67" name="66 Elipse"/>
          <p:cNvSpPr/>
          <p:nvPr/>
        </p:nvSpPr>
        <p:spPr bwMode="auto">
          <a:xfrm>
            <a:off x="2424460" y="6478736"/>
            <a:ext cx="249932" cy="262632"/>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1936400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ox(in)">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ox(in)">
                                      <p:cBhvr>
                                        <p:cTn id="12" dur="500"/>
                                        <p:tgtEl>
                                          <p:spTgt spid="16"/>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ox(in)">
                                      <p:cBhvr>
                                        <p:cTn id="15" dur="500"/>
                                        <p:tgtEl>
                                          <p:spTgt spid="15"/>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ox(in)">
                                      <p:cBhvr>
                                        <p:cTn id="18" dur="500"/>
                                        <p:tgtEl>
                                          <p:spTgt spid="14"/>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ox(in)">
                                      <p:cBhvr>
                                        <p:cTn id="21" dur="500"/>
                                        <p:tgtEl>
                                          <p:spTgt spid="17"/>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box(in)">
                                      <p:cBhvr>
                                        <p:cTn id="24" dur="500"/>
                                        <p:tgtEl>
                                          <p:spTgt spid="36"/>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box(in)">
                                      <p:cBhvr>
                                        <p:cTn id="27" dur="500"/>
                                        <p:tgtEl>
                                          <p:spTgt spid="35"/>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box(in)">
                                      <p:cBhvr>
                                        <p:cTn id="30" dur="500"/>
                                        <p:tgtEl>
                                          <p:spTgt spid="34"/>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box(in)">
                                      <p:cBhvr>
                                        <p:cTn id="33" dur="500"/>
                                        <p:tgtEl>
                                          <p:spTgt spid="37"/>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box(in)">
                                      <p:cBhvr>
                                        <p:cTn id="36" dur="500"/>
                                        <p:tgtEl>
                                          <p:spTgt spid="40"/>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box(in)">
                                      <p:cBhvr>
                                        <p:cTn id="39" dur="500"/>
                                        <p:tgtEl>
                                          <p:spTgt spid="39"/>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box(in)">
                                      <p:cBhvr>
                                        <p:cTn id="42" dur="500"/>
                                        <p:tgtEl>
                                          <p:spTgt spid="38"/>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box(in)">
                                      <p:cBhvr>
                                        <p:cTn id="45" dur="500"/>
                                        <p:tgtEl>
                                          <p:spTgt spid="41"/>
                                        </p:tgtEl>
                                      </p:cBhvr>
                                    </p:animEffect>
                                  </p:childTnLst>
                                </p:cTn>
                              </p:par>
                              <p:par>
                                <p:cTn id="46" presetID="4" presetClass="entr" presetSubtype="16" fill="hold" grpId="0" nodeType="with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box(in)">
                                      <p:cBhvr>
                                        <p:cTn id="48" dur="500"/>
                                        <p:tgtEl>
                                          <p:spTgt spid="44"/>
                                        </p:tgtEl>
                                      </p:cBhvr>
                                    </p:animEffect>
                                  </p:childTnLst>
                                </p:cTn>
                              </p:par>
                              <p:par>
                                <p:cTn id="49" presetID="4" presetClass="entr" presetSubtype="16"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box(in)">
                                      <p:cBhvr>
                                        <p:cTn id="51" dur="500"/>
                                        <p:tgtEl>
                                          <p:spTgt spid="43"/>
                                        </p:tgtEl>
                                      </p:cBhvr>
                                    </p:animEffect>
                                  </p:childTnLst>
                                </p:cTn>
                              </p:par>
                              <p:par>
                                <p:cTn id="52" presetID="4"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box(in)">
                                      <p:cBhvr>
                                        <p:cTn id="54" dur="500"/>
                                        <p:tgtEl>
                                          <p:spTgt spid="42"/>
                                        </p:tgtEl>
                                      </p:cBhvr>
                                    </p:animEffect>
                                  </p:childTnLst>
                                </p:cTn>
                              </p:par>
                              <p:par>
                                <p:cTn id="55" presetID="4" presetClass="entr" presetSubtype="16"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box(in)">
                                      <p:cBhvr>
                                        <p:cTn id="57" dur="500"/>
                                        <p:tgtEl>
                                          <p:spTgt spid="45"/>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xit" presetSubtype="16" fill="hold" grpId="1" nodeType="clickEffect">
                                  <p:stCondLst>
                                    <p:cond delay="0"/>
                                  </p:stCondLst>
                                  <p:childTnLst>
                                    <p:animEffect transition="out" filter="box(in)">
                                      <p:cBhvr>
                                        <p:cTn id="61" dur="500"/>
                                        <p:tgtEl>
                                          <p:spTgt spid="14"/>
                                        </p:tgtEl>
                                      </p:cBhvr>
                                    </p:animEffect>
                                    <p:set>
                                      <p:cBhvr>
                                        <p:cTn id="62" dur="1" fill="hold">
                                          <p:stCondLst>
                                            <p:cond delay="499"/>
                                          </p:stCondLst>
                                        </p:cTn>
                                        <p:tgtEl>
                                          <p:spTgt spid="14"/>
                                        </p:tgtEl>
                                        <p:attrNameLst>
                                          <p:attrName>style.visibility</p:attrName>
                                        </p:attrNameLst>
                                      </p:cBhvr>
                                      <p:to>
                                        <p:strVal val="hidden"/>
                                      </p:to>
                                    </p:set>
                                  </p:childTnLst>
                                </p:cTn>
                              </p:par>
                              <p:par>
                                <p:cTn id="63" presetID="4" presetClass="exit" presetSubtype="16" fill="hold" grpId="1" nodeType="withEffect">
                                  <p:stCondLst>
                                    <p:cond delay="0"/>
                                  </p:stCondLst>
                                  <p:childTnLst>
                                    <p:animEffect transition="out" filter="box(in)">
                                      <p:cBhvr>
                                        <p:cTn id="64" dur="500"/>
                                        <p:tgtEl>
                                          <p:spTgt spid="15"/>
                                        </p:tgtEl>
                                      </p:cBhvr>
                                    </p:animEffect>
                                    <p:set>
                                      <p:cBhvr>
                                        <p:cTn id="65" dur="1" fill="hold">
                                          <p:stCondLst>
                                            <p:cond delay="499"/>
                                          </p:stCondLst>
                                        </p:cTn>
                                        <p:tgtEl>
                                          <p:spTgt spid="15"/>
                                        </p:tgtEl>
                                        <p:attrNameLst>
                                          <p:attrName>style.visibility</p:attrName>
                                        </p:attrNameLst>
                                      </p:cBhvr>
                                      <p:to>
                                        <p:strVal val="hidden"/>
                                      </p:to>
                                    </p:set>
                                  </p:childTnLst>
                                </p:cTn>
                              </p:par>
                              <p:par>
                                <p:cTn id="66" presetID="4" presetClass="exit" presetSubtype="16" fill="hold" grpId="1" nodeType="withEffect">
                                  <p:stCondLst>
                                    <p:cond delay="0"/>
                                  </p:stCondLst>
                                  <p:childTnLst>
                                    <p:animEffect transition="out" filter="box(in)">
                                      <p:cBhvr>
                                        <p:cTn id="67" dur="500"/>
                                        <p:tgtEl>
                                          <p:spTgt spid="16"/>
                                        </p:tgtEl>
                                      </p:cBhvr>
                                    </p:animEffect>
                                    <p:set>
                                      <p:cBhvr>
                                        <p:cTn id="68" dur="1" fill="hold">
                                          <p:stCondLst>
                                            <p:cond delay="499"/>
                                          </p:stCondLst>
                                        </p:cTn>
                                        <p:tgtEl>
                                          <p:spTgt spid="16"/>
                                        </p:tgtEl>
                                        <p:attrNameLst>
                                          <p:attrName>style.visibility</p:attrName>
                                        </p:attrNameLst>
                                      </p:cBhvr>
                                      <p:to>
                                        <p:strVal val="hidden"/>
                                      </p:to>
                                    </p:set>
                                  </p:childTnLst>
                                </p:cTn>
                              </p:par>
                              <p:par>
                                <p:cTn id="69" presetID="4" presetClass="exit" presetSubtype="16" fill="hold" grpId="1" nodeType="withEffect">
                                  <p:stCondLst>
                                    <p:cond delay="0"/>
                                  </p:stCondLst>
                                  <p:childTnLst>
                                    <p:animEffect transition="out" filter="box(in)">
                                      <p:cBhvr>
                                        <p:cTn id="70" dur="500"/>
                                        <p:tgtEl>
                                          <p:spTgt spid="17"/>
                                        </p:tgtEl>
                                      </p:cBhvr>
                                    </p:animEffect>
                                    <p:set>
                                      <p:cBhvr>
                                        <p:cTn id="71" dur="1" fill="hold">
                                          <p:stCondLst>
                                            <p:cond delay="499"/>
                                          </p:stCondLst>
                                        </p:cTn>
                                        <p:tgtEl>
                                          <p:spTgt spid="17"/>
                                        </p:tgtEl>
                                        <p:attrNameLst>
                                          <p:attrName>style.visibility</p:attrName>
                                        </p:attrNameLst>
                                      </p:cBhvr>
                                      <p:to>
                                        <p:strVal val="hidden"/>
                                      </p:to>
                                    </p:set>
                                  </p:childTnLst>
                                </p:cTn>
                              </p:par>
                              <p:par>
                                <p:cTn id="72" presetID="4" presetClass="exit" presetSubtype="16" fill="hold" grpId="1" nodeType="withEffect">
                                  <p:stCondLst>
                                    <p:cond delay="0"/>
                                  </p:stCondLst>
                                  <p:childTnLst>
                                    <p:animEffect transition="out" filter="box(in)">
                                      <p:cBhvr>
                                        <p:cTn id="73" dur="500"/>
                                        <p:tgtEl>
                                          <p:spTgt spid="34"/>
                                        </p:tgtEl>
                                      </p:cBhvr>
                                    </p:animEffect>
                                    <p:set>
                                      <p:cBhvr>
                                        <p:cTn id="74" dur="1" fill="hold">
                                          <p:stCondLst>
                                            <p:cond delay="499"/>
                                          </p:stCondLst>
                                        </p:cTn>
                                        <p:tgtEl>
                                          <p:spTgt spid="34"/>
                                        </p:tgtEl>
                                        <p:attrNameLst>
                                          <p:attrName>style.visibility</p:attrName>
                                        </p:attrNameLst>
                                      </p:cBhvr>
                                      <p:to>
                                        <p:strVal val="hidden"/>
                                      </p:to>
                                    </p:set>
                                  </p:childTnLst>
                                </p:cTn>
                              </p:par>
                              <p:par>
                                <p:cTn id="75" presetID="4" presetClass="exit" presetSubtype="16" fill="hold" grpId="1" nodeType="withEffect">
                                  <p:stCondLst>
                                    <p:cond delay="0"/>
                                  </p:stCondLst>
                                  <p:childTnLst>
                                    <p:animEffect transition="out" filter="box(in)">
                                      <p:cBhvr>
                                        <p:cTn id="76" dur="500"/>
                                        <p:tgtEl>
                                          <p:spTgt spid="35"/>
                                        </p:tgtEl>
                                      </p:cBhvr>
                                    </p:animEffect>
                                    <p:set>
                                      <p:cBhvr>
                                        <p:cTn id="77" dur="1" fill="hold">
                                          <p:stCondLst>
                                            <p:cond delay="499"/>
                                          </p:stCondLst>
                                        </p:cTn>
                                        <p:tgtEl>
                                          <p:spTgt spid="35"/>
                                        </p:tgtEl>
                                        <p:attrNameLst>
                                          <p:attrName>style.visibility</p:attrName>
                                        </p:attrNameLst>
                                      </p:cBhvr>
                                      <p:to>
                                        <p:strVal val="hidden"/>
                                      </p:to>
                                    </p:set>
                                  </p:childTnLst>
                                </p:cTn>
                              </p:par>
                              <p:par>
                                <p:cTn id="78" presetID="4" presetClass="exit" presetSubtype="16" fill="hold" grpId="1" nodeType="withEffect">
                                  <p:stCondLst>
                                    <p:cond delay="0"/>
                                  </p:stCondLst>
                                  <p:childTnLst>
                                    <p:animEffect transition="out" filter="box(in)">
                                      <p:cBhvr>
                                        <p:cTn id="79" dur="500"/>
                                        <p:tgtEl>
                                          <p:spTgt spid="36"/>
                                        </p:tgtEl>
                                      </p:cBhvr>
                                    </p:animEffect>
                                    <p:set>
                                      <p:cBhvr>
                                        <p:cTn id="80" dur="1" fill="hold">
                                          <p:stCondLst>
                                            <p:cond delay="499"/>
                                          </p:stCondLst>
                                        </p:cTn>
                                        <p:tgtEl>
                                          <p:spTgt spid="36"/>
                                        </p:tgtEl>
                                        <p:attrNameLst>
                                          <p:attrName>style.visibility</p:attrName>
                                        </p:attrNameLst>
                                      </p:cBhvr>
                                      <p:to>
                                        <p:strVal val="hidden"/>
                                      </p:to>
                                    </p:set>
                                  </p:childTnLst>
                                </p:cTn>
                              </p:par>
                              <p:par>
                                <p:cTn id="81" presetID="4" presetClass="exit" presetSubtype="16" fill="hold" grpId="1" nodeType="withEffect">
                                  <p:stCondLst>
                                    <p:cond delay="0"/>
                                  </p:stCondLst>
                                  <p:childTnLst>
                                    <p:animEffect transition="out" filter="box(in)">
                                      <p:cBhvr>
                                        <p:cTn id="82" dur="500"/>
                                        <p:tgtEl>
                                          <p:spTgt spid="37"/>
                                        </p:tgtEl>
                                      </p:cBhvr>
                                    </p:animEffect>
                                    <p:set>
                                      <p:cBhvr>
                                        <p:cTn id="83" dur="1" fill="hold">
                                          <p:stCondLst>
                                            <p:cond delay="499"/>
                                          </p:stCondLst>
                                        </p:cTn>
                                        <p:tgtEl>
                                          <p:spTgt spid="37"/>
                                        </p:tgtEl>
                                        <p:attrNameLst>
                                          <p:attrName>style.visibility</p:attrName>
                                        </p:attrNameLst>
                                      </p:cBhvr>
                                      <p:to>
                                        <p:strVal val="hidden"/>
                                      </p:to>
                                    </p:set>
                                  </p:childTnLst>
                                </p:cTn>
                              </p:par>
                              <p:par>
                                <p:cTn id="84" presetID="4" presetClass="exit" presetSubtype="16" fill="hold" grpId="1" nodeType="withEffect">
                                  <p:stCondLst>
                                    <p:cond delay="0"/>
                                  </p:stCondLst>
                                  <p:childTnLst>
                                    <p:animEffect transition="out" filter="box(in)">
                                      <p:cBhvr>
                                        <p:cTn id="85" dur="500"/>
                                        <p:tgtEl>
                                          <p:spTgt spid="38"/>
                                        </p:tgtEl>
                                      </p:cBhvr>
                                    </p:animEffect>
                                    <p:set>
                                      <p:cBhvr>
                                        <p:cTn id="86" dur="1" fill="hold">
                                          <p:stCondLst>
                                            <p:cond delay="499"/>
                                          </p:stCondLst>
                                        </p:cTn>
                                        <p:tgtEl>
                                          <p:spTgt spid="38"/>
                                        </p:tgtEl>
                                        <p:attrNameLst>
                                          <p:attrName>style.visibility</p:attrName>
                                        </p:attrNameLst>
                                      </p:cBhvr>
                                      <p:to>
                                        <p:strVal val="hidden"/>
                                      </p:to>
                                    </p:set>
                                  </p:childTnLst>
                                </p:cTn>
                              </p:par>
                              <p:par>
                                <p:cTn id="87" presetID="4" presetClass="exit" presetSubtype="16" fill="hold" grpId="1" nodeType="withEffect">
                                  <p:stCondLst>
                                    <p:cond delay="0"/>
                                  </p:stCondLst>
                                  <p:childTnLst>
                                    <p:animEffect transition="out" filter="box(in)">
                                      <p:cBhvr>
                                        <p:cTn id="88" dur="500"/>
                                        <p:tgtEl>
                                          <p:spTgt spid="39"/>
                                        </p:tgtEl>
                                      </p:cBhvr>
                                    </p:animEffect>
                                    <p:set>
                                      <p:cBhvr>
                                        <p:cTn id="89" dur="1" fill="hold">
                                          <p:stCondLst>
                                            <p:cond delay="499"/>
                                          </p:stCondLst>
                                        </p:cTn>
                                        <p:tgtEl>
                                          <p:spTgt spid="39"/>
                                        </p:tgtEl>
                                        <p:attrNameLst>
                                          <p:attrName>style.visibility</p:attrName>
                                        </p:attrNameLst>
                                      </p:cBhvr>
                                      <p:to>
                                        <p:strVal val="hidden"/>
                                      </p:to>
                                    </p:set>
                                  </p:childTnLst>
                                </p:cTn>
                              </p:par>
                              <p:par>
                                <p:cTn id="90" presetID="4" presetClass="exit" presetSubtype="16" fill="hold" grpId="1" nodeType="withEffect">
                                  <p:stCondLst>
                                    <p:cond delay="0"/>
                                  </p:stCondLst>
                                  <p:childTnLst>
                                    <p:animEffect transition="out" filter="box(in)">
                                      <p:cBhvr>
                                        <p:cTn id="91" dur="500"/>
                                        <p:tgtEl>
                                          <p:spTgt spid="40"/>
                                        </p:tgtEl>
                                      </p:cBhvr>
                                    </p:animEffect>
                                    <p:set>
                                      <p:cBhvr>
                                        <p:cTn id="92" dur="1" fill="hold">
                                          <p:stCondLst>
                                            <p:cond delay="499"/>
                                          </p:stCondLst>
                                        </p:cTn>
                                        <p:tgtEl>
                                          <p:spTgt spid="40"/>
                                        </p:tgtEl>
                                        <p:attrNameLst>
                                          <p:attrName>style.visibility</p:attrName>
                                        </p:attrNameLst>
                                      </p:cBhvr>
                                      <p:to>
                                        <p:strVal val="hidden"/>
                                      </p:to>
                                    </p:set>
                                  </p:childTnLst>
                                </p:cTn>
                              </p:par>
                              <p:par>
                                <p:cTn id="93" presetID="4" presetClass="exit" presetSubtype="16" fill="hold" grpId="1" nodeType="withEffect">
                                  <p:stCondLst>
                                    <p:cond delay="0"/>
                                  </p:stCondLst>
                                  <p:childTnLst>
                                    <p:animEffect transition="out" filter="box(in)">
                                      <p:cBhvr>
                                        <p:cTn id="94" dur="500"/>
                                        <p:tgtEl>
                                          <p:spTgt spid="41"/>
                                        </p:tgtEl>
                                      </p:cBhvr>
                                    </p:animEffect>
                                    <p:set>
                                      <p:cBhvr>
                                        <p:cTn id="95" dur="1" fill="hold">
                                          <p:stCondLst>
                                            <p:cond delay="499"/>
                                          </p:stCondLst>
                                        </p:cTn>
                                        <p:tgtEl>
                                          <p:spTgt spid="41"/>
                                        </p:tgtEl>
                                        <p:attrNameLst>
                                          <p:attrName>style.visibility</p:attrName>
                                        </p:attrNameLst>
                                      </p:cBhvr>
                                      <p:to>
                                        <p:strVal val="hidden"/>
                                      </p:to>
                                    </p:set>
                                  </p:childTnLst>
                                </p:cTn>
                              </p:par>
                              <p:par>
                                <p:cTn id="96" presetID="4" presetClass="exit" presetSubtype="16" fill="hold" grpId="1" nodeType="withEffect">
                                  <p:stCondLst>
                                    <p:cond delay="0"/>
                                  </p:stCondLst>
                                  <p:childTnLst>
                                    <p:animEffect transition="out" filter="box(in)">
                                      <p:cBhvr>
                                        <p:cTn id="97" dur="500"/>
                                        <p:tgtEl>
                                          <p:spTgt spid="42"/>
                                        </p:tgtEl>
                                      </p:cBhvr>
                                    </p:animEffect>
                                    <p:set>
                                      <p:cBhvr>
                                        <p:cTn id="98" dur="1" fill="hold">
                                          <p:stCondLst>
                                            <p:cond delay="499"/>
                                          </p:stCondLst>
                                        </p:cTn>
                                        <p:tgtEl>
                                          <p:spTgt spid="42"/>
                                        </p:tgtEl>
                                        <p:attrNameLst>
                                          <p:attrName>style.visibility</p:attrName>
                                        </p:attrNameLst>
                                      </p:cBhvr>
                                      <p:to>
                                        <p:strVal val="hidden"/>
                                      </p:to>
                                    </p:set>
                                  </p:childTnLst>
                                </p:cTn>
                              </p:par>
                              <p:par>
                                <p:cTn id="99" presetID="4" presetClass="exit" presetSubtype="16" fill="hold" grpId="1" nodeType="withEffect">
                                  <p:stCondLst>
                                    <p:cond delay="0"/>
                                  </p:stCondLst>
                                  <p:childTnLst>
                                    <p:animEffect transition="out" filter="box(in)">
                                      <p:cBhvr>
                                        <p:cTn id="100" dur="500"/>
                                        <p:tgtEl>
                                          <p:spTgt spid="43"/>
                                        </p:tgtEl>
                                      </p:cBhvr>
                                    </p:animEffect>
                                    <p:set>
                                      <p:cBhvr>
                                        <p:cTn id="101" dur="1" fill="hold">
                                          <p:stCondLst>
                                            <p:cond delay="499"/>
                                          </p:stCondLst>
                                        </p:cTn>
                                        <p:tgtEl>
                                          <p:spTgt spid="43"/>
                                        </p:tgtEl>
                                        <p:attrNameLst>
                                          <p:attrName>style.visibility</p:attrName>
                                        </p:attrNameLst>
                                      </p:cBhvr>
                                      <p:to>
                                        <p:strVal val="hidden"/>
                                      </p:to>
                                    </p:set>
                                  </p:childTnLst>
                                </p:cTn>
                              </p:par>
                              <p:par>
                                <p:cTn id="102" presetID="4" presetClass="exit" presetSubtype="16" fill="hold" grpId="1" nodeType="withEffect">
                                  <p:stCondLst>
                                    <p:cond delay="0"/>
                                  </p:stCondLst>
                                  <p:childTnLst>
                                    <p:animEffect transition="out" filter="box(in)">
                                      <p:cBhvr>
                                        <p:cTn id="103" dur="500"/>
                                        <p:tgtEl>
                                          <p:spTgt spid="44"/>
                                        </p:tgtEl>
                                      </p:cBhvr>
                                    </p:animEffect>
                                    <p:set>
                                      <p:cBhvr>
                                        <p:cTn id="104" dur="1" fill="hold">
                                          <p:stCondLst>
                                            <p:cond delay="499"/>
                                          </p:stCondLst>
                                        </p:cTn>
                                        <p:tgtEl>
                                          <p:spTgt spid="44"/>
                                        </p:tgtEl>
                                        <p:attrNameLst>
                                          <p:attrName>style.visibility</p:attrName>
                                        </p:attrNameLst>
                                      </p:cBhvr>
                                      <p:to>
                                        <p:strVal val="hidden"/>
                                      </p:to>
                                    </p:set>
                                  </p:childTnLst>
                                </p:cTn>
                              </p:par>
                              <p:par>
                                <p:cTn id="105" presetID="4" presetClass="exit" presetSubtype="16" fill="hold" grpId="1" nodeType="withEffect">
                                  <p:stCondLst>
                                    <p:cond delay="0"/>
                                  </p:stCondLst>
                                  <p:childTnLst>
                                    <p:animEffect transition="out" filter="box(in)">
                                      <p:cBhvr>
                                        <p:cTn id="106" dur="500"/>
                                        <p:tgtEl>
                                          <p:spTgt spid="45"/>
                                        </p:tgtEl>
                                      </p:cBhvr>
                                    </p:animEffect>
                                    <p:set>
                                      <p:cBhvr>
                                        <p:cTn id="107" dur="1" fill="hold">
                                          <p:stCondLst>
                                            <p:cond delay="499"/>
                                          </p:stCondLst>
                                        </p:cTn>
                                        <p:tgtEl>
                                          <p:spTgt spid="45"/>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4" presetClass="entr" presetSubtype="16" fill="hold" grpId="0" nodeType="click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box(in)">
                                      <p:cBhvr>
                                        <p:cTn id="112" dur="500"/>
                                        <p:tgtEl>
                                          <p:spTgt spid="48"/>
                                        </p:tgtEl>
                                      </p:cBhvr>
                                    </p:animEffect>
                                  </p:childTnLst>
                                </p:cTn>
                              </p:par>
                              <p:par>
                                <p:cTn id="113" presetID="4" presetClass="entr" presetSubtype="16" fill="hold" grpId="0" nodeType="withEffect">
                                  <p:stCondLst>
                                    <p:cond delay="0"/>
                                  </p:stCondLst>
                                  <p:childTnLst>
                                    <p:set>
                                      <p:cBhvr>
                                        <p:cTn id="114" dur="1" fill="hold">
                                          <p:stCondLst>
                                            <p:cond delay="0"/>
                                          </p:stCondLst>
                                        </p:cTn>
                                        <p:tgtEl>
                                          <p:spTgt spid="9"/>
                                        </p:tgtEl>
                                        <p:attrNameLst>
                                          <p:attrName>style.visibility</p:attrName>
                                        </p:attrNameLst>
                                      </p:cBhvr>
                                      <p:to>
                                        <p:strVal val="visible"/>
                                      </p:to>
                                    </p:set>
                                    <p:animEffect transition="in" filter="box(in)">
                                      <p:cBhvr>
                                        <p:cTn id="115" dur="500"/>
                                        <p:tgtEl>
                                          <p:spTgt spid="9"/>
                                        </p:tgtEl>
                                      </p:cBhvr>
                                    </p:animEffect>
                                  </p:childTnLst>
                                </p:cTn>
                              </p:par>
                              <p:par>
                                <p:cTn id="116" presetID="4" presetClass="entr" presetSubtype="16" fill="hold" grpId="0" nodeType="withEffect">
                                  <p:stCondLst>
                                    <p:cond delay="0"/>
                                  </p:stCondLst>
                                  <p:childTnLst>
                                    <p:set>
                                      <p:cBhvr>
                                        <p:cTn id="117" dur="1" fill="hold">
                                          <p:stCondLst>
                                            <p:cond delay="0"/>
                                          </p:stCondLst>
                                        </p:cTn>
                                        <p:tgtEl>
                                          <p:spTgt spid="12"/>
                                        </p:tgtEl>
                                        <p:attrNameLst>
                                          <p:attrName>style.visibility</p:attrName>
                                        </p:attrNameLst>
                                      </p:cBhvr>
                                      <p:to>
                                        <p:strVal val="visible"/>
                                      </p:to>
                                    </p:set>
                                    <p:animEffect transition="in" filter="box(in)">
                                      <p:cBhvr>
                                        <p:cTn id="118" dur="500"/>
                                        <p:tgtEl>
                                          <p:spTgt spid="12"/>
                                        </p:tgtEl>
                                      </p:cBhvr>
                                    </p:animEffect>
                                  </p:childTnLst>
                                </p:cTn>
                              </p:par>
                              <p:par>
                                <p:cTn id="119" presetID="4" presetClass="entr" presetSubtype="16" fill="hold" grpId="0" nodeType="with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box(in)">
                                      <p:cBhvr>
                                        <p:cTn id="121" dur="500"/>
                                        <p:tgtEl>
                                          <p:spTgt spid="51"/>
                                        </p:tgtEl>
                                      </p:cBhvr>
                                    </p:animEffect>
                                  </p:childTnLst>
                                </p:cTn>
                              </p:par>
                              <p:par>
                                <p:cTn id="122" presetID="4" presetClass="entr" presetSubtype="16" fill="hold" grpId="0" nodeType="with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box(in)">
                                      <p:cBhvr>
                                        <p:cTn id="124" dur="500"/>
                                        <p:tgtEl>
                                          <p:spTgt spid="49"/>
                                        </p:tgtEl>
                                      </p:cBhvr>
                                    </p:animEffect>
                                  </p:childTnLst>
                                </p:cTn>
                              </p:par>
                              <p:par>
                                <p:cTn id="125" presetID="4" presetClass="entr" presetSubtype="16"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Effect transition="in" filter="box(in)">
                                      <p:cBhvr>
                                        <p:cTn id="127" dur="500"/>
                                        <p:tgtEl>
                                          <p:spTgt spid="50"/>
                                        </p:tgtEl>
                                      </p:cBhvr>
                                    </p:animEffect>
                                  </p:childTnLst>
                                </p:cTn>
                              </p:par>
                              <p:par>
                                <p:cTn id="128" presetID="4" presetClass="entr" presetSubtype="16" fill="hold" grpId="0" nodeType="withEffect">
                                  <p:stCondLst>
                                    <p:cond delay="0"/>
                                  </p:stCondLst>
                                  <p:childTnLst>
                                    <p:set>
                                      <p:cBhvr>
                                        <p:cTn id="129" dur="1" fill="hold">
                                          <p:stCondLst>
                                            <p:cond delay="0"/>
                                          </p:stCondLst>
                                        </p:cTn>
                                        <p:tgtEl>
                                          <p:spTgt spid="54"/>
                                        </p:tgtEl>
                                        <p:attrNameLst>
                                          <p:attrName>style.visibility</p:attrName>
                                        </p:attrNameLst>
                                      </p:cBhvr>
                                      <p:to>
                                        <p:strVal val="visible"/>
                                      </p:to>
                                    </p:set>
                                    <p:animEffect transition="in" filter="box(in)">
                                      <p:cBhvr>
                                        <p:cTn id="130" dur="500"/>
                                        <p:tgtEl>
                                          <p:spTgt spid="54"/>
                                        </p:tgtEl>
                                      </p:cBhvr>
                                    </p:animEffect>
                                  </p:childTnLst>
                                </p:cTn>
                              </p:par>
                              <p:par>
                                <p:cTn id="131" presetID="4" presetClass="entr" presetSubtype="16" fill="hold" grpId="0" nodeType="withEffect">
                                  <p:stCondLst>
                                    <p:cond delay="0"/>
                                  </p:stCondLst>
                                  <p:childTnLst>
                                    <p:set>
                                      <p:cBhvr>
                                        <p:cTn id="132" dur="1" fill="hold">
                                          <p:stCondLst>
                                            <p:cond delay="0"/>
                                          </p:stCondLst>
                                        </p:cTn>
                                        <p:tgtEl>
                                          <p:spTgt spid="52"/>
                                        </p:tgtEl>
                                        <p:attrNameLst>
                                          <p:attrName>style.visibility</p:attrName>
                                        </p:attrNameLst>
                                      </p:cBhvr>
                                      <p:to>
                                        <p:strVal val="visible"/>
                                      </p:to>
                                    </p:set>
                                    <p:animEffect transition="in" filter="box(in)">
                                      <p:cBhvr>
                                        <p:cTn id="133" dur="500"/>
                                        <p:tgtEl>
                                          <p:spTgt spid="52"/>
                                        </p:tgtEl>
                                      </p:cBhvr>
                                    </p:animEffect>
                                  </p:childTnLst>
                                </p:cTn>
                              </p:par>
                              <p:par>
                                <p:cTn id="134" presetID="4" presetClass="entr" presetSubtype="16" fill="hold" grpId="0" nodeType="withEffect">
                                  <p:stCondLst>
                                    <p:cond delay="0"/>
                                  </p:stCondLst>
                                  <p:childTnLst>
                                    <p:set>
                                      <p:cBhvr>
                                        <p:cTn id="135" dur="1" fill="hold">
                                          <p:stCondLst>
                                            <p:cond delay="0"/>
                                          </p:stCondLst>
                                        </p:cTn>
                                        <p:tgtEl>
                                          <p:spTgt spid="53"/>
                                        </p:tgtEl>
                                        <p:attrNameLst>
                                          <p:attrName>style.visibility</p:attrName>
                                        </p:attrNameLst>
                                      </p:cBhvr>
                                      <p:to>
                                        <p:strVal val="visible"/>
                                      </p:to>
                                    </p:set>
                                    <p:animEffect transition="in" filter="box(in)">
                                      <p:cBhvr>
                                        <p:cTn id="136" dur="500"/>
                                        <p:tgtEl>
                                          <p:spTgt spid="53"/>
                                        </p:tgtEl>
                                      </p:cBhvr>
                                    </p:animEffect>
                                  </p:childTnLst>
                                </p:cTn>
                              </p:par>
                              <p:par>
                                <p:cTn id="137" presetID="4" presetClass="entr" presetSubtype="16" fill="hold" grpId="0" nodeType="withEffect">
                                  <p:stCondLst>
                                    <p:cond delay="0"/>
                                  </p:stCondLst>
                                  <p:childTnLst>
                                    <p:set>
                                      <p:cBhvr>
                                        <p:cTn id="138" dur="1" fill="hold">
                                          <p:stCondLst>
                                            <p:cond delay="0"/>
                                          </p:stCondLst>
                                        </p:cTn>
                                        <p:tgtEl>
                                          <p:spTgt spid="57"/>
                                        </p:tgtEl>
                                        <p:attrNameLst>
                                          <p:attrName>style.visibility</p:attrName>
                                        </p:attrNameLst>
                                      </p:cBhvr>
                                      <p:to>
                                        <p:strVal val="visible"/>
                                      </p:to>
                                    </p:set>
                                    <p:animEffect transition="in" filter="box(in)">
                                      <p:cBhvr>
                                        <p:cTn id="139" dur="500"/>
                                        <p:tgtEl>
                                          <p:spTgt spid="57"/>
                                        </p:tgtEl>
                                      </p:cBhvr>
                                    </p:animEffect>
                                  </p:childTnLst>
                                </p:cTn>
                              </p:par>
                              <p:par>
                                <p:cTn id="140" presetID="4" presetClass="entr" presetSubtype="16" fill="hold" grpId="0" nodeType="withEffect">
                                  <p:stCondLst>
                                    <p:cond delay="0"/>
                                  </p:stCondLst>
                                  <p:childTnLst>
                                    <p:set>
                                      <p:cBhvr>
                                        <p:cTn id="141" dur="1" fill="hold">
                                          <p:stCondLst>
                                            <p:cond delay="0"/>
                                          </p:stCondLst>
                                        </p:cTn>
                                        <p:tgtEl>
                                          <p:spTgt spid="55"/>
                                        </p:tgtEl>
                                        <p:attrNameLst>
                                          <p:attrName>style.visibility</p:attrName>
                                        </p:attrNameLst>
                                      </p:cBhvr>
                                      <p:to>
                                        <p:strVal val="visible"/>
                                      </p:to>
                                    </p:set>
                                    <p:animEffect transition="in" filter="box(in)">
                                      <p:cBhvr>
                                        <p:cTn id="142" dur="500"/>
                                        <p:tgtEl>
                                          <p:spTgt spid="55"/>
                                        </p:tgtEl>
                                      </p:cBhvr>
                                    </p:animEffect>
                                  </p:childTnLst>
                                </p:cTn>
                              </p:par>
                              <p:par>
                                <p:cTn id="143" presetID="4" presetClass="entr" presetSubtype="16" fill="hold" grpId="0" nodeType="withEffect">
                                  <p:stCondLst>
                                    <p:cond delay="0"/>
                                  </p:stCondLst>
                                  <p:childTnLst>
                                    <p:set>
                                      <p:cBhvr>
                                        <p:cTn id="144" dur="1" fill="hold">
                                          <p:stCondLst>
                                            <p:cond delay="0"/>
                                          </p:stCondLst>
                                        </p:cTn>
                                        <p:tgtEl>
                                          <p:spTgt spid="56"/>
                                        </p:tgtEl>
                                        <p:attrNameLst>
                                          <p:attrName>style.visibility</p:attrName>
                                        </p:attrNameLst>
                                      </p:cBhvr>
                                      <p:to>
                                        <p:strVal val="visible"/>
                                      </p:to>
                                    </p:set>
                                    <p:animEffect transition="in" filter="box(in)">
                                      <p:cBhvr>
                                        <p:cTn id="145" dur="500"/>
                                        <p:tgtEl>
                                          <p:spTgt spid="56"/>
                                        </p:tgtEl>
                                      </p:cBhvr>
                                    </p:animEffect>
                                  </p:childTnLst>
                                </p:cTn>
                              </p:par>
                            </p:childTnLst>
                          </p:cTn>
                        </p:par>
                      </p:childTnLst>
                    </p:cTn>
                  </p:par>
                  <p:par>
                    <p:cTn id="146" fill="hold">
                      <p:stCondLst>
                        <p:cond delay="indefinite"/>
                      </p:stCondLst>
                      <p:childTnLst>
                        <p:par>
                          <p:cTn id="147" fill="hold">
                            <p:stCondLst>
                              <p:cond delay="0"/>
                            </p:stCondLst>
                            <p:childTnLst>
                              <p:par>
                                <p:cTn id="148" presetID="4" presetClass="exit" presetSubtype="16" fill="hold" grpId="1" nodeType="clickEffect">
                                  <p:stCondLst>
                                    <p:cond delay="0"/>
                                  </p:stCondLst>
                                  <p:childTnLst>
                                    <p:animEffect transition="out" filter="box(in)">
                                      <p:cBhvr>
                                        <p:cTn id="149" dur="500"/>
                                        <p:tgtEl>
                                          <p:spTgt spid="48"/>
                                        </p:tgtEl>
                                      </p:cBhvr>
                                    </p:animEffect>
                                    <p:set>
                                      <p:cBhvr>
                                        <p:cTn id="150" dur="1" fill="hold">
                                          <p:stCondLst>
                                            <p:cond delay="499"/>
                                          </p:stCondLst>
                                        </p:cTn>
                                        <p:tgtEl>
                                          <p:spTgt spid="48"/>
                                        </p:tgtEl>
                                        <p:attrNameLst>
                                          <p:attrName>style.visibility</p:attrName>
                                        </p:attrNameLst>
                                      </p:cBhvr>
                                      <p:to>
                                        <p:strVal val="hidden"/>
                                      </p:to>
                                    </p:set>
                                  </p:childTnLst>
                                </p:cTn>
                              </p:par>
                              <p:par>
                                <p:cTn id="151" presetID="4" presetClass="exit" presetSubtype="16" fill="hold" grpId="1" nodeType="withEffect">
                                  <p:stCondLst>
                                    <p:cond delay="0"/>
                                  </p:stCondLst>
                                  <p:childTnLst>
                                    <p:animEffect transition="out" filter="box(in)">
                                      <p:cBhvr>
                                        <p:cTn id="152" dur="500"/>
                                        <p:tgtEl>
                                          <p:spTgt spid="9"/>
                                        </p:tgtEl>
                                      </p:cBhvr>
                                    </p:animEffect>
                                    <p:set>
                                      <p:cBhvr>
                                        <p:cTn id="153" dur="1" fill="hold">
                                          <p:stCondLst>
                                            <p:cond delay="499"/>
                                          </p:stCondLst>
                                        </p:cTn>
                                        <p:tgtEl>
                                          <p:spTgt spid="9"/>
                                        </p:tgtEl>
                                        <p:attrNameLst>
                                          <p:attrName>style.visibility</p:attrName>
                                        </p:attrNameLst>
                                      </p:cBhvr>
                                      <p:to>
                                        <p:strVal val="hidden"/>
                                      </p:to>
                                    </p:set>
                                  </p:childTnLst>
                                </p:cTn>
                              </p:par>
                              <p:par>
                                <p:cTn id="154" presetID="4" presetClass="exit" presetSubtype="16" fill="hold" grpId="1" nodeType="withEffect">
                                  <p:stCondLst>
                                    <p:cond delay="0"/>
                                  </p:stCondLst>
                                  <p:childTnLst>
                                    <p:animEffect transition="out" filter="box(in)">
                                      <p:cBhvr>
                                        <p:cTn id="155" dur="500"/>
                                        <p:tgtEl>
                                          <p:spTgt spid="12"/>
                                        </p:tgtEl>
                                      </p:cBhvr>
                                    </p:animEffect>
                                    <p:set>
                                      <p:cBhvr>
                                        <p:cTn id="156" dur="1" fill="hold">
                                          <p:stCondLst>
                                            <p:cond delay="499"/>
                                          </p:stCondLst>
                                        </p:cTn>
                                        <p:tgtEl>
                                          <p:spTgt spid="12"/>
                                        </p:tgtEl>
                                        <p:attrNameLst>
                                          <p:attrName>style.visibility</p:attrName>
                                        </p:attrNameLst>
                                      </p:cBhvr>
                                      <p:to>
                                        <p:strVal val="hidden"/>
                                      </p:to>
                                    </p:set>
                                  </p:childTnLst>
                                </p:cTn>
                              </p:par>
                              <p:par>
                                <p:cTn id="157" presetID="4" presetClass="exit" presetSubtype="16" fill="hold" grpId="1" nodeType="withEffect">
                                  <p:stCondLst>
                                    <p:cond delay="0"/>
                                  </p:stCondLst>
                                  <p:childTnLst>
                                    <p:animEffect transition="out" filter="box(in)">
                                      <p:cBhvr>
                                        <p:cTn id="158" dur="500"/>
                                        <p:tgtEl>
                                          <p:spTgt spid="51"/>
                                        </p:tgtEl>
                                      </p:cBhvr>
                                    </p:animEffect>
                                    <p:set>
                                      <p:cBhvr>
                                        <p:cTn id="159" dur="1" fill="hold">
                                          <p:stCondLst>
                                            <p:cond delay="499"/>
                                          </p:stCondLst>
                                        </p:cTn>
                                        <p:tgtEl>
                                          <p:spTgt spid="51"/>
                                        </p:tgtEl>
                                        <p:attrNameLst>
                                          <p:attrName>style.visibility</p:attrName>
                                        </p:attrNameLst>
                                      </p:cBhvr>
                                      <p:to>
                                        <p:strVal val="hidden"/>
                                      </p:to>
                                    </p:set>
                                  </p:childTnLst>
                                </p:cTn>
                              </p:par>
                              <p:par>
                                <p:cTn id="160" presetID="4" presetClass="exit" presetSubtype="16" fill="hold" grpId="1" nodeType="withEffect">
                                  <p:stCondLst>
                                    <p:cond delay="0"/>
                                  </p:stCondLst>
                                  <p:childTnLst>
                                    <p:animEffect transition="out" filter="box(in)">
                                      <p:cBhvr>
                                        <p:cTn id="161" dur="500"/>
                                        <p:tgtEl>
                                          <p:spTgt spid="49"/>
                                        </p:tgtEl>
                                      </p:cBhvr>
                                    </p:animEffect>
                                    <p:set>
                                      <p:cBhvr>
                                        <p:cTn id="162" dur="1" fill="hold">
                                          <p:stCondLst>
                                            <p:cond delay="499"/>
                                          </p:stCondLst>
                                        </p:cTn>
                                        <p:tgtEl>
                                          <p:spTgt spid="49"/>
                                        </p:tgtEl>
                                        <p:attrNameLst>
                                          <p:attrName>style.visibility</p:attrName>
                                        </p:attrNameLst>
                                      </p:cBhvr>
                                      <p:to>
                                        <p:strVal val="hidden"/>
                                      </p:to>
                                    </p:set>
                                  </p:childTnLst>
                                </p:cTn>
                              </p:par>
                              <p:par>
                                <p:cTn id="163" presetID="4" presetClass="exit" presetSubtype="16" fill="hold" grpId="1" nodeType="withEffect">
                                  <p:stCondLst>
                                    <p:cond delay="0"/>
                                  </p:stCondLst>
                                  <p:childTnLst>
                                    <p:animEffect transition="out" filter="box(in)">
                                      <p:cBhvr>
                                        <p:cTn id="164" dur="500"/>
                                        <p:tgtEl>
                                          <p:spTgt spid="50"/>
                                        </p:tgtEl>
                                      </p:cBhvr>
                                    </p:animEffect>
                                    <p:set>
                                      <p:cBhvr>
                                        <p:cTn id="165" dur="1" fill="hold">
                                          <p:stCondLst>
                                            <p:cond delay="499"/>
                                          </p:stCondLst>
                                        </p:cTn>
                                        <p:tgtEl>
                                          <p:spTgt spid="50"/>
                                        </p:tgtEl>
                                        <p:attrNameLst>
                                          <p:attrName>style.visibility</p:attrName>
                                        </p:attrNameLst>
                                      </p:cBhvr>
                                      <p:to>
                                        <p:strVal val="hidden"/>
                                      </p:to>
                                    </p:set>
                                  </p:childTnLst>
                                </p:cTn>
                              </p:par>
                              <p:par>
                                <p:cTn id="166" presetID="4" presetClass="exit" presetSubtype="16" fill="hold" grpId="1" nodeType="withEffect">
                                  <p:stCondLst>
                                    <p:cond delay="0"/>
                                  </p:stCondLst>
                                  <p:childTnLst>
                                    <p:animEffect transition="out" filter="box(in)">
                                      <p:cBhvr>
                                        <p:cTn id="167" dur="500"/>
                                        <p:tgtEl>
                                          <p:spTgt spid="54"/>
                                        </p:tgtEl>
                                      </p:cBhvr>
                                    </p:animEffect>
                                    <p:set>
                                      <p:cBhvr>
                                        <p:cTn id="168" dur="1" fill="hold">
                                          <p:stCondLst>
                                            <p:cond delay="499"/>
                                          </p:stCondLst>
                                        </p:cTn>
                                        <p:tgtEl>
                                          <p:spTgt spid="54"/>
                                        </p:tgtEl>
                                        <p:attrNameLst>
                                          <p:attrName>style.visibility</p:attrName>
                                        </p:attrNameLst>
                                      </p:cBhvr>
                                      <p:to>
                                        <p:strVal val="hidden"/>
                                      </p:to>
                                    </p:set>
                                  </p:childTnLst>
                                </p:cTn>
                              </p:par>
                              <p:par>
                                <p:cTn id="169" presetID="4" presetClass="exit" presetSubtype="16" fill="hold" grpId="1" nodeType="withEffect">
                                  <p:stCondLst>
                                    <p:cond delay="0"/>
                                  </p:stCondLst>
                                  <p:childTnLst>
                                    <p:animEffect transition="out" filter="box(in)">
                                      <p:cBhvr>
                                        <p:cTn id="170" dur="500"/>
                                        <p:tgtEl>
                                          <p:spTgt spid="52"/>
                                        </p:tgtEl>
                                      </p:cBhvr>
                                    </p:animEffect>
                                    <p:set>
                                      <p:cBhvr>
                                        <p:cTn id="171" dur="1" fill="hold">
                                          <p:stCondLst>
                                            <p:cond delay="499"/>
                                          </p:stCondLst>
                                        </p:cTn>
                                        <p:tgtEl>
                                          <p:spTgt spid="52"/>
                                        </p:tgtEl>
                                        <p:attrNameLst>
                                          <p:attrName>style.visibility</p:attrName>
                                        </p:attrNameLst>
                                      </p:cBhvr>
                                      <p:to>
                                        <p:strVal val="hidden"/>
                                      </p:to>
                                    </p:set>
                                  </p:childTnLst>
                                </p:cTn>
                              </p:par>
                              <p:par>
                                <p:cTn id="172" presetID="4" presetClass="exit" presetSubtype="16" fill="hold" grpId="1" nodeType="withEffect">
                                  <p:stCondLst>
                                    <p:cond delay="0"/>
                                  </p:stCondLst>
                                  <p:childTnLst>
                                    <p:animEffect transition="out" filter="box(in)">
                                      <p:cBhvr>
                                        <p:cTn id="173" dur="500"/>
                                        <p:tgtEl>
                                          <p:spTgt spid="53"/>
                                        </p:tgtEl>
                                      </p:cBhvr>
                                    </p:animEffect>
                                    <p:set>
                                      <p:cBhvr>
                                        <p:cTn id="174" dur="1" fill="hold">
                                          <p:stCondLst>
                                            <p:cond delay="499"/>
                                          </p:stCondLst>
                                        </p:cTn>
                                        <p:tgtEl>
                                          <p:spTgt spid="53"/>
                                        </p:tgtEl>
                                        <p:attrNameLst>
                                          <p:attrName>style.visibility</p:attrName>
                                        </p:attrNameLst>
                                      </p:cBhvr>
                                      <p:to>
                                        <p:strVal val="hidden"/>
                                      </p:to>
                                    </p:set>
                                  </p:childTnLst>
                                </p:cTn>
                              </p:par>
                              <p:par>
                                <p:cTn id="175" presetID="4" presetClass="exit" presetSubtype="16" fill="hold" grpId="1" nodeType="withEffect">
                                  <p:stCondLst>
                                    <p:cond delay="0"/>
                                  </p:stCondLst>
                                  <p:childTnLst>
                                    <p:animEffect transition="out" filter="box(in)">
                                      <p:cBhvr>
                                        <p:cTn id="176" dur="500"/>
                                        <p:tgtEl>
                                          <p:spTgt spid="57"/>
                                        </p:tgtEl>
                                      </p:cBhvr>
                                    </p:animEffect>
                                    <p:set>
                                      <p:cBhvr>
                                        <p:cTn id="177" dur="1" fill="hold">
                                          <p:stCondLst>
                                            <p:cond delay="499"/>
                                          </p:stCondLst>
                                        </p:cTn>
                                        <p:tgtEl>
                                          <p:spTgt spid="57"/>
                                        </p:tgtEl>
                                        <p:attrNameLst>
                                          <p:attrName>style.visibility</p:attrName>
                                        </p:attrNameLst>
                                      </p:cBhvr>
                                      <p:to>
                                        <p:strVal val="hidden"/>
                                      </p:to>
                                    </p:set>
                                  </p:childTnLst>
                                </p:cTn>
                              </p:par>
                              <p:par>
                                <p:cTn id="178" presetID="4" presetClass="exit" presetSubtype="16" fill="hold" grpId="1" nodeType="withEffect">
                                  <p:stCondLst>
                                    <p:cond delay="0"/>
                                  </p:stCondLst>
                                  <p:childTnLst>
                                    <p:animEffect transition="out" filter="box(in)">
                                      <p:cBhvr>
                                        <p:cTn id="179" dur="500"/>
                                        <p:tgtEl>
                                          <p:spTgt spid="55"/>
                                        </p:tgtEl>
                                      </p:cBhvr>
                                    </p:animEffect>
                                    <p:set>
                                      <p:cBhvr>
                                        <p:cTn id="180" dur="1" fill="hold">
                                          <p:stCondLst>
                                            <p:cond delay="499"/>
                                          </p:stCondLst>
                                        </p:cTn>
                                        <p:tgtEl>
                                          <p:spTgt spid="55"/>
                                        </p:tgtEl>
                                        <p:attrNameLst>
                                          <p:attrName>style.visibility</p:attrName>
                                        </p:attrNameLst>
                                      </p:cBhvr>
                                      <p:to>
                                        <p:strVal val="hidden"/>
                                      </p:to>
                                    </p:set>
                                  </p:childTnLst>
                                </p:cTn>
                              </p:par>
                              <p:par>
                                <p:cTn id="181" presetID="4" presetClass="exit" presetSubtype="16" fill="hold" grpId="1" nodeType="withEffect">
                                  <p:stCondLst>
                                    <p:cond delay="0"/>
                                  </p:stCondLst>
                                  <p:childTnLst>
                                    <p:animEffect transition="out" filter="box(in)">
                                      <p:cBhvr>
                                        <p:cTn id="182" dur="500"/>
                                        <p:tgtEl>
                                          <p:spTgt spid="56"/>
                                        </p:tgtEl>
                                      </p:cBhvr>
                                    </p:animEffect>
                                    <p:set>
                                      <p:cBhvr>
                                        <p:cTn id="183" dur="1" fill="hold">
                                          <p:stCondLst>
                                            <p:cond delay="499"/>
                                          </p:stCondLst>
                                        </p:cTn>
                                        <p:tgtEl>
                                          <p:spTgt spid="56"/>
                                        </p:tgtEl>
                                        <p:attrNameLst>
                                          <p:attrName>style.visibility</p:attrName>
                                        </p:attrNameLst>
                                      </p:cBhvr>
                                      <p:to>
                                        <p:strVal val="hidden"/>
                                      </p:to>
                                    </p:set>
                                  </p:childTnLst>
                                </p:cTn>
                              </p:par>
                            </p:childTnLst>
                          </p:cTn>
                        </p:par>
                      </p:childTnLst>
                    </p:cTn>
                  </p:par>
                  <p:par>
                    <p:cTn id="184" fill="hold">
                      <p:stCondLst>
                        <p:cond delay="indefinite"/>
                      </p:stCondLst>
                      <p:childTnLst>
                        <p:par>
                          <p:cTn id="185" fill="hold">
                            <p:stCondLst>
                              <p:cond delay="0"/>
                            </p:stCondLst>
                            <p:childTnLst>
                              <p:par>
                                <p:cTn id="186" presetID="4" presetClass="entr" presetSubtype="16" fill="hold" grpId="0" nodeType="clickEffect">
                                  <p:stCondLst>
                                    <p:cond delay="0"/>
                                  </p:stCondLst>
                                  <p:childTnLst>
                                    <p:set>
                                      <p:cBhvr>
                                        <p:cTn id="187" dur="1" fill="hold">
                                          <p:stCondLst>
                                            <p:cond delay="0"/>
                                          </p:stCondLst>
                                        </p:cTn>
                                        <p:tgtEl>
                                          <p:spTgt spid="47"/>
                                        </p:tgtEl>
                                        <p:attrNameLst>
                                          <p:attrName>style.visibility</p:attrName>
                                        </p:attrNameLst>
                                      </p:cBhvr>
                                      <p:to>
                                        <p:strVal val="visible"/>
                                      </p:to>
                                    </p:set>
                                    <p:animEffect transition="in" filter="box(in)">
                                      <p:cBhvr>
                                        <p:cTn id="188" dur="500"/>
                                        <p:tgtEl>
                                          <p:spTgt spid="47"/>
                                        </p:tgtEl>
                                      </p:cBhvr>
                                    </p:animEffect>
                                  </p:childTnLst>
                                </p:cTn>
                              </p:par>
                              <p:par>
                                <p:cTn id="189" presetID="4" presetClass="entr" presetSubtype="16" fill="hold" grpId="0" nodeType="withEffect">
                                  <p:stCondLst>
                                    <p:cond delay="0"/>
                                  </p:stCondLst>
                                  <p:childTnLst>
                                    <p:set>
                                      <p:cBhvr>
                                        <p:cTn id="190" dur="1" fill="hold">
                                          <p:stCondLst>
                                            <p:cond delay="0"/>
                                          </p:stCondLst>
                                        </p:cTn>
                                        <p:tgtEl>
                                          <p:spTgt spid="13"/>
                                        </p:tgtEl>
                                        <p:attrNameLst>
                                          <p:attrName>style.visibility</p:attrName>
                                        </p:attrNameLst>
                                      </p:cBhvr>
                                      <p:to>
                                        <p:strVal val="visible"/>
                                      </p:to>
                                    </p:set>
                                    <p:animEffect transition="in" filter="box(in)">
                                      <p:cBhvr>
                                        <p:cTn id="191" dur="500"/>
                                        <p:tgtEl>
                                          <p:spTgt spid="13"/>
                                        </p:tgtEl>
                                      </p:cBhvr>
                                    </p:animEffect>
                                  </p:childTnLst>
                                </p:cTn>
                              </p:par>
                              <p:par>
                                <p:cTn id="192" presetID="4" presetClass="entr" presetSubtype="16" fill="hold" grpId="0" nodeType="withEffect">
                                  <p:stCondLst>
                                    <p:cond delay="0"/>
                                  </p:stCondLst>
                                  <p:childTnLst>
                                    <p:set>
                                      <p:cBhvr>
                                        <p:cTn id="193" dur="1" fill="hold">
                                          <p:stCondLst>
                                            <p:cond delay="0"/>
                                          </p:stCondLst>
                                        </p:cTn>
                                        <p:tgtEl>
                                          <p:spTgt spid="59"/>
                                        </p:tgtEl>
                                        <p:attrNameLst>
                                          <p:attrName>style.visibility</p:attrName>
                                        </p:attrNameLst>
                                      </p:cBhvr>
                                      <p:to>
                                        <p:strVal val="visible"/>
                                      </p:to>
                                    </p:set>
                                    <p:animEffect transition="in" filter="box(in)">
                                      <p:cBhvr>
                                        <p:cTn id="194" dur="500"/>
                                        <p:tgtEl>
                                          <p:spTgt spid="59"/>
                                        </p:tgtEl>
                                      </p:cBhvr>
                                    </p:animEffect>
                                  </p:childTnLst>
                                </p:cTn>
                              </p:par>
                              <p:par>
                                <p:cTn id="195" presetID="4" presetClass="entr" presetSubtype="16" fill="hold" grpId="0" nodeType="withEffect">
                                  <p:stCondLst>
                                    <p:cond delay="0"/>
                                  </p:stCondLst>
                                  <p:childTnLst>
                                    <p:set>
                                      <p:cBhvr>
                                        <p:cTn id="196" dur="1" fill="hold">
                                          <p:stCondLst>
                                            <p:cond delay="0"/>
                                          </p:stCondLst>
                                        </p:cTn>
                                        <p:tgtEl>
                                          <p:spTgt spid="58"/>
                                        </p:tgtEl>
                                        <p:attrNameLst>
                                          <p:attrName>style.visibility</p:attrName>
                                        </p:attrNameLst>
                                      </p:cBhvr>
                                      <p:to>
                                        <p:strVal val="visible"/>
                                      </p:to>
                                    </p:set>
                                    <p:animEffect transition="in" filter="box(in)">
                                      <p:cBhvr>
                                        <p:cTn id="197" dur="500"/>
                                        <p:tgtEl>
                                          <p:spTgt spid="58"/>
                                        </p:tgtEl>
                                      </p:cBhvr>
                                    </p:animEffect>
                                  </p:childTnLst>
                                </p:cTn>
                              </p:par>
                              <p:par>
                                <p:cTn id="198" presetID="4" presetClass="entr" presetSubtype="16" fill="hold" grpId="0" nodeType="withEffect">
                                  <p:stCondLst>
                                    <p:cond delay="0"/>
                                  </p:stCondLst>
                                  <p:childTnLst>
                                    <p:set>
                                      <p:cBhvr>
                                        <p:cTn id="199" dur="1" fill="hold">
                                          <p:stCondLst>
                                            <p:cond delay="0"/>
                                          </p:stCondLst>
                                        </p:cTn>
                                        <p:tgtEl>
                                          <p:spTgt spid="61"/>
                                        </p:tgtEl>
                                        <p:attrNameLst>
                                          <p:attrName>style.visibility</p:attrName>
                                        </p:attrNameLst>
                                      </p:cBhvr>
                                      <p:to>
                                        <p:strVal val="visible"/>
                                      </p:to>
                                    </p:set>
                                    <p:animEffect transition="in" filter="box(in)">
                                      <p:cBhvr>
                                        <p:cTn id="200" dur="500"/>
                                        <p:tgtEl>
                                          <p:spTgt spid="61"/>
                                        </p:tgtEl>
                                      </p:cBhvr>
                                    </p:animEffect>
                                  </p:childTnLst>
                                </p:cTn>
                              </p:par>
                              <p:par>
                                <p:cTn id="201" presetID="4" presetClass="entr" presetSubtype="16"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Effect transition="in" filter="box(in)">
                                      <p:cBhvr>
                                        <p:cTn id="203" dur="500"/>
                                        <p:tgtEl>
                                          <p:spTgt spid="60"/>
                                        </p:tgtEl>
                                      </p:cBhvr>
                                    </p:animEffect>
                                  </p:childTnLst>
                                </p:cTn>
                              </p:par>
                              <p:par>
                                <p:cTn id="204" presetID="4" presetClass="entr" presetSubtype="16" fill="hold" grpId="0" nodeType="withEffect">
                                  <p:stCondLst>
                                    <p:cond delay="0"/>
                                  </p:stCondLst>
                                  <p:childTnLst>
                                    <p:set>
                                      <p:cBhvr>
                                        <p:cTn id="205" dur="1" fill="hold">
                                          <p:stCondLst>
                                            <p:cond delay="0"/>
                                          </p:stCondLst>
                                        </p:cTn>
                                        <p:tgtEl>
                                          <p:spTgt spid="63"/>
                                        </p:tgtEl>
                                        <p:attrNameLst>
                                          <p:attrName>style.visibility</p:attrName>
                                        </p:attrNameLst>
                                      </p:cBhvr>
                                      <p:to>
                                        <p:strVal val="visible"/>
                                      </p:to>
                                    </p:set>
                                    <p:animEffect transition="in" filter="box(in)">
                                      <p:cBhvr>
                                        <p:cTn id="206" dur="500"/>
                                        <p:tgtEl>
                                          <p:spTgt spid="63"/>
                                        </p:tgtEl>
                                      </p:cBhvr>
                                    </p:animEffect>
                                  </p:childTnLst>
                                </p:cTn>
                              </p:par>
                              <p:par>
                                <p:cTn id="207" presetID="4" presetClass="entr" presetSubtype="16" fill="hold" grpId="0" nodeType="withEffect">
                                  <p:stCondLst>
                                    <p:cond delay="0"/>
                                  </p:stCondLst>
                                  <p:childTnLst>
                                    <p:set>
                                      <p:cBhvr>
                                        <p:cTn id="208" dur="1" fill="hold">
                                          <p:stCondLst>
                                            <p:cond delay="0"/>
                                          </p:stCondLst>
                                        </p:cTn>
                                        <p:tgtEl>
                                          <p:spTgt spid="62"/>
                                        </p:tgtEl>
                                        <p:attrNameLst>
                                          <p:attrName>style.visibility</p:attrName>
                                        </p:attrNameLst>
                                      </p:cBhvr>
                                      <p:to>
                                        <p:strVal val="visible"/>
                                      </p:to>
                                    </p:set>
                                    <p:animEffect transition="in" filter="box(in)">
                                      <p:cBhvr>
                                        <p:cTn id="209" dur="500"/>
                                        <p:tgtEl>
                                          <p:spTgt spid="62"/>
                                        </p:tgtEl>
                                      </p:cBhvr>
                                    </p:animEffect>
                                  </p:childTnLst>
                                </p:cTn>
                              </p:par>
                            </p:childTnLst>
                          </p:cTn>
                        </p:par>
                      </p:childTnLst>
                    </p:cTn>
                  </p:par>
                  <p:par>
                    <p:cTn id="210" fill="hold">
                      <p:stCondLst>
                        <p:cond delay="indefinite"/>
                      </p:stCondLst>
                      <p:childTnLst>
                        <p:par>
                          <p:cTn id="211" fill="hold">
                            <p:stCondLst>
                              <p:cond delay="0"/>
                            </p:stCondLst>
                            <p:childTnLst>
                              <p:par>
                                <p:cTn id="212" presetID="4" presetClass="exit" presetSubtype="16" fill="hold" grpId="1" nodeType="clickEffect">
                                  <p:stCondLst>
                                    <p:cond delay="0"/>
                                  </p:stCondLst>
                                  <p:childTnLst>
                                    <p:animEffect transition="out" filter="box(in)">
                                      <p:cBhvr>
                                        <p:cTn id="213" dur="500"/>
                                        <p:tgtEl>
                                          <p:spTgt spid="47"/>
                                        </p:tgtEl>
                                      </p:cBhvr>
                                    </p:animEffect>
                                    <p:set>
                                      <p:cBhvr>
                                        <p:cTn id="214" dur="1" fill="hold">
                                          <p:stCondLst>
                                            <p:cond delay="499"/>
                                          </p:stCondLst>
                                        </p:cTn>
                                        <p:tgtEl>
                                          <p:spTgt spid="47"/>
                                        </p:tgtEl>
                                        <p:attrNameLst>
                                          <p:attrName>style.visibility</p:attrName>
                                        </p:attrNameLst>
                                      </p:cBhvr>
                                      <p:to>
                                        <p:strVal val="hidden"/>
                                      </p:to>
                                    </p:set>
                                  </p:childTnLst>
                                </p:cTn>
                              </p:par>
                              <p:par>
                                <p:cTn id="215" presetID="4" presetClass="exit" presetSubtype="16" fill="hold" grpId="1" nodeType="withEffect">
                                  <p:stCondLst>
                                    <p:cond delay="0"/>
                                  </p:stCondLst>
                                  <p:childTnLst>
                                    <p:animEffect transition="out" filter="box(in)">
                                      <p:cBhvr>
                                        <p:cTn id="216" dur="500"/>
                                        <p:tgtEl>
                                          <p:spTgt spid="13"/>
                                        </p:tgtEl>
                                      </p:cBhvr>
                                    </p:animEffect>
                                    <p:set>
                                      <p:cBhvr>
                                        <p:cTn id="217" dur="1" fill="hold">
                                          <p:stCondLst>
                                            <p:cond delay="499"/>
                                          </p:stCondLst>
                                        </p:cTn>
                                        <p:tgtEl>
                                          <p:spTgt spid="13"/>
                                        </p:tgtEl>
                                        <p:attrNameLst>
                                          <p:attrName>style.visibility</p:attrName>
                                        </p:attrNameLst>
                                      </p:cBhvr>
                                      <p:to>
                                        <p:strVal val="hidden"/>
                                      </p:to>
                                    </p:set>
                                  </p:childTnLst>
                                </p:cTn>
                              </p:par>
                              <p:par>
                                <p:cTn id="218" presetID="4" presetClass="exit" presetSubtype="16" fill="hold" grpId="1" nodeType="withEffect">
                                  <p:stCondLst>
                                    <p:cond delay="0"/>
                                  </p:stCondLst>
                                  <p:childTnLst>
                                    <p:animEffect transition="out" filter="box(in)">
                                      <p:cBhvr>
                                        <p:cTn id="219" dur="500"/>
                                        <p:tgtEl>
                                          <p:spTgt spid="59"/>
                                        </p:tgtEl>
                                      </p:cBhvr>
                                    </p:animEffect>
                                    <p:set>
                                      <p:cBhvr>
                                        <p:cTn id="220" dur="1" fill="hold">
                                          <p:stCondLst>
                                            <p:cond delay="499"/>
                                          </p:stCondLst>
                                        </p:cTn>
                                        <p:tgtEl>
                                          <p:spTgt spid="59"/>
                                        </p:tgtEl>
                                        <p:attrNameLst>
                                          <p:attrName>style.visibility</p:attrName>
                                        </p:attrNameLst>
                                      </p:cBhvr>
                                      <p:to>
                                        <p:strVal val="hidden"/>
                                      </p:to>
                                    </p:set>
                                  </p:childTnLst>
                                </p:cTn>
                              </p:par>
                              <p:par>
                                <p:cTn id="221" presetID="4" presetClass="exit" presetSubtype="16" fill="hold" grpId="1" nodeType="withEffect">
                                  <p:stCondLst>
                                    <p:cond delay="0"/>
                                  </p:stCondLst>
                                  <p:childTnLst>
                                    <p:animEffect transition="out" filter="box(in)">
                                      <p:cBhvr>
                                        <p:cTn id="222" dur="500"/>
                                        <p:tgtEl>
                                          <p:spTgt spid="58"/>
                                        </p:tgtEl>
                                      </p:cBhvr>
                                    </p:animEffect>
                                    <p:set>
                                      <p:cBhvr>
                                        <p:cTn id="223" dur="1" fill="hold">
                                          <p:stCondLst>
                                            <p:cond delay="499"/>
                                          </p:stCondLst>
                                        </p:cTn>
                                        <p:tgtEl>
                                          <p:spTgt spid="58"/>
                                        </p:tgtEl>
                                        <p:attrNameLst>
                                          <p:attrName>style.visibility</p:attrName>
                                        </p:attrNameLst>
                                      </p:cBhvr>
                                      <p:to>
                                        <p:strVal val="hidden"/>
                                      </p:to>
                                    </p:set>
                                  </p:childTnLst>
                                </p:cTn>
                              </p:par>
                              <p:par>
                                <p:cTn id="224" presetID="4" presetClass="exit" presetSubtype="16" fill="hold" grpId="1" nodeType="withEffect">
                                  <p:stCondLst>
                                    <p:cond delay="0"/>
                                  </p:stCondLst>
                                  <p:childTnLst>
                                    <p:animEffect transition="out" filter="box(in)">
                                      <p:cBhvr>
                                        <p:cTn id="225" dur="500"/>
                                        <p:tgtEl>
                                          <p:spTgt spid="60"/>
                                        </p:tgtEl>
                                      </p:cBhvr>
                                    </p:animEffect>
                                    <p:set>
                                      <p:cBhvr>
                                        <p:cTn id="226" dur="1" fill="hold">
                                          <p:stCondLst>
                                            <p:cond delay="499"/>
                                          </p:stCondLst>
                                        </p:cTn>
                                        <p:tgtEl>
                                          <p:spTgt spid="60"/>
                                        </p:tgtEl>
                                        <p:attrNameLst>
                                          <p:attrName>style.visibility</p:attrName>
                                        </p:attrNameLst>
                                      </p:cBhvr>
                                      <p:to>
                                        <p:strVal val="hidden"/>
                                      </p:to>
                                    </p:set>
                                  </p:childTnLst>
                                </p:cTn>
                              </p:par>
                              <p:par>
                                <p:cTn id="227" presetID="4" presetClass="exit" presetSubtype="16" fill="hold" grpId="1" nodeType="withEffect">
                                  <p:stCondLst>
                                    <p:cond delay="0"/>
                                  </p:stCondLst>
                                  <p:childTnLst>
                                    <p:animEffect transition="out" filter="box(in)">
                                      <p:cBhvr>
                                        <p:cTn id="228" dur="500"/>
                                        <p:tgtEl>
                                          <p:spTgt spid="61"/>
                                        </p:tgtEl>
                                      </p:cBhvr>
                                    </p:animEffect>
                                    <p:set>
                                      <p:cBhvr>
                                        <p:cTn id="229" dur="1" fill="hold">
                                          <p:stCondLst>
                                            <p:cond delay="499"/>
                                          </p:stCondLst>
                                        </p:cTn>
                                        <p:tgtEl>
                                          <p:spTgt spid="61"/>
                                        </p:tgtEl>
                                        <p:attrNameLst>
                                          <p:attrName>style.visibility</p:attrName>
                                        </p:attrNameLst>
                                      </p:cBhvr>
                                      <p:to>
                                        <p:strVal val="hidden"/>
                                      </p:to>
                                    </p:set>
                                  </p:childTnLst>
                                </p:cTn>
                              </p:par>
                              <p:par>
                                <p:cTn id="230" presetID="4" presetClass="exit" presetSubtype="16" fill="hold" grpId="1" nodeType="withEffect">
                                  <p:stCondLst>
                                    <p:cond delay="0"/>
                                  </p:stCondLst>
                                  <p:childTnLst>
                                    <p:animEffect transition="out" filter="box(in)">
                                      <p:cBhvr>
                                        <p:cTn id="231" dur="500"/>
                                        <p:tgtEl>
                                          <p:spTgt spid="63"/>
                                        </p:tgtEl>
                                      </p:cBhvr>
                                    </p:animEffect>
                                    <p:set>
                                      <p:cBhvr>
                                        <p:cTn id="232" dur="1" fill="hold">
                                          <p:stCondLst>
                                            <p:cond delay="499"/>
                                          </p:stCondLst>
                                        </p:cTn>
                                        <p:tgtEl>
                                          <p:spTgt spid="63"/>
                                        </p:tgtEl>
                                        <p:attrNameLst>
                                          <p:attrName>style.visibility</p:attrName>
                                        </p:attrNameLst>
                                      </p:cBhvr>
                                      <p:to>
                                        <p:strVal val="hidden"/>
                                      </p:to>
                                    </p:set>
                                  </p:childTnLst>
                                </p:cTn>
                              </p:par>
                              <p:par>
                                <p:cTn id="233" presetID="4" presetClass="exit" presetSubtype="16" fill="hold" grpId="1" nodeType="withEffect">
                                  <p:stCondLst>
                                    <p:cond delay="0"/>
                                  </p:stCondLst>
                                  <p:childTnLst>
                                    <p:animEffect transition="out" filter="box(in)">
                                      <p:cBhvr>
                                        <p:cTn id="234" dur="500"/>
                                        <p:tgtEl>
                                          <p:spTgt spid="62"/>
                                        </p:tgtEl>
                                      </p:cBhvr>
                                    </p:animEffect>
                                    <p:set>
                                      <p:cBhvr>
                                        <p:cTn id="235" dur="1" fill="hold">
                                          <p:stCondLst>
                                            <p:cond delay="499"/>
                                          </p:stCondLst>
                                        </p:cTn>
                                        <p:tgtEl>
                                          <p:spTgt spid="62"/>
                                        </p:tgtEl>
                                        <p:attrNameLst>
                                          <p:attrName>style.visibility</p:attrName>
                                        </p:attrNameLst>
                                      </p:cBhvr>
                                      <p:to>
                                        <p:strVal val="hidden"/>
                                      </p:to>
                                    </p:set>
                                  </p:childTnLst>
                                </p:cTn>
                              </p:par>
                            </p:childTnLst>
                          </p:cTn>
                        </p:par>
                      </p:childTnLst>
                    </p:cTn>
                  </p:par>
                  <p:par>
                    <p:cTn id="236" fill="hold">
                      <p:stCondLst>
                        <p:cond delay="indefinite"/>
                      </p:stCondLst>
                      <p:childTnLst>
                        <p:par>
                          <p:cTn id="237" fill="hold">
                            <p:stCondLst>
                              <p:cond delay="0"/>
                            </p:stCondLst>
                            <p:childTnLst>
                              <p:par>
                                <p:cTn id="238" presetID="4" presetClass="entr" presetSubtype="16" fill="hold" grpId="0" nodeType="clickEffect">
                                  <p:stCondLst>
                                    <p:cond delay="0"/>
                                  </p:stCondLst>
                                  <p:childTnLst>
                                    <p:set>
                                      <p:cBhvr>
                                        <p:cTn id="239" dur="1" fill="hold">
                                          <p:stCondLst>
                                            <p:cond delay="0"/>
                                          </p:stCondLst>
                                        </p:cTn>
                                        <p:tgtEl>
                                          <p:spTgt spid="64"/>
                                        </p:tgtEl>
                                        <p:attrNameLst>
                                          <p:attrName>style.visibility</p:attrName>
                                        </p:attrNameLst>
                                      </p:cBhvr>
                                      <p:to>
                                        <p:strVal val="visible"/>
                                      </p:to>
                                    </p:set>
                                    <p:animEffect transition="in" filter="box(in)">
                                      <p:cBhvr>
                                        <p:cTn id="240" dur="500"/>
                                        <p:tgtEl>
                                          <p:spTgt spid="64"/>
                                        </p:tgtEl>
                                      </p:cBhvr>
                                    </p:animEffect>
                                  </p:childTnLst>
                                </p:cTn>
                              </p:par>
                              <p:par>
                                <p:cTn id="241" presetID="4" presetClass="entr" presetSubtype="16" fill="hold" grpId="0" nodeType="withEffect">
                                  <p:stCondLst>
                                    <p:cond delay="0"/>
                                  </p:stCondLst>
                                  <p:childTnLst>
                                    <p:set>
                                      <p:cBhvr>
                                        <p:cTn id="242" dur="1" fill="hold">
                                          <p:stCondLst>
                                            <p:cond delay="0"/>
                                          </p:stCondLst>
                                        </p:cTn>
                                        <p:tgtEl>
                                          <p:spTgt spid="65"/>
                                        </p:tgtEl>
                                        <p:attrNameLst>
                                          <p:attrName>style.visibility</p:attrName>
                                        </p:attrNameLst>
                                      </p:cBhvr>
                                      <p:to>
                                        <p:strVal val="visible"/>
                                      </p:to>
                                    </p:set>
                                    <p:animEffect transition="in" filter="box(in)">
                                      <p:cBhvr>
                                        <p:cTn id="243" dur="500"/>
                                        <p:tgtEl>
                                          <p:spTgt spid="65"/>
                                        </p:tgtEl>
                                      </p:cBhvr>
                                    </p:animEffect>
                                  </p:childTnLst>
                                </p:cTn>
                              </p:par>
                              <p:par>
                                <p:cTn id="244" presetID="4" presetClass="entr" presetSubtype="16" fill="hold" grpId="0" nodeType="withEffect">
                                  <p:stCondLst>
                                    <p:cond delay="0"/>
                                  </p:stCondLst>
                                  <p:childTnLst>
                                    <p:set>
                                      <p:cBhvr>
                                        <p:cTn id="245" dur="1" fill="hold">
                                          <p:stCondLst>
                                            <p:cond delay="0"/>
                                          </p:stCondLst>
                                        </p:cTn>
                                        <p:tgtEl>
                                          <p:spTgt spid="66"/>
                                        </p:tgtEl>
                                        <p:attrNameLst>
                                          <p:attrName>style.visibility</p:attrName>
                                        </p:attrNameLst>
                                      </p:cBhvr>
                                      <p:to>
                                        <p:strVal val="visible"/>
                                      </p:to>
                                    </p:set>
                                    <p:animEffect transition="in" filter="box(in)">
                                      <p:cBhvr>
                                        <p:cTn id="246" dur="500"/>
                                        <p:tgtEl>
                                          <p:spTgt spid="66"/>
                                        </p:tgtEl>
                                      </p:cBhvr>
                                    </p:animEffect>
                                  </p:childTnLst>
                                </p:cTn>
                              </p:par>
                              <p:par>
                                <p:cTn id="247" presetID="4" presetClass="entr" presetSubtype="16" fill="hold" grpId="0" nodeType="withEffect">
                                  <p:stCondLst>
                                    <p:cond delay="0"/>
                                  </p:stCondLst>
                                  <p:childTnLst>
                                    <p:set>
                                      <p:cBhvr>
                                        <p:cTn id="248" dur="1" fill="hold">
                                          <p:stCondLst>
                                            <p:cond delay="0"/>
                                          </p:stCondLst>
                                        </p:cTn>
                                        <p:tgtEl>
                                          <p:spTgt spid="67"/>
                                        </p:tgtEl>
                                        <p:attrNameLst>
                                          <p:attrName>style.visibility</p:attrName>
                                        </p:attrNameLst>
                                      </p:cBhvr>
                                      <p:to>
                                        <p:strVal val="visible"/>
                                      </p:to>
                                    </p:set>
                                    <p:animEffect transition="in" filter="box(in)">
                                      <p:cBhvr>
                                        <p:cTn id="249" dur="500"/>
                                        <p:tgtEl>
                                          <p:spTgt spid="67"/>
                                        </p:tgtEl>
                                      </p:cBhvr>
                                    </p:animEffect>
                                  </p:childTnLst>
                                </p:cTn>
                              </p:par>
                            </p:childTnLst>
                          </p:cTn>
                        </p:par>
                      </p:childTnLst>
                    </p:cTn>
                  </p:par>
                  <p:par>
                    <p:cTn id="250" fill="hold">
                      <p:stCondLst>
                        <p:cond delay="indefinite"/>
                      </p:stCondLst>
                      <p:childTnLst>
                        <p:par>
                          <p:cTn id="251" fill="hold">
                            <p:stCondLst>
                              <p:cond delay="0"/>
                            </p:stCondLst>
                            <p:childTnLst>
                              <p:par>
                                <p:cTn id="252" presetID="4" presetClass="exit" presetSubtype="16" fill="hold" grpId="1" nodeType="clickEffect">
                                  <p:stCondLst>
                                    <p:cond delay="0"/>
                                  </p:stCondLst>
                                  <p:childTnLst>
                                    <p:animEffect transition="out" filter="box(in)">
                                      <p:cBhvr>
                                        <p:cTn id="253" dur="500"/>
                                        <p:tgtEl>
                                          <p:spTgt spid="66"/>
                                        </p:tgtEl>
                                      </p:cBhvr>
                                    </p:animEffect>
                                    <p:set>
                                      <p:cBhvr>
                                        <p:cTn id="254" dur="1" fill="hold">
                                          <p:stCondLst>
                                            <p:cond delay="499"/>
                                          </p:stCondLst>
                                        </p:cTn>
                                        <p:tgtEl>
                                          <p:spTgt spid="66"/>
                                        </p:tgtEl>
                                        <p:attrNameLst>
                                          <p:attrName>style.visibility</p:attrName>
                                        </p:attrNameLst>
                                      </p:cBhvr>
                                      <p:to>
                                        <p:strVal val="hidden"/>
                                      </p:to>
                                    </p:set>
                                  </p:childTnLst>
                                </p:cTn>
                              </p:par>
                              <p:par>
                                <p:cTn id="255" presetID="4" presetClass="exit" presetSubtype="16" fill="hold" grpId="1" nodeType="withEffect">
                                  <p:stCondLst>
                                    <p:cond delay="0"/>
                                  </p:stCondLst>
                                  <p:childTnLst>
                                    <p:animEffect transition="out" filter="box(in)">
                                      <p:cBhvr>
                                        <p:cTn id="256" dur="500"/>
                                        <p:tgtEl>
                                          <p:spTgt spid="67"/>
                                        </p:tgtEl>
                                      </p:cBhvr>
                                    </p:animEffect>
                                    <p:set>
                                      <p:cBhvr>
                                        <p:cTn id="257" dur="1" fill="hold">
                                          <p:stCondLst>
                                            <p:cond delay="499"/>
                                          </p:stCondLst>
                                        </p:cTn>
                                        <p:tgtEl>
                                          <p:spTgt spid="67"/>
                                        </p:tgtEl>
                                        <p:attrNameLst>
                                          <p:attrName>style.visibility</p:attrName>
                                        </p:attrNameLst>
                                      </p:cBhvr>
                                      <p:to>
                                        <p:strVal val="hidden"/>
                                      </p:to>
                                    </p:set>
                                  </p:childTnLst>
                                </p:cTn>
                              </p:par>
                              <p:par>
                                <p:cTn id="258" presetID="4" presetClass="exit" presetSubtype="16" fill="hold" grpId="1" nodeType="withEffect">
                                  <p:stCondLst>
                                    <p:cond delay="0"/>
                                  </p:stCondLst>
                                  <p:childTnLst>
                                    <p:animEffect transition="out" filter="box(in)">
                                      <p:cBhvr>
                                        <p:cTn id="259" dur="500"/>
                                        <p:tgtEl>
                                          <p:spTgt spid="65"/>
                                        </p:tgtEl>
                                      </p:cBhvr>
                                    </p:animEffect>
                                    <p:set>
                                      <p:cBhvr>
                                        <p:cTn id="260" dur="1" fill="hold">
                                          <p:stCondLst>
                                            <p:cond delay="499"/>
                                          </p:stCondLst>
                                        </p:cTn>
                                        <p:tgtEl>
                                          <p:spTgt spid="65"/>
                                        </p:tgtEl>
                                        <p:attrNameLst>
                                          <p:attrName>style.visibility</p:attrName>
                                        </p:attrNameLst>
                                      </p:cBhvr>
                                      <p:to>
                                        <p:strVal val="hidden"/>
                                      </p:to>
                                    </p:set>
                                  </p:childTnLst>
                                </p:cTn>
                              </p:par>
                              <p:par>
                                <p:cTn id="261" presetID="4" presetClass="exit" presetSubtype="16" fill="hold" grpId="1" nodeType="withEffect">
                                  <p:stCondLst>
                                    <p:cond delay="0"/>
                                  </p:stCondLst>
                                  <p:childTnLst>
                                    <p:animEffect transition="out" filter="box(in)">
                                      <p:cBhvr>
                                        <p:cTn id="262" dur="500"/>
                                        <p:tgtEl>
                                          <p:spTgt spid="64"/>
                                        </p:tgtEl>
                                      </p:cBhvr>
                                    </p:animEffect>
                                    <p:set>
                                      <p:cBhvr>
                                        <p:cTn id="263" dur="1" fill="hold">
                                          <p:stCondLst>
                                            <p:cond delay="499"/>
                                          </p:stCondLst>
                                        </p:cTn>
                                        <p:tgtEl>
                                          <p:spTgt spid="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5 Marcador de número de diapositiva"/>
          <p:cNvSpPr>
            <a:spLocks noGrp="1"/>
          </p:cNvSpPr>
          <p:nvPr>
            <p:ph type="sldNum" sz="quarter" idx="4294967295"/>
          </p:nvPr>
        </p:nvSpPr>
        <p:spPr>
          <a:xfrm>
            <a:off x="7042150" y="6243638"/>
            <a:ext cx="1905000" cy="457200"/>
          </a:xfrm>
          <a:prstGeom prst="rect">
            <a:avLst/>
          </a:prstGeom>
          <a:noFill/>
        </p:spPr>
        <p:txBody>
          <a:bodyPr/>
          <a:lstStyle/>
          <a:p>
            <a:fld id="{95369C49-C79F-4A28-BD68-30E2AF278514}" type="slidenum">
              <a:rPr lang="es-ES"/>
              <a:pPr/>
              <a:t>105</a:t>
            </a:fld>
            <a:endParaRPr lang="es-ES"/>
          </a:p>
        </p:txBody>
      </p:sp>
      <p:sp>
        <p:nvSpPr>
          <p:cNvPr id="31748" name="Rectangle 2"/>
          <p:cNvSpPr>
            <a:spLocks noGrp="1" noChangeArrowheads="1"/>
          </p:cNvSpPr>
          <p:nvPr>
            <p:ph type="title"/>
          </p:nvPr>
        </p:nvSpPr>
        <p:spPr/>
        <p:txBody>
          <a:bodyPr/>
          <a:lstStyle/>
          <a:p>
            <a:pPr eaLnBrk="1" hangingPunct="1"/>
            <a:r>
              <a:rPr lang="es-ES" sz="2800" smtClean="0"/>
              <a:t>Conclusions</a:t>
            </a:r>
          </a:p>
        </p:txBody>
      </p:sp>
      <p:sp>
        <p:nvSpPr>
          <p:cNvPr id="31749" name="Rectangle 3"/>
          <p:cNvSpPr>
            <a:spLocks noGrp="1" noChangeArrowheads="1"/>
          </p:cNvSpPr>
          <p:nvPr>
            <p:ph type="body" idx="1"/>
          </p:nvPr>
        </p:nvSpPr>
        <p:spPr>
          <a:xfrm>
            <a:off x="611188" y="1268413"/>
            <a:ext cx="8343900" cy="4967287"/>
          </a:xfrm>
        </p:spPr>
        <p:txBody>
          <a:bodyPr/>
          <a:lstStyle/>
          <a:p>
            <a:pPr eaLnBrk="1" hangingPunct="1">
              <a:lnSpc>
                <a:spcPct val="80000"/>
              </a:lnSpc>
            </a:pPr>
            <a:r>
              <a:rPr lang="en-US" sz="1800" dirty="0" smtClean="0"/>
              <a:t>Proposed and proved a TD &amp; BU methodology to analyze the asymptotical stability properties of a 3TS SP systems. </a:t>
            </a:r>
          </a:p>
          <a:p>
            <a:pPr lvl="1" eaLnBrk="1" hangingPunct="1">
              <a:lnSpc>
                <a:spcPct val="80000"/>
              </a:lnSpc>
            </a:pPr>
            <a:r>
              <a:rPr lang="en-US" sz="1400" dirty="0" smtClean="0"/>
              <a:t>Design proper control laws with a desired degree of response</a:t>
            </a:r>
          </a:p>
          <a:p>
            <a:pPr lvl="2" eaLnBrk="1" hangingPunct="1">
              <a:lnSpc>
                <a:spcPct val="80000"/>
              </a:lnSpc>
            </a:pPr>
            <a:r>
              <a:rPr lang="en-US" sz="1100" dirty="0" smtClean="0"/>
              <a:t>Degenerated systems can be stabilized separately simplifying considerably the control design</a:t>
            </a:r>
          </a:p>
          <a:p>
            <a:pPr lvl="1" eaLnBrk="1" hangingPunct="1">
              <a:lnSpc>
                <a:spcPct val="80000"/>
              </a:lnSpc>
            </a:pPr>
            <a:r>
              <a:rPr lang="en-US" sz="1600" dirty="0" smtClean="0"/>
              <a:t>Provides a methodology to obtain a </a:t>
            </a:r>
            <a:r>
              <a:rPr lang="en-US" sz="1600" dirty="0" err="1" smtClean="0"/>
              <a:t>Lyapunov</a:t>
            </a:r>
            <a:r>
              <a:rPr lang="en-US" sz="1600" dirty="0" smtClean="0"/>
              <a:t> function candidate for the entire system</a:t>
            </a:r>
          </a:p>
          <a:p>
            <a:pPr lvl="2" eaLnBrk="1" hangingPunct="1">
              <a:lnSpc>
                <a:spcPct val="80000"/>
              </a:lnSpc>
            </a:pPr>
            <a:r>
              <a:rPr lang="en-US" sz="1400" dirty="0" smtClean="0"/>
              <a:t>Using a weighted sum of the proposed </a:t>
            </a:r>
            <a:r>
              <a:rPr lang="en-US" sz="1400" dirty="0" err="1" smtClean="0"/>
              <a:t>Lyapunov</a:t>
            </a:r>
            <a:r>
              <a:rPr lang="en-US" sz="1400" dirty="0" smtClean="0"/>
              <a:t> function candidates of the 3TS subsystems</a:t>
            </a:r>
          </a:p>
          <a:p>
            <a:pPr lvl="1" eaLnBrk="1" hangingPunct="1">
              <a:lnSpc>
                <a:spcPct val="80000"/>
              </a:lnSpc>
            </a:pPr>
            <a:r>
              <a:rPr lang="en-US" sz="1400" dirty="0" err="1" smtClean="0"/>
              <a:t>Demostrate</a:t>
            </a:r>
            <a:r>
              <a:rPr lang="en-US" sz="1400" dirty="0" smtClean="0"/>
              <a:t> </a:t>
            </a:r>
            <a:r>
              <a:rPr lang="en-US" sz="1400" dirty="0" err="1" smtClean="0"/>
              <a:t>stablity</a:t>
            </a:r>
            <a:r>
              <a:rPr lang="en-US" sz="1400" dirty="0" smtClean="0"/>
              <a:t> of the closed-loop system</a:t>
            </a:r>
            <a:endParaRPr lang="en-US" sz="1800" dirty="0" smtClean="0"/>
          </a:p>
          <a:p>
            <a:pPr eaLnBrk="1" hangingPunct="1">
              <a:lnSpc>
                <a:spcPct val="80000"/>
              </a:lnSpc>
            </a:pPr>
            <a:r>
              <a:rPr lang="en-US" sz="1800" dirty="0" smtClean="0"/>
              <a:t>The validity of the methodology has been proved by:</a:t>
            </a:r>
          </a:p>
          <a:p>
            <a:pPr lvl="1" eaLnBrk="1" hangingPunct="1">
              <a:lnSpc>
                <a:spcPct val="80000"/>
              </a:lnSpc>
            </a:pPr>
            <a:r>
              <a:rPr lang="en-US" sz="1400" dirty="0" smtClean="0"/>
              <a:t>Obtaining stability upper bound limits on both boundary layers</a:t>
            </a:r>
            <a:endParaRPr lang="en-US" sz="1400" baseline="-25000" dirty="0" smtClean="0"/>
          </a:p>
          <a:p>
            <a:pPr lvl="1" eaLnBrk="1" hangingPunct="1">
              <a:lnSpc>
                <a:spcPct val="80000"/>
              </a:lnSpc>
            </a:pPr>
            <a:r>
              <a:rPr lang="en-US" sz="1400" dirty="0" smtClean="0"/>
              <a:t>Satisfying that the selected parasitic constants for the control law proposed </a:t>
            </a:r>
          </a:p>
          <a:p>
            <a:pPr eaLnBrk="1" hangingPunct="1">
              <a:lnSpc>
                <a:spcPct val="80000"/>
              </a:lnSpc>
            </a:pPr>
            <a:endParaRPr lang="en-US" sz="1800" dirty="0" smtClean="0"/>
          </a:p>
          <a:p>
            <a:r>
              <a:rPr lang="en-US" sz="1800" i="1" dirty="0" smtClean="0"/>
              <a:t>TD &amp; BU</a:t>
            </a:r>
            <a:r>
              <a:rPr lang="en-US" sz="1800" dirty="0" smtClean="0"/>
              <a:t> Time-scale analysis methodologies are extended for a more general Nth-time-scale system</a:t>
            </a:r>
            <a:endParaRPr lang="en-US" sz="1200" dirty="0" smtClean="0"/>
          </a:p>
          <a:p>
            <a:pPr lvl="1"/>
            <a:r>
              <a:rPr lang="en-US" sz="1400" dirty="0" smtClean="0"/>
              <a:t>Provide an additional degree of freedom to the designer.</a:t>
            </a:r>
          </a:p>
          <a:p>
            <a:r>
              <a:rPr lang="en-US" sz="1800" smtClean="0"/>
              <a:t>Sensitivity allows has </a:t>
            </a:r>
            <a:r>
              <a:rPr lang="en-US" sz="1800" dirty="0" smtClean="0"/>
              <a:t>been conducted on the proposed control laws under </a:t>
            </a:r>
            <a:r>
              <a:rPr lang="en-US" sz="1800" dirty="0" err="1" smtClean="0"/>
              <a:t>unmodeled</a:t>
            </a:r>
            <a:r>
              <a:rPr lang="en-US" sz="1800" dirty="0" smtClean="0"/>
              <a:t> dynamics using the presented alternative test bench C</a:t>
            </a:r>
            <a:r>
              <a:rPr lang="en-US" sz="1800" baseline="-25000" dirty="0" smtClean="0"/>
              <a:t>T</a:t>
            </a:r>
            <a:r>
              <a:rPr lang="en-US" sz="1800" dirty="0" smtClean="0"/>
              <a:t> models.</a:t>
            </a:r>
          </a:p>
          <a:p>
            <a:pPr eaLnBrk="1" hangingPunct="1">
              <a:lnSpc>
                <a:spcPct val="80000"/>
              </a:lnSpc>
            </a:pPr>
            <a:endParaRPr lang="en-US" sz="2000" dirty="0" smtClean="0"/>
          </a:p>
        </p:txBody>
      </p:sp>
      <p:pic>
        <p:nvPicPr>
          <p:cNvPr id="1026" name="Picture 2"/>
          <p:cNvPicPr>
            <a:picLocks noChangeAspect="1" noChangeArrowheads="1"/>
          </p:cNvPicPr>
          <p:nvPr/>
        </p:nvPicPr>
        <p:blipFill>
          <a:blip r:embed="rId3" cstate="print"/>
          <a:srcRect/>
          <a:stretch>
            <a:fillRect/>
          </a:stretch>
        </p:blipFill>
        <p:spPr bwMode="auto">
          <a:xfrm>
            <a:off x="7452320" y="3645024"/>
            <a:ext cx="209550" cy="238125"/>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7685762" y="3645024"/>
            <a:ext cx="219075" cy="247650"/>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4427984" y="3933056"/>
            <a:ext cx="666750" cy="257175"/>
          </a:xfrm>
          <a:prstGeom prst="rect">
            <a:avLst/>
          </a:prstGeom>
          <a:noFill/>
          <a:ln w="9525">
            <a:noFill/>
            <a:miter lim="800000"/>
            <a:headEnd/>
            <a:tailEnd/>
          </a:ln>
        </p:spPr>
      </p:pic>
      <p:pic>
        <p:nvPicPr>
          <p:cNvPr id="10" name="Picture 11"/>
          <p:cNvPicPr>
            <a:picLocks noChangeAspect="1" noChangeArrowheads="1"/>
          </p:cNvPicPr>
          <p:nvPr/>
        </p:nvPicPr>
        <p:blipFill>
          <a:blip r:embed="rId6" cstate="print"/>
          <a:srcRect/>
          <a:stretch>
            <a:fillRect/>
          </a:stretch>
        </p:blipFill>
        <p:spPr bwMode="auto">
          <a:xfrm>
            <a:off x="3275856" y="3982963"/>
            <a:ext cx="685800" cy="238125"/>
          </a:xfrm>
          <a:prstGeom prst="rect">
            <a:avLst/>
          </a:prstGeom>
          <a:noFill/>
          <a:ln w="9525">
            <a:noFill/>
            <a:miter lim="800000"/>
            <a:headEnd/>
            <a:tailEnd/>
          </a:ln>
        </p:spPr>
      </p:pic>
    </p:spTree>
    <p:extLst>
      <p:ext uri="{BB962C8B-B14F-4D97-AF65-F5344CB8AC3E}">
        <p14:creationId xmlns:p14="http://schemas.microsoft.com/office/powerpoint/2010/main" val="579777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1749">
                                            <p:txEl>
                                              <p:pRg st="0" end="0"/>
                                            </p:txEl>
                                          </p:spTgt>
                                        </p:tgtEl>
                                        <p:attrNameLst>
                                          <p:attrName>style.visibility</p:attrName>
                                        </p:attrNameLst>
                                      </p:cBhvr>
                                      <p:to>
                                        <p:strVal val="visible"/>
                                      </p:to>
                                    </p:set>
                                    <p:animEffect transition="in" filter="box(in)">
                                      <p:cBhvr>
                                        <p:cTn id="7" dur="500"/>
                                        <p:tgtEl>
                                          <p:spTgt spid="317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1749">
                                            <p:txEl>
                                              <p:pRg st="1" end="1"/>
                                            </p:txEl>
                                          </p:spTgt>
                                        </p:tgtEl>
                                        <p:attrNameLst>
                                          <p:attrName>style.visibility</p:attrName>
                                        </p:attrNameLst>
                                      </p:cBhvr>
                                      <p:to>
                                        <p:strVal val="visible"/>
                                      </p:to>
                                    </p:set>
                                    <p:animEffect transition="in" filter="box(in)">
                                      <p:cBhvr>
                                        <p:cTn id="12" dur="500"/>
                                        <p:tgtEl>
                                          <p:spTgt spid="3174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1749">
                                            <p:txEl>
                                              <p:pRg st="2" end="2"/>
                                            </p:txEl>
                                          </p:spTgt>
                                        </p:tgtEl>
                                        <p:attrNameLst>
                                          <p:attrName>style.visibility</p:attrName>
                                        </p:attrNameLst>
                                      </p:cBhvr>
                                      <p:to>
                                        <p:strVal val="visible"/>
                                      </p:to>
                                    </p:set>
                                    <p:animEffect transition="in" filter="box(in)">
                                      <p:cBhvr>
                                        <p:cTn id="17" dur="500"/>
                                        <p:tgtEl>
                                          <p:spTgt spid="3174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1749">
                                            <p:txEl>
                                              <p:pRg st="3" end="3"/>
                                            </p:txEl>
                                          </p:spTgt>
                                        </p:tgtEl>
                                        <p:attrNameLst>
                                          <p:attrName>style.visibility</p:attrName>
                                        </p:attrNameLst>
                                      </p:cBhvr>
                                      <p:to>
                                        <p:strVal val="visible"/>
                                      </p:to>
                                    </p:set>
                                    <p:animEffect transition="in" filter="box(in)">
                                      <p:cBhvr>
                                        <p:cTn id="22" dur="500"/>
                                        <p:tgtEl>
                                          <p:spTgt spid="3174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1749">
                                            <p:txEl>
                                              <p:pRg st="4" end="4"/>
                                            </p:txEl>
                                          </p:spTgt>
                                        </p:tgtEl>
                                        <p:attrNameLst>
                                          <p:attrName>style.visibility</p:attrName>
                                        </p:attrNameLst>
                                      </p:cBhvr>
                                      <p:to>
                                        <p:strVal val="visible"/>
                                      </p:to>
                                    </p:set>
                                    <p:animEffect transition="in" filter="box(in)">
                                      <p:cBhvr>
                                        <p:cTn id="27" dur="500"/>
                                        <p:tgtEl>
                                          <p:spTgt spid="3174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1749">
                                            <p:txEl>
                                              <p:pRg st="5" end="5"/>
                                            </p:txEl>
                                          </p:spTgt>
                                        </p:tgtEl>
                                        <p:attrNameLst>
                                          <p:attrName>style.visibility</p:attrName>
                                        </p:attrNameLst>
                                      </p:cBhvr>
                                      <p:to>
                                        <p:strVal val="visible"/>
                                      </p:to>
                                    </p:set>
                                    <p:animEffect transition="in" filter="box(in)">
                                      <p:cBhvr>
                                        <p:cTn id="32" dur="500"/>
                                        <p:tgtEl>
                                          <p:spTgt spid="3174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1749">
                                            <p:txEl>
                                              <p:pRg st="6" end="6"/>
                                            </p:txEl>
                                          </p:spTgt>
                                        </p:tgtEl>
                                        <p:attrNameLst>
                                          <p:attrName>style.visibility</p:attrName>
                                        </p:attrNameLst>
                                      </p:cBhvr>
                                      <p:to>
                                        <p:strVal val="visible"/>
                                      </p:to>
                                    </p:set>
                                    <p:animEffect transition="in" filter="box(in)">
                                      <p:cBhvr>
                                        <p:cTn id="37" dur="500"/>
                                        <p:tgtEl>
                                          <p:spTgt spid="31749">
                                            <p:txEl>
                                              <p:pRg st="6" end="6"/>
                                            </p:txEl>
                                          </p:spTgt>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31749">
                                            <p:txEl>
                                              <p:pRg st="7" end="7"/>
                                            </p:txEl>
                                          </p:spTgt>
                                        </p:tgtEl>
                                        <p:attrNameLst>
                                          <p:attrName>style.visibility</p:attrName>
                                        </p:attrNameLst>
                                      </p:cBhvr>
                                      <p:to>
                                        <p:strVal val="visible"/>
                                      </p:to>
                                    </p:set>
                                    <p:animEffect transition="in" filter="box(in)">
                                      <p:cBhvr>
                                        <p:cTn id="40" dur="500"/>
                                        <p:tgtEl>
                                          <p:spTgt spid="31749">
                                            <p:txEl>
                                              <p:pRg st="7" end="7"/>
                                            </p:txEl>
                                          </p:spTgt>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31749">
                                            <p:txEl>
                                              <p:pRg st="8" end="8"/>
                                            </p:txEl>
                                          </p:spTgt>
                                        </p:tgtEl>
                                        <p:attrNameLst>
                                          <p:attrName>style.visibility</p:attrName>
                                        </p:attrNameLst>
                                      </p:cBhvr>
                                      <p:to>
                                        <p:strVal val="visible"/>
                                      </p:to>
                                    </p:set>
                                    <p:animEffect transition="in" filter="box(in)">
                                      <p:cBhvr>
                                        <p:cTn id="43" dur="500"/>
                                        <p:tgtEl>
                                          <p:spTgt spid="31749">
                                            <p:txEl>
                                              <p:pRg st="8" end="8"/>
                                            </p:txEl>
                                          </p:spTgt>
                                        </p:tgtEl>
                                      </p:cBhvr>
                                    </p:animEffect>
                                  </p:childTnLst>
                                </p:cTn>
                              </p:par>
                              <p:par>
                                <p:cTn id="44" presetID="4" presetClass="entr" presetSubtype="16"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box(in)">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2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02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02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4" presetClass="entr" presetSubtype="16" fill="hold" grpId="0" nodeType="clickEffect">
                                  <p:stCondLst>
                                    <p:cond delay="0"/>
                                  </p:stCondLst>
                                  <p:childTnLst>
                                    <p:set>
                                      <p:cBhvr>
                                        <p:cTn id="58" dur="1" fill="hold">
                                          <p:stCondLst>
                                            <p:cond delay="0"/>
                                          </p:stCondLst>
                                        </p:cTn>
                                        <p:tgtEl>
                                          <p:spTgt spid="31749">
                                            <p:txEl>
                                              <p:pRg st="10" end="10"/>
                                            </p:txEl>
                                          </p:spTgt>
                                        </p:tgtEl>
                                        <p:attrNameLst>
                                          <p:attrName>style.visibility</p:attrName>
                                        </p:attrNameLst>
                                      </p:cBhvr>
                                      <p:to>
                                        <p:strVal val="visible"/>
                                      </p:to>
                                    </p:set>
                                    <p:animEffect transition="in" filter="box(in)">
                                      <p:cBhvr>
                                        <p:cTn id="59" dur="500"/>
                                        <p:tgtEl>
                                          <p:spTgt spid="31749">
                                            <p:txEl>
                                              <p:pRg st="10" end="10"/>
                                            </p:txEl>
                                          </p:spTgt>
                                        </p:tgtEl>
                                      </p:cBhvr>
                                    </p:animEffect>
                                  </p:childTnLst>
                                </p:cTn>
                              </p:par>
                              <p:par>
                                <p:cTn id="60" presetID="4" presetClass="entr" presetSubtype="16" fill="hold" grpId="0" nodeType="withEffect">
                                  <p:stCondLst>
                                    <p:cond delay="0"/>
                                  </p:stCondLst>
                                  <p:childTnLst>
                                    <p:set>
                                      <p:cBhvr>
                                        <p:cTn id="61" dur="1" fill="hold">
                                          <p:stCondLst>
                                            <p:cond delay="0"/>
                                          </p:stCondLst>
                                        </p:cTn>
                                        <p:tgtEl>
                                          <p:spTgt spid="31749">
                                            <p:txEl>
                                              <p:pRg st="11" end="11"/>
                                            </p:txEl>
                                          </p:spTgt>
                                        </p:tgtEl>
                                        <p:attrNameLst>
                                          <p:attrName>style.visibility</p:attrName>
                                        </p:attrNameLst>
                                      </p:cBhvr>
                                      <p:to>
                                        <p:strVal val="visible"/>
                                      </p:to>
                                    </p:set>
                                    <p:animEffect transition="in" filter="box(in)">
                                      <p:cBhvr>
                                        <p:cTn id="62" dur="500"/>
                                        <p:tgtEl>
                                          <p:spTgt spid="31749">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31749">
                                            <p:txEl>
                                              <p:pRg st="12" end="12"/>
                                            </p:txEl>
                                          </p:spTgt>
                                        </p:tgtEl>
                                        <p:attrNameLst>
                                          <p:attrName>style.visibility</p:attrName>
                                        </p:attrNameLst>
                                      </p:cBhvr>
                                      <p:to>
                                        <p:strVal val="visible"/>
                                      </p:to>
                                    </p:set>
                                    <p:animEffect transition="in" filter="box(in)">
                                      <p:cBhvr>
                                        <p:cTn id="67" dur="500"/>
                                        <p:tgtEl>
                                          <p:spTgt spid="3174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uiExpand="1"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r>
              <a:rPr lang="es-ES" dirty="0" smtClean="0"/>
              <a:t>Open </a:t>
            </a:r>
            <a:r>
              <a:rPr lang="es-ES" dirty="0" err="1" smtClean="0"/>
              <a:t>Problems</a:t>
            </a:r>
            <a:endParaRPr lang="es-ES" dirty="0"/>
          </a:p>
        </p:txBody>
      </p:sp>
      <p:sp>
        <p:nvSpPr>
          <p:cNvPr id="8" name="7 Marcador de contenido"/>
          <p:cNvSpPr>
            <a:spLocks noGrp="1"/>
          </p:cNvSpPr>
          <p:nvPr>
            <p:ph idx="1"/>
          </p:nvPr>
        </p:nvSpPr>
        <p:spPr>
          <a:xfrm>
            <a:off x="179512" y="1052736"/>
            <a:ext cx="8775576" cy="4791745"/>
          </a:xfrm>
        </p:spPr>
        <p:txBody>
          <a:bodyPr/>
          <a:lstStyle/>
          <a:p>
            <a:r>
              <a:rPr lang="en-US" sz="1800" dirty="0" smtClean="0"/>
              <a:t>Theoretical line: focused on the asymptotic stability analysis :</a:t>
            </a:r>
          </a:p>
          <a:p>
            <a:pPr lvl="1"/>
            <a:r>
              <a:rPr lang="en-US" sz="1600" dirty="0" smtClean="0"/>
              <a:t>Comprehensive study of how the upper bounds on the parasitic parameters are affected by the variation of the </a:t>
            </a:r>
            <a:r>
              <a:rPr lang="en-US" sz="1600" i="1" dirty="0" smtClean="0"/>
              <a:t>Fixed Parameters.</a:t>
            </a:r>
          </a:p>
          <a:p>
            <a:pPr lvl="2"/>
            <a:r>
              <a:rPr lang="en-US" sz="1400" dirty="0" smtClean="0"/>
              <a:t>Model Based</a:t>
            </a:r>
          </a:p>
          <a:p>
            <a:pPr lvl="2"/>
            <a:r>
              <a:rPr lang="en-US" sz="1400" dirty="0" smtClean="0"/>
              <a:t>Control design parameters</a:t>
            </a:r>
          </a:p>
          <a:p>
            <a:pPr lvl="3"/>
            <a:endParaRPr lang="en-US" sz="800" dirty="0" smtClean="0"/>
          </a:p>
          <a:p>
            <a:pPr lvl="1"/>
            <a:r>
              <a:rPr lang="en-US" sz="1600" dirty="0" smtClean="0"/>
              <a:t>Apply the same control strategy to different models</a:t>
            </a:r>
          </a:p>
          <a:p>
            <a:pPr lvl="1"/>
            <a:endParaRPr lang="en-US" sz="1600" dirty="0" smtClean="0"/>
          </a:p>
          <a:p>
            <a:pPr lvl="1"/>
            <a:r>
              <a:rPr lang="en-US" sz="1600" dirty="0" smtClean="0"/>
              <a:t>Extension of the asymptotic stability properties at the origin and the </a:t>
            </a:r>
            <a:r>
              <a:rPr lang="en-US" sz="1600" dirty="0" err="1" smtClean="0"/>
              <a:t>semiglobal</a:t>
            </a:r>
            <a:r>
              <a:rPr lang="en-US" sz="1600" dirty="0" smtClean="0"/>
              <a:t> stability to exponential </a:t>
            </a:r>
            <a:r>
              <a:rPr lang="es-ES" sz="1600" dirty="0" err="1" smtClean="0"/>
              <a:t>stability</a:t>
            </a:r>
            <a:r>
              <a:rPr lang="es-ES" sz="1600" dirty="0" smtClean="0"/>
              <a:t>.</a:t>
            </a:r>
          </a:p>
          <a:p>
            <a:pPr lvl="2"/>
            <a:endParaRPr lang="es-ES" sz="1200" dirty="0" smtClean="0"/>
          </a:p>
          <a:p>
            <a:pPr lvl="1"/>
            <a:r>
              <a:rPr lang="en-US" sz="1600" dirty="0" smtClean="0"/>
              <a:t>Actuator saturations.</a:t>
            </a:r>
          </a:p>
          <a:p>
            <a:pPr lvl="1"/>
            <a:endParaRPr lang="en-US" sz="1600" dirty="0" smtClean="0"/>
          </a:p>
          <a:p>
            <a:pPr lvl="1"/>
            <a:r>
              <a:rPr lang="es-ES" sz="1600" dirty="0" err="1" smtClean="0"/>
              <a:t>Study</a:t>
            </a:r>
            <a:r>
              <a:rPr lang="es-ES" sz="1600" dirty="0" smtClean="0"/>
              <a:t> </a:t>
            </a:r>
            <a:r>
              <a:rPr lang="es-ES" sz="1600" dirty="0" err="1" smtClean="0"/>
              <a:t>Robustness</a:t>
            </a:r>
            <a:r>
              <a:rPr lang="es-ES" sz="1600" dirty="0" smtClean="0"/>
              <a:t> SP </a:t>
            </a:r>
            <a:r>
              <a:rPr lang="es-ES" sz="1600" dirty="0" err="1" smtClean="0"/>
              <a:t>for</a:t>
            </a:r>
            <a:r>
              <a:rPr lang="es-ES" sz="1600" dirty="0" smtClean="0"/>
              <a:t> </a:t>
            </a:r>
            <a:r>
              <a:rPr lang="es-ES" sz="1600" dirty="0" err="1" smtClean="0"/>
              <a:t>disturbance</a:t>
            </a:r>
            <a:r>
              <a:rPr lang="es-ES" sz="1600" dirty="0" smtClean="0"/>
              <a:t> </a:t>
            </a:r>
            <a:r>
              <a:rPr lang="es-ES" sz="1600" dirty="0" err="1" smtClean="0"/>
              <a:t>rejection</a:t>
            </a:r>
            <a:endParaRPr lang="es-ES" sz="1600" dirty="0" smtClean="0"/>
          </a:p>
          <a:p>
            <a:pPr lvl="2"/>
            <a:endParaRPr lang="es-ES" sz="1400" dirty="0" smtClean="0"/>
          </a:p>
          <a:p>
            <a:pPr lvl="1"/>
            <a:r>
              <a:rPr lang="es-ES" sz="1600" dirty="0" err="1" smtClean="0"/>
              <a:t>Estudy</a:t>
            </a:r>
            <a:r>
              <a:rPr lang="es-ES" sz="1600" dirty="0" smtClean="0"/>
              <a:t> </a:t>
            </a:r>
            <a:r>
              <a:rPr lang="es-ES" sz="1600" dirty="0" err="1" smtClean="0"/>
              <a:t>different</a:t>
            </a:r>
            <a:r>
              <a:rPr lang="es-ES" sz="1600" dirty="0" smtClean="0"/>
              <a:t> control </a:t>
            </a:r>
            <a:r>
              <a:rPr lang="es-ES" sz="1600" dirty="0" err="1" smtClean="0"/>
              <a:t>solutions</a:t>
            </a:r>
            <a:r>
              <a:rPr lang="es-ES" sz="1600" dirty="0" smtClean="0"/>
              <a:t>:</a:t>
            </a:r>
          </a:p>
          <a:p>
            <a:pPr lvl="2"/>
            <a:r>
              <a:rPr lang="es-ES" sz="1400" dirty="0" err="1" smtClean="0"/>
              <a:t>Optimal</a:t>
            </a:r>
            <a:r>
              <a:rPr lang="es-ES" sz="1400" dirty="0" smtClean="0"/>
              <a:t> control:</a:t>
            </a:r>
          </a:p>
          <a:p>
            <a:pPr lvl="2"/>
            <a:r>
              <a:rPr lang="es-ES" sz="1400" dirty="0" smtClean="0"/>
              <a:t>SDRE </a:t>
            </a:r>
            <a:endParaRPr lang="es-ES" sz="1400" dirty="0"/>
          </a:p>
          <a:p>
            <a:pPr lvl="2"/>
            <a:r>
              <a:rPr lang="es-ES" sz="1400" dirty="0" smtClean="0"/>
              <a:t>…</a:t>
            </a:r>
            <a:endParaRPr lang="es-ES" sz="1600" dirty="0" smtClean="0"/>
          </a:p>
          <a:p>
            <a:endParaRPr lang="es-ES" sz="1800" dirty="0"/>
          </a:p>
        </p:txBody>
      </p:sp>
      <p:sp>
        <p:nvSpPr>
          <p:cNvPr id="6" name="5 Marcador de número de diapositiva"/>
          <p:cNvSpPr>
            <a:spLocks noGrp="1"/>
          </p:cNvSpPr>
          <p:nvPr>
            <p:ph type="sldNum" sz="quarter" idx="4294967295"/>
          </p:nvPr>
        </p:nvSpPr>
        <p:spPr>
          <a:xfrm>
            <a:off x="7042150" y="6243638"/>
            <a:ext cx="1905000" cy="457200"/>
          </a:xfrm>
          <a:prstGeom prst="rect">
            <a:avLst/>
          </a:prstGeom>
        </p:spPr>
        <p:txBody>
          <a:bodyPr/>
          <a:lstStyle/>
          <a:p>
            <a:pPr>
              <a:defRPr/>
            </a:pPr>
            <a:fld id="{AF9FE77D-94D9-4236-8427-CC410A82500B}" type="slidenum">
              <a:rPr lang="es-ES" smtClean="0"/>
              <a:pPr>
                <a:defRPr/>
              </a:pPr>
              <a:t>106</a:t>
            </a:fld>
            <a:endParaRPr lang="es-ES"/>
          </a:p>
        </p:txBody>
      </p:sp>
      <p:pic>
        <p:nvPicPr>
          <p:cNvPr id="2051" name="Picture 3"/>
          <p:cNvPicPr>
            <a:picLocks noChangeAspect="1" noChangeArrowheads="1"/>
          </p:cNvPicPr>
          <p:nvPr/>
        </p:nvPicPr>
        <p:blipFill>
          <a:blip r:embed="rId2" cstate="print"/>
          <a:srcRect/>
          <a:stretch>
            <a:fillRect/>
          </a:stretch>
        </p:blipFill>
        <p:spPr bwMode="auto">
          <a:xfrm>
            <a:off x="4067944" y="2046528"/>
            <a:ext cx="1047750" cy="190500"/>
          </a:xfrm>
          <a:prstGeom prst="rect">
            <a:avLst/>
          </a:prstGeom>
          <a:noFill/>
          <a:ln w="9525">
            <a:noFill/>
            <a:miter lim="800000"/>
            <a:headEnd/>
            <a:tailEnd/>
          </a:ln>
        </p:spPr>
      </p:pic>
      <p:pic>
        <p:nvPicPr>
          <p:cNvPr id="2053" name="Picture 5"/>
          <p:cNvPicPr>
            <a:picLocks noChangeAspect="1" noChangeArrowheads="1"/>
          </p:cNvPicPr>
          <p:nvPr/>
        </p:nvPicPr>
        <p:blipFill>
          <a:blip r:embed="rId3" cstate="print"/>
          <a:srcRect/>
          <a:stretch>
            <a:fillRect/>
          </a:stretch>
        </p:blipFill>
        <p:spPr bwMode="auto">
          <a:xfrm>
            <a:off x="4067944" y="2216671"/>
            <a:ext cx="885825" cy="276225"/>
          </a:xfrm>
          <a:prstGeom prst="rect">
            <a:avLst/>
          </a:prstGeom>
          <a:noFill/>
          <a:ln w="9525">
            <a:noFill/>
            <a:miter lim="800000"/>
            <a:headEnd/>
            <a:tailEnd/>
          </a:ln>
        </p:spPr>
      </p:pic>
      <p:pic>
        <p:nvPicPr>
          <p:cNvPr id="2055" name="Picture 7"/>
          <p:cNvPicPr>
            <a:picLocks noChangeAspect="1" noChangeArrowheads="1"/>
          </p:cNvPicPr>
          <p:nvPr/>
        </p:nvPicPr>
        <p:blipFill>
          <a:blip r:embed="rId4" cstate="print"/>
          <a:srcRect/>
          <a:stretch>
            <a:fillRect/>
          </a:stretch>
        </p:blipFill>
        <p:spPr bwMode="auto">
          <a:xfrm>
            <a:off x="4995339" y="2407171"/>
            <a:ext cx="304800" cy="85725"/>
          </a:xfrm>
          <a:prstGeom prst="rect">
            <a:avLst/>
          </a:prstGeom>
          <a:noFill/>
          <a:ln w="9525">
            <a:noFill/>
            <a:miter lim="800000"/>
            <a:headEnd/>
            <a:tailEnd/>
          </a:ln>
        </p:spPr>
      </p:pic>
    </p:spTree>
    <p:extLst>
      <p:ext uri="{BB962C8B-B14F-4D97-AF65-F5344CB8AC3E}">
        <p14:creationId xmlns:p14="http://schemas.microsoft.com/office/powerpoint/2010/main" val="2239317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ox(i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ox(in)">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ox(in)">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box(in)">
                                      <p:cBhvr>
                                        <p:cTn id="22" dur="500"/>
                                        <p:tgtEl>
                                          <p:spTgt spid="8">
                                            <p:txEl>
                                              <p:pRg st="3" end="3"/>
                                            </p:txEl>
                                          </p:spTgt>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animEffect transition="in" filter="box(in)">
                                      <p:cBhvr>
                                        <p:cTn id="25" dur="500"/>
                                        <p:tgtEl>
                                          <p:spTgt spid="8">
                                            <p:txEl>
                                              <p:pRg st="5" end="5"/>
                                            </p:txEl>
                                          </p:spTgt>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8">
                                            <p:txEl>
                                              <p:pRg st="7" end="7"/>
                                            </p:txEl>
                                          </p:spTgt>
                                        </p:tgtEl>
                                        <p:attrNameLst>
                                          <p:attrName>style.visibility</p:attrName>
                                        </p:attrNameLst>
                                      </p:cBhvr>
                                      <p:to>
                                        <p:strVal val="visible"/>
                                      </p:to>
                                    </p:set>
                                    <p:animEffect transition="in" filter="box(in)">
                                      <p:cBhvr>
                                        <p:cTn id="28" dur="500"/>
                                        <p:tgtEl>
                                          <p:spTgt spid="8">
                                            <p:txEl>
                                              <p:pRg st="7" end="7"/>
                                            </p:txEl>
                                          </p:spTgt>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8">
                                            <p:txEl>
                                              <p:pRg st="9" end="9"/>
                                            </p:txEl>
                                          </p:spTgt>
                                        </p:tgtEl>
                                        <p:attrNameLst>
                                          <p:attrName>style.visibility</p:attrName>
                                        </p:attrNameLst>
                                      </p:cBhvr>
                                      <p:to>
                                        <p:strVal val="visible"/>
                                      </p:to>
                                    </p:set>
                                    <p:animEffect transition="in" filter="box(in)">
                                      <p:cBhvr>
                                        <p:cTn id="31" dur="500"/>
                                        <p:tgtEl>
                                          <p:spTgt spid="8">
                                            <p:txEl>
                                              <p:pRg st="9" end="9"/>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8">
                                            <p:txEl>
                                              <p:pRg st="11" end="11"/>
                                            </p:txEl>
                                          </p:spTgt>
                                        </p:tgtEl>
                                        <p:attrNameLst>
                                          <p:attrName>style.visibility</p:attrName>
                                        </p:attrNameLst>
                                      </p:cBhvr>
                                      <p:to>
                                        <p:strVal val="visible"/>
                                      </p:to>
                                    </p:set>
                                    <p:animEffect transition="in" filter="box(in)">
                                      <p:cBhvr>
                                        <p:cTn id="36" dur="500"/>
                                        <p:tgtEl>
                                          <p:spTgt spid="8">
                                            <p:txEl>
                                              <p:pRg st="11" end="11"/>
                                            </p:txEl>
                                          </p:spTgt>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8">
                                            <p:txEl>
                                              <p:pRg st="13" end="13"/>
                                            </p:txEl>
                                          </p:spTgt>
                                        </p:tgtEl>
                                        <p:attrNameLst>
                                          <p:attrName>style.visibility</p:attrName>
                                        </p:attrNameLst>
                                      </p:cBhvr>
                                      <p:to>
                                        <p:strVal val="visible"/>
                                      </p:to>
                                    </p:set>
                                    <p:animEffect transition="in" filter="box(in)">
                                      <p:cBhvr>
                                        <p:cTn id="39" dur="500"/>
                                        <p:tgtEl>
                                          <p:spTgt spid="8">
                                            <p:txEl>
                                              <p:pRg st="13" end="1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8">
                                            <p:txEl>
                                              <p:pRg st="14" end="14"/>
                                            </p:txEl>
                                          </p:spTgt>
                                        </p:tgtEl>
                                        <p:attrNameLst>
                                          <p:attrName>style.visibility</p:attrName>
                                        </p:attrNameLst>
                                      </p:cBhvr>
                                      <p:to>
                                        <p:strVal val="visible"/>
                                      </p:to>
                                    </p:set>
                                    <p:animEffect transition="in" filter="box(in)">
                                      <p:cBhvr>
                                        <p:cTn id="44" dur="500"/>
                                        <p:tgtEl>
                                          <p:spTgt spid="8">
                                            <p:txEl>
                                              <p:pRg st="14" end="1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8">
                                            <p:txEl>
                                              <p:pRg st="15" end="15"/>
                                            </p:txEl>
                                          </p:spTgt>
                                        </p:tgtEl>
                                        <p:attrNameLst>
                                          <p:attrName>style.visibility</p:attrName>
                                        </p:attrNameLst>
                                      </p:cBhvr>
                                      <p:to>
                                        <p:strVal val="visible"/>
                                      </p:to>
                                    </p:set>
                                    <p:animEffect transition="in" filter="box(in)">
                                      <p:cBhvr>
                                        <p:cTn id="49" dur="500"/>
                                        <p:tgtEl>
                                          <p:spTgt spid="8">
                                            <p:txEl>
                                              <p:pRg st="15" end="15"/>
                                            </p:txEl>
                                          </p:spTgt>
                                        </p:tgtEl>
                                      </p:cBhvr>
                                    </p:animEffect>
                                  </p:childTnLst>
                                </p:cTn>
                              </p:par>
                              <p:par>
                                <p:cTn id="50" presetID="4" presetClass="entr" presetSubtype="16" fill="hold" grpId="0" nodeType="withEffect">
                                  <p:stCondLst>
                                    <p:cond delay="0"/>
                                  </p:stCondLst>
                                  <p:childTnLst>
                                    <p:set>
                                      <p:cBhvr>
                                        <p:cTn id="51" dur="1" fill="hold">
                                          <p:stCondLst>
                                            <p:cond delay="0"/>
                                          </p:stCondLst>
                                        </p:cTn>
                                        <p:tgtEl>
                                          <p:spTgt spid="8">
                                            <p:txEl>
                                              <p:pRg st="16" end="16"/>
                                            </p:txEl>
                                          </p:spTgt>
                                        </p:tgtEl>
                                        <p:attrNameLst>
                                          <p:attrName>style.visibility</p:attrName>
                                        </p:attrNameLst>
                                      </p:cBhvr>
                                      <p:to>
                                        <p:strVal val="visible"/>
                                      </p:to>
                                    </p:set>
                                    <p:animEffect transition="in" filter="box(in)">
                                      <p:cBhvr>
                                        <p:cTn id="52" dur="500"/>
                                        <p:tgtEl>
                                          <p:spTgt spid="8">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4" name="Marcador de número de diapositiva 3"/>
          <p:cNvSpPr>
            <a:spLocks noGrp="1"/>
          </p:cNvSpPr>
          <p:nvPr>
            <p:ph type="sldNum" sz="quarter" idx="10"/>
          </p:nvPr>
        </p:nvSpPr>
        <p:spPr/>
        <p:txBody>
          <a:bodyPr/>
          <a:lstStyle/>
          <a:p>
            <a:pPr>
              <a:defRPr/>
            </a:pPr>
            <a:fld id="{14FB0ADE-CE75-4560-A2F8-849894C8BC96}" type="slidenum">
              <a:rPr lang="es-ES" smtClean="0"/>
              <a:pPr>
                <a:defRPr/>
              </a:pPr>
              <a:t>107</a:t>
            </a:fld>
            <a:endParaRPr lang="es-ES"/>
          </a:p>
        </p:txBody>
      </p:sp>
      <p:sp>
        <p:nvSpPr>
          <p:cNvPr id="8" name="Rectángulo 7"/>
          <p:cNvSpPr/>
          <p:nvPr/>
        </p:nvSpPr>
        <p:spPr>
          <a:xfrm>
            <a:off x="1043608" y="1340768"/>
            <a:ext cx="3299749" cy="584775"/>
          </a:xfrm>
          <a:prstGeom prst="rect">
            <a:avLst/>
          </a:prstGeom>
        </p:spPr>
        <p:txBody>
          <a:bodyPr wrap="none">
            <a:spAutoFit/>
          </a:bodyPr>
          <a:lstStyle/>
          <a:p>
            <a:r>
              <a:rPr lang="en-US" dirty="0" err="1"/>
              <a:t>muito</a:t>
            </a:r>
            <a:r>
              <a:rPr lang="en-US" dirty="0"/>
              <a:t> </a:t>
            </a:r>
            <a:r>
              <a:rPr lang="en-US" dirty="0" smtClean="0"/>
              <a:t>obrigado…</a:t>
            </a:r>
            <a:endParaRPr lang="en-US" dirty="0"/>
          </a:p>
        </p:txBody>
      </p:sp>
      <p:pic>
        <p:nvPicPr>
          <p:cNvPr id="6" name="Imagen 5"/>
          <p:cNvPicPr>
            <a:picLocks noChangeAspect="1"/>
          </p:cNvPicPr>
          <p:nvPr/>
        </p:nvPicPr>
        <p:blipFill rotWithShape="1">
          <a:blip r:embed="rId2" cstate="print">
            <a:extLst>
              <a:ext uri="{28A0092B-C50C-407E-A947-70E740481C1C}">
                <a14:useLocalDpi xmlns:a14="http://schemas.microsoft.com/office/drawing/2010/main" val="0"/>
              </a:ext>
            </a:extLst>
          </a:blip>
          <a:srcRect b="4546"/>
          <a:stretch/>
        </p:blipFill>
        <p:spPr>
          <a:xfrm>
            <a:off x="3419872" y="2060848"/>
            <a:ext cx="2672861" cy="2664747"/>
          </a:xfrm>
          <a:prstGeom prst="rect">
            <a:avLst/>
          </a:prstGeom>
        </p:spPr>
      </p:pic>
      <p:sp>
        <p:nvSpPr>
          <p:cNvPr id="11" name="Rectángulo 10"/>
          <p:cNvSpPr/>
          <p:nvPr/>
        </p:nvSpPr>
        <p:spPr>
          <a:xfrm>
            <a:off x="5047456" y="4860900"/>
            <a:ext cx="2524665" cy="584775"/>
          </a:xfrm>
          <a:prstGeom prst="rect">
            <a:avLst/>
          </a:prstGeom>
        </p:spPr>
        <p:txBody>
          <a:bodyPr wrap="none">
            <a:spAutoFit/>
          </a:bodyPr>
          <a:lstStyle/>
          <a:p>
            <a:r>
              <a:rPr lang="en-US" dirty="0" err="1"/>
              <a:t>perguntas</a:t>
            </a:r>
            <a:r>
              <a:rPr lang="en-US" dirty="0"/>
              <a:t>?…</a:t>
            </a:r>
          </a:p>
        </p:txBody>
      </p:sp>
    </p:spTree>
    <p:extLst>
      <p:ext uri="{BB962C8B-B14F-4D97-AF65-F5344CB8AC3E}">
        <p14:creationId xmlns:p14="http://schemas.microsoft.com/office/powerpoint/2010/main" val="126192077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Bibliography</a:t>
            </a:r>
            <a:r>
              <a:rPr lang="es-ES" dirty="0" smtClean="0"/>
              <a:t> - I</a:t>
            </a:r>
            <a:endParaRPr lang="es-ES" dirty="0"/>
          </a:p>
        </p:txBody>
      </p:sp>
      <p:sp>
        <p:nvSpPr>
          <p:cNvPr id="3" name="2 Marcador de contenido"/>
          <p:cNvSpPr>
            <a:spLocks noGrp="1"/>
          </p:cNvSpPr>
          <p:nvPr>
            <p:ph idx="1"/>
          </p:nvPr>
        </p:nvSpPr>
        <p:spPr>
          <a:xfrm>
            <a:off x="323528" y="1124744"/>
            <a:ext cx="8820472" cy="5007769"/>
          </a:xfrm>
        </p:spPr>
        <p:txBody>
          <a:bodyPr/>
          <a:lstStyle/>
          <a:p>
            <a:r>
              <a:rPr lang="en-US" sz="1100" dirty="0" smtClean="0"/>
              <a:t>[Abed 1985] Stability of </a:t>
            </a:r>
            <a:r>
              <a:rPr lang="en-US" sz="1100" dirty="0" err="1" smtClean="0"/>
              <a:t>multiparameter</a:t>
            </a:r>
            <a:r>
              <a:rPr lang="en-US" sz="1100" dirty="0" smtClean="0"/>
              <a:t> singular perturbation problems with parameters bounds, in time varying systems with cone-restricted perturbations. Technical Report TR-85-5, Department of Electrical Engineering and Systems Research Center, University of Maryland, College Park, 1985.</a:t>
            </a:r>
          </a:p>
          <a:p>
            <a:r>
              <a:rPr lang="en-US" sz="1100" dirty="0" smtClean="0"/>
              <a:t>[</a:t>
            </a:r>
            <a:r>
              <a:rPr lang="en-US" sz="1100" dirty="0" err="1" smtClean="0"/>
              <a:t>Ardema</a:t>
            </a:r>
            <a:r>
              <a:rPr lang="en-US" sz="1100" dirty="0" smtClean="0"/>
              <a:t> 1976] M.D. </a:t>
            </a:r>
            <a:r>
              <a:rPr lang="en-US" sz="1100" dirty="0" err="1" smtClean="0"/>
              <a:t>Ardema</a:t>
            </a:r>
            <a:r>
              <a:rPr lang="en-US" sz="1100" dirty="0" smtClean="0"/>
              <a:t>. Solution of the minimum time-to-climb problem by matched asymptotic expansions. </a:t>
            </a:r>
            <a:r>
              <a:rPr lang="es-ES" sz="1100" dirty="0" smtClean="0"/>
              <a:t>AIAA </a:t>
            </a:r>
            <a:r>
              <a:rPr lang="es-ES" sz="1100" dirty="0" err="1" smtClean="0"/>
              <a:t>Journal</a:t>
            </a:r>
            <a:r>
              <a:rPr lang="es-ES" sz="1100" dirty="0" smtClean="0"/>
              <a:t>, 14:843–850, 1976.</a:t>
            </a:r>
            <a:endParaRPr lang="en-US" sz="1100" dirty="0" smtClean="0"/>
          </a:p>
          <a:p>
            <a:r>
              <a:rPr lang="en-US" sz="1100" dirty="0" smtClean="0"/>
              <a:t>[</a:t>
            </a:r>
            <a:r>
              <a:rPr lang="en-US" sz="1100" dirty="0" err="1" smtClean="0"/>
              <a:t>Etkin</a:t>
            </a:r>
            <a:r>
              <a:rPr lang="en-US" sz="1100" dirty="0" smtClean="0"/>
              <a:t> 1982] B. </a:t>
            </a:r>
            <a:r>
              <a:rPr lang="en-US" sz="1100" dirty="0" err="1" smtClean="0"/>
              <a:t>Etkin</a:t>
            </a:r>
            <a:r>
              <a:rPr lang="en-US" sz="1100" dirty="0" smtClean="0"/>
              <a:t> and L.D. Reid. Dynamics of flight: stability and control.</a:t>
            </a:r>
          </a:p>
          <a:p>
            <a:r>
              <a:rPr lang="en-US" sz="1100" dirty="0" smtClean="0"/>
              <a:t>[Johnson 1994] W. Johnson. </a:t>
            </a:r>
            <a:r>
              <a:rPr lang="en-US" sz="1100" i="1" dirty="0" smtClean="0"/>
              <a:t>Helicopter Theory. Dover </a:t>
            </a:r>
            <a:r>
              <a:rPr lang="en-US" sz="1100" i="1" dirty="0" err="1" smtClean="0"/>
              <a:t>Pubns</a:t>
            </a:r>
            <a:r>
              <a:rPr lang="en-US" sz="1100" i="1" dirty="0" smtClean="0"/>
              <a:t>, 1994.</a:t>
            </a:r>
          </a:p>
          <a:p>
            <a:r>
              <a:rPr lang="en-US" sz="1100" dirty="0" smtClean="0"/>
              <a:t>[Kelley 1971] H.J. Kelley. Flight path optimization with multiple time scales. Journal of Aircraft, 8:238–240,</a:t>
            </a:r>
            <a:r>
              <a:rPr lang="es-ES" sz="1100" dirty="0" smtClean="0"/>
              <a:t>1971.</a:t>
            </a:r>
          </a:p>
          <a:p>
            <a:r>
              <a:rPr lang="es-ES" sz="1100" dirty="0" smtClean="0"/>
              <a:t>[</a:t>
            </a:r>
            <a:r>
              <a:rPr lang="en-US" sz="1100" dirty="0" err="1" smtClean="0"/>
              <a:t>Khalil</a:t>
            </a:r>
            <a:r>
              <a:rPr lang="en-US" sz="1100" dirty="0" smtClean="0"/>
              <a:t> 1987] H.K. </a:t>
            </a:r>
            <a:r>
              <a:rPr lang="en-US" sz="1100" dirty="0" err="1" smtClean="0"/>
              <a:t>Khalil</a:t>
            </a:r>
            <a:r>
              <a:rPr lang="en-US" sz="1100" dirty="0" smtClean="0"/>
              <a:t> Stability analysis of nonlinear </a:t>
            </a:r>
            <a:r>
              <a:rPr lang="en-US" sz="1100" dirty="0" err="1" smtClean="0"/>
              <a:t>multiparameter</a:t>
            </a:r>
            <a:r>
              <a:rPr lang="en-US" sz="1100" dirty="0" smtClean="0"/>
              <a:t> singularly perturbed systems. IEEE </a:t>
            </a:r>
            <a:r>
              <a:rPr lang="es-ES" sz="1100" dirty="0" err="1" smtClean="0"/>
              <a:t>Transactions</a:t>
            </a:r>
            <a:r>
              <a:rPr lang="es-ES" sz="1100" dirty="0" smtClean="0"/>
              <a:t> </a:t>
            </a:r>
            <a:r>
              <a:rPr lang="es-ES" sz="1100" dirty="0" err="1" smtClean="0"/>
              <a:t>on</a:t>
            </a:r>
            <a:r>
              <a:rPr lang="es-ES" sz="1100" dirty="0" smtClean="0"/>
              <a:t> </a:t>
            </a:r>
            <a:r>
              <a:rPr lang="es-ES" sz="1100" dirty="0" err="1" smtClean="0"/>
              <a:t>Automatic</a:t>
            </a:r>
            <a:r>
              <a:rPr lang="es-ES" sz="1100" dirty="0" smtClean="0"/>
              <a:t> Control, (3):260–263, 1987.</a:t>
            </a:r>
          </a:p>
          <a:p>
            <a:r>
              <a:rPr lang="en-US" sz="1100" dirty="0" smtClean="0"/>
              <a:t>[Oh &amp; </a:t>
            </a:r>
            <a:r>
              <a:rPr lang="en-US" sz="1100" dirty="0" err="1" smtClean="0"/>
              <a:t>Khalil</a:t>
            </a:r>
            <a:r>
              <a:rPr lang="en-US" sz="1100" dirty="0" smtClean="0"/>
              <a:t> 1997] S. Oh and H.K. </a:t>
            </a:r>
            <a:r>
              <a:rPr lang="en-US" sz="1100" dirty="0" err="1" smtClean="0"/>
              <a:t>Khalil</a:t>
            </a:r>
            <a:r>
              <a:rPr lang="en-US" sz="1100" dirty="0" smtClean="0"/>
              <a:t>. Nonlinear Output-Feedback Tracking Using High-gain Observer and </a:t>
            </a:r>
            <a:r>
              <a:rPr lang="es-ES" sz="1100" dirty="0" smtClean="0"/>
              <a:t>Variable </a:t>
            </a:r>
            <a:r>
              <a:rPr lang="es-ES" sz="1100" dirty="0" err="1" smtClean="0"/>
              <a:t>Structure</a:t>
            </a:r>
            <a:r>
              <a:rPr lang="es-ES" sz="1100" dirty="0" smtClean="0"/>
              <a:t> Control. </a:t>
            </a:r>
            <a:r>
              <a:rPr lang="es-ES" sz="1100" dirty="0" err="1" smtClean="0"/>
              <a:t>Automatica</a:t>
            </a:r>
            <a:r>
              <a:rPr lang="es-ES" sz="1100" dirty="0" smtClean="0"/>
              <a:t>, 33(10):1845–1856, 1997.</a:t>
            </a:r>
          </a:p>
          <a:p>
            <a:r>
              <a:rPr lang="es-ES" sz="1100" dirty="0" smtClean="0"/>
              <a:t>[</a:t>
            </a:r>
            <a:r>
              <a:rPr lang="es-ES" sz="1100" dirty="0" err="1" smtClean="0"/>
              <a:t>Kokotovic</a:t>
            </a:r>
            <a:r>
              <a:rPr lang="es-ES" sz="1100" dirty="0" smtClean="0"/>
              <a:t> &amp; </a:t>
            </a:r>
            <a:r>
              <a:rPr lang="es-ES" sz="1100" dirty="0" err="1" smtClean="0"/>
              <a:t>O’Reilly</a:t>
            </a:r>
            <a:r>
              <a:rPr lang="es-ES" sz="1100" dirty="0" smtClean="0"/>
              <a:t> 1986] P.V. </a:t>
            </a:r>
            <a:r>
              <a:rPr lang="es-ES" sz="1100" dirty="0" err="1" smtClean="0"/>
              <a:t>Kokotovic</a:t>
            </a:r>
            <a:r>
              <a:rPr lang="es-ES" sz="1100" dirty="0" smtClean="0"/>
              <a:t>, J. </a:t>
            </a:r>
            <a:r>
              <a:rPr lang="es-ES" sz="1100" dirty="0" err="1" smtClean="0"/>
              <a:t>O’Reilly</a:t>
            </a:r>
            <a:r>
              <a:rPr lang="es-ES" sz="1100" dirty="0" smtClean="0"/>
              <a:t>, and H.K. </a:t>
            </a:r>
            <a:r>
              <a:rPr lang="es-ES" sz="1100" dirty="0" err="1" smtClean="0"/>
              <a:t>Khalil</a:t>
            </a:r>
            <a:r>
              <a:rPr lang="es-ES" sz="1100" dirty="0" smtClean="0"/>
              <a:t>. </a:t>
            </a:r>
            <a:r>
              <a:rPr lang="es-ES" sz="1100" i="1" dirty="0" smtClean="0"/>
              <a:t>Singular </a:t>
            </a:r>
            <a:r>
              <a:rPr lang="es-ES" sz="1100" i="1" dirty="0" err="1" smtClean="0"/>
              <a:t>Perturbation</a:t>
            </a:r>
            <a:r>
              <a:rPr lang="es-ES" sz="1100" i="1" dirty="0" smtClean="0"/>
              <a:t> </a:t>
            </a:r>
            <a:r>
              <a:rPr lang="es-ES" sz="1100" i="1" dirty="0" err="1" smtClean="0"/>
              <a:t>Methods</a:t>
            </a:r>
            <a:r>
              <a:rPr lang="es-ES" sz="1100" i="1" dirty="0" smtClean="0"/>
              <a:t> in Control: </a:t>
            </a:r>
            <a:r>
              <a:rPr lang="es-ES" sz="1100" i="1" dirty="0" err="1" smtClean="0"/>
              <a:t>Analysis</a:t>
            </a:r>
            <a:r>
              <a:rPr lang="es-ES" sz="1100" i="1" dirty="0" smtClean="0"/>
              <a:t> </a:t>
            </a:r>
            <a:r>
              <a:rPr lang="en-US" sz="1100" i="1" dirty="0" smtClean="0"/>
              <a:t>and Design. Academic Press, Inc., Orlando, FL, USA, 1986.</a:t>
            </a:r>
          </a:p>
          <a:p>
            <a:r>
              <a:rPr lang="es-ES" sz="1100" dirty="0" smtClean="0"/>
              <a:t>[</a:t>
            </a:r>
            <a:r>
              <a:rPr lang="es-ES" sz="1100" dirty="0" err="1" smtClean="0"/>
              <a:t>Kokotovic</a:t>
            </a:r>
            <a:r>
              <a:rPr lang="es-ES" sz="1100" dirty="0" smtClean="0"/>
              <a:t> et al 1987] P.V. </a:t>
            </a:r>
            <a:r>
              <a:rPr lang="es-ES" sz="1100" dirty="0" err="1" smtClean="0"/>
              <a:t>Kokotovic</a:t>
            </a:r>
            <a:r>
              <a:rPr lang="es-ES" sz="1100" dirty="0" smtClean="0"/>
              <a:t>, A. </a:t>
            </a:r>
            <a:r>
              <a:rPr lang="es-ES" sz="1100" dirty="0" err="1" smtClean="0"/>
              <a:t>Bensoussan</a:t>
            </a:r>
            <a:r>
              <a:rPr lang="es-ES" sz="1100" dirty="0" smtClean="0"/>
              <a:t>, and G. </a:t>
            </a:r>
            <a:r>
              <a:rPr lang="es-ES" sz="1100" dirty="0" err="1" smtClean="0"/>
              <a:t>Blankenship</a:t>
            </a:r>
            <a:r>
              <a:rPr lang="es-ES" sz="1100" dirty="0" smtClean="0"/>
              <a:t>. </a:t>
            </a:r>
            <a:r>
              <a:rPr lang="es-ES" sz="1100" i="1" dirty="0" smtClean="0"/>
              <a:t>Singular </a:t>
            </a:r>
            <a:r>
              <a:rPr lang="es-ES" sz="1100" i="1" dirty="0" err="1" smtClean="0"/>
              <a:t>perturbations</a:t>
            </a:r>
            <a:r>
              <a:rPr lang="es-ES" sz="1100" i="1" dirty="0" smtClean="0"/>
              <a:t> and </a:t>
            </a:r>
            <a:r>
              <a:rPr lang="es-ES" sz="1100" i="1" dirty="0" err="1" smtClean="0"/>
              <a:t>asymptotic</a:t>
            </a:r>
            <a:r>
              <a:rPr lang="es-ES" sz="1100" i="1" dirty="0" smtClean="0"/>
              <a:t> </a:t>
            </a:r>
            <a:r>
              <a:rPr lang="es-ES" sz="1100" i="1" dirty="0" err="1" smtClean="0"/>
              <a:t>analysis</a:t>
            </a:r>
            <a:r>
              <a:rPr lang="es-ES" sz="1100" i="1" dirty="0" smtClean="0"/>
              <a:t> in control </a:t>
            </a:r>
            <a:r>
              <a:rPr lang="es-ES" sz="1100" i="1" dirty="0" err="1" smtClean="0"/>
              <a:t>systems</a:t>
            </a:r>
            <a:r>
              <a:rPr lang="es-ES" sz="1100" i="1" dirty="0" smtClean="0"/>
              <a:t>. </a:t>
            </a:r>
            <a:r>
              <a:rPr lang="es-ES" sz="1100" i="1" dirty="0" err="1" smtClean="0"/>
              <a:t>Number</a:t>
            </a:r>
            <a:r>
              <a:rPr lang="es-ES" sz="1100" i="1" dirty="0" smtClean="0"/>
              <a:t> 90. </a:t>
            </a:r>
            <a:r>
              <a:rPr lang="es-ES" sz="1100" i="1" dirty="0" err="1" smtClean="0"/>
              <a:t>Springer-Verlag</a:t>
            </a:r>
            <a:r>
              <a:rPr lang="es-ES" sz="1100" i="1" dirty="0" smtClean="0"/>
              <a:t> </a:t>
            </a:r>
            <a:r>
              <a:rPr lang="es-ES" sz="1100" i="1" dirty="0" err="1" smtClean="0"/>
              <a:t>Berlin</a:t>
            </a:r>
            <a:r>
              <a:rPr lang="es-ES" sz="1100" i="1" dirty="0" smtClean="0"/>
              <a:t>, 1987.</a:t>
            </a:r>
            <a:endParaRPr lang="en-US" sz="1100" i="1" dirty="0" smtClean="0"/>
          </a:p>
          <a:p>
            <a:r>
              <a:rPr lang="en-US" sz="1100" dirty="0" smtClean="0"/>
              <a:t>[</a:t>
            </a:r>
            <a:r>
              <a:rPr lang="en-US" sz="1100" dirty="0" err="1" smtClean="0"/>
              <a:t>Leishman</a:t>
            </a:r>
            <a:r>
              <a:rPr lang="en-US" sz="1100" dirty="0" smtClean="0"/>
              <a:t> 2006] J.G. </a:t>
            </a:r>
            <a:r>
              <a:rPr lang="en-US" sz="1100" dirty="0" err="1" smtClean="0"/>
              <a:t>Leishman</a:t>
            </a:r>
            <a:r>
              <a:rPr lang="en-US" sz="1100" dirty="0" smtClean="0"/>
              <a:t>. </a:t>
            </a:r>
            <a:r>
              <a:rPr lang="en-US" sz="1100" i="1" dirty="0" smtClean="0"/>
              <a:t>Principles of helicopter aerodynamics. Cambridge University Press, 2006.</a:t>
            </a:r>
          </a:p>
          <a:p>
            <a:r>
              <a:rPr lang="en-US" sz="1100" dirty="0" smtClean="0"/>
              <a:t>[</a:t>
            </a:r>
            <a:r>
              <a:rPr lang="en-US" sz="1100" dirty="0" err="1" smtClean="0"/>
              <a:t>López</a:t>
            </a:r>
            <a:r>
              <a:rPr lang="en-US" sz="1100" dirty="0" smtClean="0"/>
              <a:t> &amp; Valenzuela 2010] </a:t>
            </a:r>
            <a:r>
              <a:rPr lang="es-ES" sz="1100" dirty="0" smtClean="0"/>
              <a:t>O. López and A. Valenzuela. Temario Helicópteros, </a:t>
            </a:r>
            <a:r>
              <a:rPr lang="es-ES" sz="1100" dirty="0" err="1" smtClean="0"/>
              <a:t>volume</a:t>
            </a:r>
            <a:r>
              <a:rPr lang="es-ES" sz="1100" dirty="0" smtClean="0"/>
              <a:t> Astronáutica y Aeronaves Diversas of Asignaturas en la Red 2009-2010. Universidad de Sevilla - Enseñanza Virtual, 2010.</a:t>
            </a:r>
          </a:p>
          <a:p>
            <a:r>
              <a:rPr lang="en-US" sz="1100" dirty="0"/>
              <a:t>[</a:t>
            </a:r>
            <a:r>
              <a:rPr lang="en-US" sz="1100" dirty="0" err="1"/>
              <a:t>Mehra</a:t>
            </a:r>
            <a:r>
              <a:rPr lang="en-US" sz="1100" dirty="0"/>
              <a:t> 1979] R. </a:t>
            </a:r>
            <a:r>
              <a:rPr lang="en-US" sz="1100" dirty="0" err="1"/>
              <a:t>Mehra</a:t>
            </a:r>
            <a:r>
              <a:rPr lang="en-US" sz="1100" dirty="0"/>
              <a:t>, </a:t>
            </a:r>
            <a:r>
              <a:rPr lang="en-US" sz="1100" dirty="0" err="1"/>
              <a:t>R.Washburn</a:t>
            </a:r>
            <a:r>
              <a:rPr lang="en-US" sz="1100" dirty="0"/>
              <a:t>, S. </a:t>
            </a:r>
            <a:r>
              <a:rPr lang="en-US" sz="1100" dirty="0" err="1"/>
              <a:t>Sajan</a:t>
            </a:r>
            <a:r>
              <a:rPr lang="en-US" sz="1100" dirty="0"/>
              <a:t>, and J. Carrol. A study of the application of singular perturbation </a:t>
            </a:r>
            <a:r>
              <a:rPr lang="es-ES" sz="1100" dirty="0" err="1"/>
              <a:t>theory</a:t>
            </a:r>
            <a:r>
              <a:rPr lang="es-ES" sz="1100" dirty="0"/>
              <a:t>. NASA CR-3167, 1979.</a:t>
            </a:r>
            <a:endParaRPr lang="en-US" sz="1100" i="1" dirty="0"/>
          </a:p>
          <a:p>
            <a:r>
              <a:rPr lang="en-US" sz="1100" dirty="0"/>
              <a:t>[Naidu 2001] D.S. Naidu and A.J. </a:t>
            </a:r>
            <a:r>
              <a:rPr lang="en-US" sz="1100" dirty="0" err="1"/>
              <a:t>Calise</a:t>
            </a:r>
            <a:r>
              <a:rPr lang="en-US" sz="1100" dirty="0"/>
              <a:t>. Singular perturbations and time scales in guidance and control of aerospace systems: A survey. </a:t>
            </a:r>
            <a:r>
              <a:rPr lang="en-US" sz="1100" i="1" dirty="0"/>
              <a:t>Journal of Guidance, Control and Dynamics, 24(6):1057–1078, 2001.</a:t>
            </a:r>
          </a:p>
          <a:p>
            <a:r>
              <a:rPr lang="en-US" sz="1100" dirty="0"/>
              <a:t>[Naidu 2002] D.S. Naidu. Singular perturbations and time scales in control theory and applications: an overview. </a:t>
            </a:r>
            <a:r>
              <a:rPr lang="en-US" sz="1100" i="1" dirty="0"/>
              <a:t>Dynamics of Continuous Discrete and Impulsive Systems Series B, 9:233–278, 2002.</a:t>
            </a:r>
          </a:p>
          <a:p>
            <a:r>
              <a:rPr lang="en-US" sz="1100" dirty="0"/>
              <a:t>[Pallet 1991] T.J. Pallet and S. Ahmad. Real-time helicopter flight control: Modelling and control. Technical </a:t>
            </a:r>
            <a:r>
              <a:rPr lang="es-ES" sz="1100" dirty="0" err="1"/>
              <a:t>Report</a:t>
            </a:r>
            <a:r>
              <a:rPr lang="es-ES" sz="1100" dirty="0"/>
              <a:t> TR-EE 91-35, 1991.</a:t>
            </a:r>
          </a:p>
          <a:p>
            <a:r>
              <a:rPr lang="de-DE" sz="1100" dirty="0"/>
              <a:t>[Prandtl 1904] L. Prandtl. Uber Flussigkeits bewegung bei sehr kleiner Reibung, Verhaldlg III Int. </a:t>
            </a:r>
            <a:r>
              <a:rPr lang="de-DE" sz="1100" i="1" dirty="0"/>
              <a:t>Math. Kong.(Heidelberg: Teubner), pages 484–491, 1904</a:t>
            </a:r>
            <a:r>
              <a:rPr lang="de-DE" sz="1100" i="1" dirty="0" smtClean="0"/>
              <a:t>.</a:t>
            </a:r>
            <a:endParaRPr lang="en-US" sz="1100" dirty="0" smtClean="0"/>
          </a:p>
          <a:p>
            <a:endParaRPr lang="es-ES" sz="1400" dirty="0"/>
          </a:p>
        </p:txBody>
      </p:sp>
      <p:sp>
        <p:nvSpPr>
          <p:cNvPr id="4" name="3 Marcador de número de diapositiva"/>
          <p:cNvSpPr>
            <a:spLocks noGrp="1"/>
          </p:cNvSpPr>
          <p:nvPr>
            <p:ph type="sldNum" sz="quarter" idx="4294967295"/>
          </p:nvPr>
        </p:nvSpPr>
        <p:spPr>
          <a:xfrm>
            <a:off x="7042150" y="6243638"/>
            <a:ext cx="1905000" cy="457200"/>
          </a:xfrm>
          <a:prstGeom prst="rect">
            <a:avLst/>
          </a:prstGeom>
        </p:spPr>
        <p:txBody>
          <a:bodyPr/>
          <a:lstStyle/>
          <a:p>
            <a:pPr algn="r">
              <a:defRPr/>
            </a:pPr>
            <a:fld id="{8395C71D-A1E9-4C6C-95BC-D65559E1623D}" type="slidenum">
              <a:rPr lang="es-ES" sz="1400" smtClean="0"/>
              <a:pPr algn="r">
                <a:defRPr/>
              </a:pPr>
              <a:t>108</a:t>
            </a:fld>
            <a:endParaRPr lang="es-ES" sz="1400" dirty="0"/>
          </a:p>
        </p:txBody>
      </p:sp>
    </p:spTree>
    <p:extLst>
      <p:ext uri="{BB962C8B-B14F-4D97-AF65-F5344CB8AC3E}">
        <p14:creationId xmlns:p14="http://schemas.microsoft.com/office/powerpoint/2010/main" val="3624621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err="1" smtClean="0"/>
              <a:t>Helicopter</a:t>
            </a:r>
            <a:r>
              <a:rPr lang="es-ES" dirty="0" smtClean="0"/>
              <a:t> </a:t>
            </a:r>
            <a:r>
              <a:rPr lang="es-ES" dirty="0" err="1" smtClean="0"/>
              <a:t>Mathematical</a:t>
            </a:r>
            <a:r>
              <a:rPr lang="es-ES" dirty="0" smtClean="0"/>
              <a:t> </a:t>
            </a:r>
            <a:r>
              <a:rPr lang="es-ES" dirty="0" err="1" smtClean="0"/>
              <a:t>Model</a:t>
            </a:r>
            <a:endParaRPr lang="es-ES" dirty="0"/>
          </a:p>
        </p:txBody>
      </p:sp>
      <p:sp>
        <p:nvSpPr>
          <p:cNvPr id="6" name="5 Subtítulo"/>
          <p:cNvSpPr>
            <a:spLocks noGrp="1"/>
          </p:cNvSpPr>
          <p:nvPr>
            <p:ph type="subTitle" idx="1"/>
          </p:nvPr>
        </p:nvSpPr>
        <p:spPr/>
        <p:txBody>
          <a:bodyPr/>
          <a:lstStyle/>
          <a:p>
            <a:endParaRPr lang="es-ES"/>
          </a:p>
        </p:txBody>
      </p:sp>
    </p:spTree>
    <p:extLst>
      <p:ext uri="{BB962C8B-B14F-4D97-AF65-F5344CB8AC3E}">
        <p14:creationId xmlns:p14="http://schemas.microsoft.com/office/powerpoint/2010/main" val="3686715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971600" y="2348880"/>
            <a:ext cx="3168352" cy="3098909"/>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932040" y="2348880"/>
            <a:ext cx="3786120" cy="3168352"/>
          </a:xfrm>
          <a:prstGeom prst="rect">
            <a:avLst/>
          </a:prstGeom>
          <a:noFill/>
          <a:ln w="9525">
            <a:noFill/>
            <a:miter lim="800000"/>
            <a:headEnd/>
            <a:tailEnd/>
          </a:ln>
        </p:spPr>
      </p:pic>
      <p:sp>
        <p:nvSpPr>
          <p:cNvPr id="5" name="4 Título"/>
          <p:cNvSpPr>
            <a:spLocks noGrp="1"/>
          </p:cNvSpPr>
          <p:nvPr>
            <p:ph type="title"/>
          </p:nvPr>
        </p:nvSpPr>
        <p:spPr/>
        <p:txBody>
          <a:bodyPr/>
          <a:lstStyle/>
          <a:p>
            <a:r>
              <a:rPr lang="en-US" sz="3200" dirty="0" smtClean="0">
                <a:solidFill>
                  <a:schemeClr val="tx2"/>
                </a:solidFill>
              </a:rPr>
              <a:t>Derivation of the Mathematical Model</a:t>
            </a:r>
            <a:endParaRPr lang="es-ES" sz="3200" dirty="0"/>
          </a:p>
        </p:txBody>
      </p:sp>
      <p:sp>
        <p:nvSpPr>
          <p:cNvPr id="6" name="5 Marcador de contenido"/>
          <p:cNvSpPr>
            <a:spLocks noGrp="1"/>
          </p:cNvSpPr>
          <p:nvPr>
            <p:ph idx="1"/>
          </p:nvPr>
        </p:nvSpPr>
        <p:spPr>
          <a:xfrm>
            <a:off x="539552" y="1124744"/>
            <a:ext cx="7772400" cy="4114800"/>
          </a:xfrm>
        </p:spPr>
        <p:txBody>
          <a:bodyPr/>
          <a:lstStyle/>
          <a:p>
            <a:r>
              <a:rPr lang="en-US" sz="1800" dirty="0" smtClean="0">
                <a:solidFill>
                  <a:schemeClr val="tx1"/>
                </a:solidFill>
                <a:latin typeface="+mn-lt"/>
                <a:ea typeface="+mn-ea"/>
                <a:cs typeface="+mn-cs"/>
              </a:rPr>
              <a:t>Helicopter </a:t>
            </a:r>
            <a:r>
              <a:rPr lang="en-US" sz="1800" dirty="0" err="1" smtClean="0">
                <a:solidFill>
                  <a:schemeClr val="tx1"/>
                </a:solidFill>
                <a:latin typeface="+mn-lt"/>
                <a:ea typeface="+mn-ea"/>
                <a:cs typeface="+mn-cs"/>
              </a:rPr>
              <a:t>Simplied</a:t>
            </a:r>
            <a:r>
              <a:rPr lang="en-US" sz="1800" dirty="0" smtClean="0">
                <a:solidFill>
                  <a:schemeClr val="tx1"/>
                </a:solidFill>
                <a:latin typeface="+mn-lt"/>
                <a:ea typeface="+mn-ea"/>
                <a:cs typeface="+mn-cs"/>
              </a:rPr>
              <a:t> vertical displacement model based on [Johnson 1994, </a:t>
            </a:r>
            <a:r>
              <a:rPr lang="en-US" sz="1800" dirty="0" err="1" smtClean="0">
                <a:solidFill>
                  <a:schemeClr val="tx1"/>
                </a:solidFill>
                <a:latin typeface="+mn-lt"/>
                <a:ea typeface="+mn-ea"/>
                <a:cs typeface="+mn-cs"/>
              </a:rPr>
              <a:t>Leishman</a:t>
            </a:r>
            <a:r>
              <a:rPr lang="en-US" sz="1800" dirty="0" smtClean="0">
                <a:solidFill>
                  <a:schemeClr val="tx1"/>
                </a:solidFill>
                <a:latin typeface="+mn-lt"/>
                <a:ea typeface="+mn-ea"/>
                <a:cs typeface="+mn-cs"/>
              </a:rPr>
              <a:t> 2006]:</a:t>
            </a:r>
          </a:p>
          <a:p>
            <a:pPr lvl="1"/>
            <a:r>
              <a:rPr lang="es-ES" sz="1400" dirty="0" err="1" smtClean="0">
                <a:solidFill>
                  <a:schemeClr val="tx1"/>
                </a:solidFill>
                <a:latin typeface="+mn-lt"/>
                <a:ea typeface="+mn-ea"/>
                <a:cs typeface="+mn-cs"/>
              </a:rPr>
              <a:t>Momentum</a:t>
            </a:r>
            <a:r>
              <a:rPr lang="es-ES" sz="1400" dirty="0" smtClean="0">
                <a:solidFill>
                  <a:schemeClr val="tx1"/>
                </a:solidFill>
                <a:latin typeface="+mn-lt"/>
                <a:ea typeface="+mn-ea"/>
                <a:cs typeface="+mn-cs"/>
              </a:rPr>
              <a:t> </a:t>
            </a:r>
            <a:r>
              <a:rPr lang="es-ES" sz="1400" dirty="0" err="1" smtClean="0">
                <a:solidFill>
                  <a:schemeClr val="tx1"/>
                </a:solidFill>
                <a:latin typeface="+mn-lt"/>
                <a:ea typeface="+mn-ea"/>
                <a:cs typeface="+mn-cs"/>
              </a:rPr>
              <a:t>Theory</a:t>
            </a:r>
            <a:r>
              <a:rPr lang="es-ES" sz="1400" dirty="0" smtClean="0">
                <a:solidFill>
                  <a:schemeClr val="tx1"/>
                </a:solidFill>
                <a:latin typeface="+mn-lt"/>
                <a:ea typeface="+mn-ea"/>
                <a:cs typeface="+mn-cs"/>
              </a:rPr>
              <a:t> (MT).</a:t>
            </a:r>
          </a:p>
          <a:p>
            <a:pPr lvl="1"/>
            <a:r>
              <a:rPr lang="es-ES" sz="1400" dirty="0" err="1" smtClean="0">
                <a:solidFill>
                  <a:schemeClr val="tx1"/>
                </a:solidFill>
                <a:latin typeface="+mn-lt"/>
                <a:ea typeface="+mn-ea"/>
                <a:cs typeface="+mn-cs"/>
              </a:rPr>
              <a:t>Blade</a:t>
            </a:r>
            <a:r>
              <a:rPr lang="es-ES" sz="1400" dirty="0" smtClean="0">
                <a:solidFill>
                  <a:schemeClr val="tx1"/>
                </a:solidFill>
                <a:latin typeface="+mn-lt"/>
                <a:ea typeface="+mn-ea"/>
                <a:cs typeface="+mn-cs"/>
              </a:rPr>
              <a:t> </a:t>
            </a:r>
            <a:r>
              <a:rPr lang="es-ES" sz="1400" dirty="0" err="1" smtClean="0">
                <a:solidFill>
                  <a:schemeClr val="tx1"/>
                </a:solidFill>
                <a:latin typeface="+mn-lt"/>
                <a:ea typeface="+mn-ea"/>
                <a:cs typeface="+mn-cs"/>
              </a:rPr>
              <a:t>Element</a:t>
            </a:r>
            <a:r>
              <a:rPr lang="es-ES" sz="1400" dirty="0" smtClean="0">
                <a:solidFill>
                  <a:schemeClr val="tx1"/>
                </a:solidFill>
                <a:latin typeface="+mn-lt"/>
                <a:ea typeface="+mn-ea"/>
                <a:cs typeface="+mn-cs"/>
              </a:rPr>
              <a:t> </a:t>
            </a:r>
            <a:r>
              <a:rPr lang="es-ES" sz="1400" dirty="0" err="1" smtClean="0">
                <a:solidFill>
                  <a:schemeClr val="tx1"/>
                </a:solidFill>
                <a:latin typeface="+mn-lt"/>
                <a:ea typeface="+mn-ea"/>
                <a:cs typeface="+mn-cs"/>
              </a:rPr>
              <a:t>Theory</a:t>
            </a:r>
            <a:r>
              <a:rPr lang="es-ES" sz="1400" dirty="0" smtClean="0">
                <a:solidFill>
                  <a:schemeClr val="tx1"/>
                </a:solidFill>
                <a:latin typeface="+mn-lt"/>
                <a:ea typeface="+mn-ea"/>
                <a:cs typeface="+mn-cs"/>
              </a:rPr>
              <a:t> (BET).</a:t>
            </a:r>
          </a:p>
          <a:p>
            <a:pPr lvl="1"/>
            <a:endParaRPr lang="es-ES" sz="1400" dirty="0" smtClean="0">
              <a:solidFill>
                <a:schemeClr val="tx1"/>
              </a:solidFill>
              <a:latin typeface="+mn-lt"/>
              <a:ea typeface="+mn-ea"/>
              <a:cs typeface="+mn-cs"/>
            </a:endParaRPr>
          </a:p>
          <a:p>
            <a:r>
              <a:rPr lang="es-ES" sz="1800" dirty="0" err="1" smtClean="0">
                <a:solidFill>
                  <a:schemeClr val="tx1"/>
                </a:solidFill>
                <a:latin typeface="+mn-lt"/>
                <a:ea typeface="+mn-ea"/>
                <a:cs typeface="+mn-cs"/>
              </a:rPr>
              <a:t>Proposed</a:t>
            </a:r>
            <a:r>
              <a:rPr lang="es-ES" sz="1800" dirty="0" smtClean="0">
                <a:solidFill>
                  <a:schemeClr val="tx1"/>
                </a:solidFill>
                <a:latin typeface="+mn-lt"/>
                <a:ea typeface="+mn-ea"/>
                <a:cs typeface="+mn-cs"/>
              </a:rPr>
              <a:t> </a:t>
            </a:r>
            <a:r>
              <a:rPr lang="es-ES" sz="1800" dirty="0" err="1" smtClean="0">
                <a:solidFill>
                  <a:schemeClr val="tx1"/>
                </a:solidFill>
                <a:latin typeface="+mn-lt"/>
                <a:ea typeface="+mn-ea"/>
                <a:cs typeface="+mn-cs"/>
              </a:rPr>
              <a:t>Thrust</a:t>
            </a:r>
            <a:r>
              <a:rPr lang="es-ES" sz="1800" dirty="0" smtClean="0">
                <a:solidFill>
                  <a:schemeClr val="tx1"/>
                </a:solidFill>
                <a:latin typeface="+mn-lt"/>
                <a:ea typeface="+mn-ea"/>
                <a:cs typeface="+mn-cs"/>
              </a:rPr>
              <a:t> </a:t>
            </a:r>
            <a:r>
              <a:rPr lang="es-ES" sz="1800" dirty="0" err="1" smtClean="0">
                <a:solidFill>
                  <a:schemeClr val="tx1"/>
                </a:solidFill>
                <a:latin typeface="+mn-lt"/>
                <a:ea typeface="+mn-ea"/>
                <a:cs typeface="+mn-cs"/>
              </a:rPr>
              <a:t>Coefficient</a:t>
            </a:r>
            <a:r>
              <a:rPr lang="es-ES" sz="1800" dirty="0" smtClean="0">
                <a:solidFill>
                  <a:schemeClr val="tx1"/>
                </a:solidFill>
                <a:latin typeface="+mn-lt"/>
                <a:ea typeface="+mn-ea"/>
                <a:cs typeface="+mn-cs"/>
              </a:rPr>
              <a:t> (C</a:t>
            </a:r>
            <a:r>
              <a:rPr lang="es-ES" sz="1800" baseline="-25000" dirty="0" smtClean="0">
                <a:solidFill>
                  <a:schemeClr val="tx1"/>
                </a:solidFill>
                <a:latin typeface="+mn-lt"/>
                <a:ea typeface="+mn-ea"/>
                <a:cs typeface="+mn-cs"/>
              </a:rPr>
              <a:t>T</a:t>
            </a:r>
            <a:r>
              <a:rPr lang="es-ES" sz="1800" dirty="0" smtClean="0">
                <a:solidFill>
                  <a:schemeClr val="tx1"/>
                </a:solidFill>
                <a:latin typeface="+mn-lt"/>
                <a:ea typeface="+mn-ea"/>
                <a:cs typeface="+mn-cs"/>
              </a:rPr>
              <a:t>) </a:t>
            </a:r>
            <a:r>
              <a:rPr lang="es-ES" sz="1800" dirty="0" err="1" smtClean="0">
                <a:solidFill>
                  <a:schemeClr val="tx1"/>
                </a:solidFill>
                <a:latin typeface="+mn-lt"/>
                <a:ea typeface="+mn-ea"/>
                <a:cs typeface="+mn-cs"/>
              </a:rPr>
              <a:t>Models</a:t>
            </a:r>
            <a:r>
              <a:rPr lang="es-ES" sz="1800" dirty="0" smtClean="0">
                <a:solidFill>
                  <a:schemeClr val="tx1"/>
                </a:solidFill>
                <a:latin typeface="+mn-lt"/>
                <a:ea typeface="+mn-ea"/>
                <a:cs typeface="+mn-cs"/>
              </a:rPr>
              <a:t>:</a:t>
            </a:r>
          </a:p>
          <a:p>
            <a:pPr lvl="1"/>
            <a:r>
              <a:rPr lang="en-US" sz="1400" dirty="0" smtClean="0">
                <a:solidFill>
                  <a:schemeClr val="tx1"/>
                </a:solidFill>
                <a:latin typeface="+mn-lt"/>
                <a:ea typeface="+mn-ea"/>
                <a:cs typeface="+mn-cs"/>
              </a:rPr>
              <a:t>Moment theory for uniform inflow in hover flight condition (MT</a:t>
            </a:r>
            <a:r>
              <a:rPr lang="en-US" sz="1400" baseline="-25000" dirty="0" smtClean="0">
                <a:solidFill>
                  <a:schemeClr val="tx1"/>
                </a:solidFill>
                <a:latin typeface="+mn-lt"/>
                <a:ea typeface="+mn-ea"/>
                <a:cs typeface="+mn-cs"/>
              </a:rPr>
              <a:t>H</a:t>
            </a:r>
            <a:r>
              <a:rPr lang="en-US" sz="1400" dirty="0" smtClean="0">
                <a:solidFill>
                  <a:schemeClr val="tx1"/>
                </a:solidFill>
                <a:latin typeface="+mn-lt"/>
                <a:ea typeface="+mn-ea"/>
                <a:cs typeface="+mn-cs"/>
              </a:rPr>
              <a:t>)</a:t>
            </a:r>
          </a:p>
          <a:p>
            <a:pPr lvl="1"/>
            <a:r>
              <a:rPr lang="en-US" sz="1400" dirty="0" smtClean="0">
                <a:solidFill>
                  <a:schemeClr val="tx1"/>
                </a:solidFill>
                <a:latin typeface="+mn-lt"/>
                <a:ea typeface="+mn-ea"/>
                <a:cs typeface="+mn-cs"/>
              </a:rPr>
              <a:t>Moment theory for uniform inflow in axial </a:t>
            </a:r>
            <a:r>
              <a:rPr lang="en-US" sz="1400" dirty="0" err="1" smtClean="0">
                <a:solidFill>
                  <a:schemeClr val="tx1"/>
                </a:solidFill>
                <a:latin typeface="+mn-lt"/>
                <a:ea typeface="+mn-ea"/>
                <a:cs typeface="+mn-cs"/>
              </a:rPr>
              <a:t>fliight</a:t>
            </a:r>
            <a:r>
              <a:rPr lang="en-US" sz="1400" dirty="0" smtClean="0">
                <a:solidFill>
                  <a:schemeClr val="tx1"/>
                </a:solidFill>
                <a:latin typeface="+mn-lt"/>
                <a:ea typeface="+mn-ea"/>
                <a:cs typeface="+mn-cs"/>
              </a:rPr>
              <a:t> condition (MT</a:t>
            </a:r>
            <a:r>
              <a:rPr lang="en-US" sz="1400" baseline="-25000" dirty="0" smtClean="0">
                <a:solidFill>
                  <a:schemeClr val="tx1"/>
                </a:solidFill>
                <a:latin typeface="+mn-lt"/>
                <a:ea typeface="+mn-ea"/>
                <a:cs typeface="+mn-cs"/>
              </a:rPr>
              <a:t>C</a:t>
            </a:r>
            <a:r>
              <a:rPr lang="en-US" sz="1400" dirty="0" smtClean="0">
                <a:solidFill>
                  <a:schemeClr val="tx1"/>
                </a:solidFill>
                <a:latin typeface="+mn-lt"/>
                <a:ea typeface="+mn-ea"/>
                <a:cs typeface="+mn-cs"/>
              </a:rPr>
              <a:t>)</a:t>
            </a:r>
          </a:p>
          <a:p>
            <a:pPr lvl="1"/>
            <a:r>
              <a:rPr lang="en-US" sz="1400" dirty="0" smtClean="0">
                <a:solidFill>
                  <a:schemeClr val="tx1"/>
                </a:solidFill>
                <a:latin typeface="+mn-lt"/>
                <a:ea typeface="+mn-ea"/>
                <a:cs typeface="+mn-cs"/>
              </a:rPr>
              <a:t>Combined blade element theory and momentum theory (BEMT)</a:t>
            </a:r>
          </a:p>
          <a:p>
            <a:pPr lvl="1"/>
            <a:r>
              <a:rPr lang="en-US" sz="1400" dirty="0" smtClean="0">
                <a:solidFill>
                  <a:schemeClr val="tx1"/>
                </a:solidFill>
                <a:latin typeface="+mn-lt"/>
                <a:ea typeface="+mn-ea"/>
                <a:cs typeface="+mn-cs"/>
              </a:rPr>
              <a:t>Combined blade element theory and momentum theory with </a:t>
            </a:r>
            <a:r>
              <a:rPr lang="en-US" sz="1400" dirty="0" err="1" smtClean="0">
                <a:solidFill>
                  <a:schemeClr val="tx1"/>
                </a:solidFill>
                <a:latin typeface="+mn-lt"/>
                <a:ea typeface="+mn-ea"/>
                <a:cs typeface="+mn-cs"/>
              </a:rPr>
              <a:t>Prandtls</a:t>
            </a:r>
            <a:r>
              <a:rPr lang="en-US" sz="1400" dirty="0" smtClean="0">
                <a:solidFill>
                  <a:schemeClr val="tx1"/>
                </a:solidFill>
                <a:latin typeface="+mn-lt"/>
                <a:ea typeface="+mn-ea"/>
                <a:cs typeface="+mn-cs"/>
              </a:rPr>
              <a:t> </a:t>
            </a:r>
            <a:r>
              <a:rPr lang="es-ES" sz="1400" dirty="0" err="1" smtClean="0">
                <a:solidFill>
                  <a:schemeClr val="tx1"/>
                </a:solidFill>
                <a:latin typeface="+mn-lt"/>
                <a:ea typeface="+mn-ea"/>
                <a:cs typeface="+mn-cs"/>
              </a:rPr>
              <a:t>Tip-Loss</a:t>
            </a:r>
            <a:r>
              <a:rPr lang="es-ES" sz="1400" dirty="0" smtClean="0">
                <a:solidFill>
                  <a:schemeClr val="tx1"/>
                </a:solidFill>
                <a:latin typeface="+mn-lt"/>
                <a:ea typeface="+mn-ea"/>
                <a:cs typeface="+mn-cs"/>
              </a:rPr>
              <a:t> </a:t>
            </a:r>
            <a:r>
              <a:rPr lang="es-ES" sz="1400" dirty="0" err="1" smtClean="0">
                <a:solidFill>
                  <a:schemeClr val="tx1"/>
                </a:solidFill>
                <a:latin typeface="+mn-lt"/>
                <a:ea typeface="+mn-ea"/>
                <a:cs typeface="+mn-cs"/>
              </a:rPr>
              <a:t>Model</a:t>
            </a:r>
            <a:r>
              <a:rPr lang="es-ES" sz="1400" dirty="0" smtClean="0">
                <a:solidFill>
                  <a:schemeClr val="tx1"/>
                </a:solidFill>
                <a:latin typeface="+mn-lt"/>
                <a:ea typeface="+mn-ea"/>
                <a:cs typeface="+mn-cs"/>
              </a:rPr>
              <a:t> (BEMT</a:t>
            </a:r>
            <a:r>
              <a:rPr lang="es-ES" sz="1400" baseline="-25000" dirty="0" smtClean="0">
                <a:solidFill>
                  <a:schemeClr val="tx1"/>
                </a:solidFill>
                <a:latin typeface="+mn-lt"/>
                <a:ea typeface="+mn-ea"/>
                <a:cs typeface="+mn-cs"/>
              </a:rPr>
              <a:t>TL</a:t>
            </a:r>
            <a:r>
              <a:rPr lang="es-ES" sz="1400" dirty="0" smtClean="0">
                <a:solidFill>
                  <a:schemeClr val="tx1"/>
                </a:solidFill>
                <a:latin typeface="+mn-lt"/>
                <a:ea typeface="+mn-ea"/>
                <a:cs typeface="+mn-cs"/>
              </a:rPr>
              <a:t>)</a:t>
            </a:r>
          </a:p>
          <a:p>
            <a:pPr lvl="1"/>
            <a:endParaRPr lang="es-ES" sz="1400" dirty="0" smtClean="0">
              <a:solidFill>
                <a:schemeClr val="tx1"/>
              </a:solidFill>
              <a:latin typeface="+mn-lt"/>
              <a:ea typeface="+mn-ea"/>
              <a:cs typeface="+mn-cs"/>
            </a:endParaRPr>
          </a:p>
          <a:p>
            <a:r>
              <a:rPr lang="en-US" sz="1800" dirty="0" smtClean="0">
                <a:solidFill>
                  <a:schemeClr val="tx1"/>
                </a:solidFill>
                <a:latin typeface="+mn-lt"/>
                <a:ea typeface="+mn-ea"/>
                <a:cs typeface="+mn-cs"/>
              </a:rPr>
              <a:t>Selected closed-form solution for the thrust </a:t>
            </a:r>
            <a:r>
              <a:rPr lang="en-US" sz="1800" dirty="0" err="1" smtClean="0">
                <a:solidFill>
                  <a:schemeClr val="tx1"/>
                </a:solidFill>
                <a:latin typeface="+mn-lt"/>
                <a:ea typeface="+mn-ea"/>
                <a:cs typeface="+mn-cs"/>
              </a:rPr>
              <a:t>coecient</a:t>
            </a:r>
            <a:r>
              <a:rPr lang="en-US" sz="1800" dirty="0" smtClean="0">
                <a:solidFill>
                  <a:schemeClr val="tx1"/>
                </a:solidFill>
                <a:latin typeface="+mn-lt"/>
                <a:ea typeface="+mn-ea"/>
                <a:cs typeface="+mn-cs"/>
              </a:rPr>
              <a:t> model (C</a:t>
            </a:r>
            <a:r>
              <a:rPr lang="en-US" sz="1800" baseline="-25000" dirty="0" smtClean="0">
                <a:solidFill>
                  <a:schemeClr val="tx1"/>
                </a:solidFill>
                <a:latin typeface="+mn-lt"/>
                <a:ea typeface="+mn-ea"/>
                <a:cs typeface="+mn-cs"/>
              </a:rPr>
              <a:t>T</a:t>
            </a:r>
            <a:r>
              <a:rPr lang="en-US" sz="1800" dirty="0" smtClean="0">
                <a:solidFill>
                  <a:schemeClr val="tx1"/>
                </a:solidFill>
                <a:latin typeface="+mn-lt"/>
                <a:ea typeface="+mn-ea"/>
                <a:cs typeface="+mn-cs"/>
              </a:rPr>
              <a:t>)</a:t>
            </a:r>
            <a:r>
              <a:rPr lang="es-ES" sz="1800" dirty="0" smtClean="0">
                <a:solidFill>
                  <a:schemeClr val="tx1"/>
                </a:solidFill>
                <a:latin typeface="+mn-lt"/>
                <a:ea typeface="+mn-ea"/>
                <a:cs typeface="+mn-cs"/>
              </a:rPr>
              <a:t>:</a:t>
            </a:r>
          </a:p>
          <a:p>
            <a:pPr lvl="1"/>
            <a:r>
              <a:rPr lang="es-ES" sz="1400" dirty="0" err="1" smtClean="0">
                <a:solidFill>
                  <a:schemeClr val="tx1"/>
                </a:solidFill>
                <a:latin typeface="+mn-lt"/>
                <a:ea typeface="+mn-ea"/>
                <a:cs typeface="+mn-cs"/>
              </a:rPr>
              <a:t>Uniform</a:t>
            </a:r>
            <a:r>
              <a:rPr lang="es-ES" sz="1400" dirty="0" smtClean="0">
                <a:solidFill>
                  <a:schemeClr val="tx1"/>
                </a:solidFill>
                <a:latin typeface="+mn-lt"/>
                <a:ea typeface="+mn-ea"/>
                <a:cs typeface="+mn-cs"/>
              </a:rPr>
              <a:t> </a:t>
            </a:r>
            <a:r>
              <a:rPr lang="es-ES" sz="1400" dirty="0" err="1" smtClean="0">
                <a:solidFill>
                  <a:schemeClr val="tx1"/>
                </a:solidFill>
                <a:latin typeface="+mn-lt"/>
                <a:ea typeface="+mn-ea"/>
                <a:cs typeface="+mn-cs"/>
              </a:rPr>
              <a:t>inflow</a:t>
            </a:r>
            <a:r>
              <a:rPr lang="es-ES" sz="1400" dirty="0" smtClean="0">
                <a:solidFill>
                  <a:schemeClr val="tx1"/>
                </a:solidFill>
                <a:latin typeface="+mn-lt"/>
                <a:ea typeface="+mn-ea"/>
                <a:cs typeface="+mn-cs"/>
              </a:rPr>
              <a:t>.</a:t>
            </a:r>
          </a:p>
          <a:p>
            <a:pPr lvl="1"/>
            <a:r>
              <a:rPr lang="es-ES" sz="1400" dirty="0" err="1" smtClean="0">
                <a:solidFill>
                  <a:schemeClr val="tx1"/>
                </a:solidFill>
                <a:latin typeface="+mn-lt"/>
                <a:ea typeface="+mn-ea"/>
                <a:cs typeface="+mn-cs"/>
              </a:rPr>
              <a:t>Hover</a:t>
            </a:r>
            <a:r>
              <a:rPr lang="es-ES" sz="1400" dirty="0" smtClean="0">
                <a:solidFill>
                  <a:schemeClr val="tx1"/>
                </a:solidFill>
                <a:latin typeface="+mn-lt"/>
                <a:ea typeface="+mn-ea"/>
                <a:cs typeface="+mn-cs"/>
              </a:rPr>
              <a:t> </a:t>
            </a:r>
            <a:r>
              <a:rPr lang="es-ES" sz="1400" dirty="0" err="1" smtClean="0">
                <a:solidFill>
                  <a:schemeClr val="tx1"/>
                </a:solidFill>
                <a:latin typeface="+mn-lt"/>
                <a:ea typeface="+mn-ea"/>
                <a:cs typeface="+mn-cs"/>
              </a:rPr>
              <a:t>flight</a:t>
            </a:r>
            <a:r>
              <a:rPr lang="es-ES" sz="1400" dirty="0" smtClean="0">
                <a:solidFill>
                  <a:schemeClr val="tx1"/>
                </a:solidFill>
                <a:latin typeface="+mn-lt"/>
                <a:ea typeface="+mn-ea"/>
                <a:cs typeface="+mn-cs"/>
              </a:rPr>
              <a:t> </a:t>
            </a:r>
            <a:r>
              <a:rPr lang="es-ES" sz="1400" dirty="0" err="1" smtClean="0">
                <a:solidFill>
                  <a:schemeClr val="tx1"/>
                </a:solidFill>
                <a:latin typeface="+mn-lt"/>
                <a:ea typeface="+mn-ea"/>
                <a:cs typeface="+mn-cs"/>
              </a:rPr>
              <a:t>condition</a:t>
            </a:r>
            <a:r>
              <a:rPr lang="es-ES" sz="1400" dirty="0" smtClean="0">
                <a:solidFill>
                  <a:schemeClr val="tx1"/>
                </a:solidFill>
                <a:latin typeface="+mn-lt"/>
                <a:ea typeface="+mn-ea"/>
                <a:cs typeface="+mn-cs"/>
              </a:rPr>
              <a:t>.</a:t>
            </a:r>
          </a:p>
          <a:p>
            <a:pPr lvl="1"/>
            <a:r>
              <a:rPr lang="es-ES" sz="1400" dirty="0" err="1" smtClean="0">
                <a:ea typeface="+mn-ea"/>
                <a:cs typeface="+mn-cs"/>
              </a:rPr>
              <a:t>Valid</a:t>
            </a:r>
            <a:r>
              <a:rPr lang="es-ES" sz="1400" dirty="0" smtClean="0">
                <a:ea typeface="+mn-ea"/>
                <a:cs typeface="+mn-cs"/>
              </a:rPr>
              <a:t> </a:t>
            </a:r>
            <a:r>
              <a:rPr lang="es-ES" sz="1400" dirty="0" err="1" smtClean="0">
                <a:ea typeface="+mn-ea"/>
                <a:cs typeface="+mn-cs"/>
              </a:rPr>
              <a:t>under</a:t>
            </a:r>
            <a:r>
              <a:rPr lang="es-ES" sz="1400" dirty="0" smtClean="0">
                <a:ea typeface="+mn-ea"/>
                <a:cs typeface="+mn-cs"/>
              </a:rPr>
              <a:t> </a:t>
            </a:r>
            <a:r>
              <a:rPr lang="es-ES" sz="1400" dirty="0" err="1" smtClean="0">
                <a:ea typeface="+mn-ea"/>
                <a:cs typeface="+mn-cs"/>
              </a:rPr>
              <a:t>premisses</a:t>
            </a:r>
            <a:r>
              <a:rPr lang="es-ES" sz="1400" dirty="0" smtClean="0">
                <a:ea typeface="+mn-ea"/>
                <a:cs typeface="+mn-cs"/>
              </a:rPr>
              <a:t> of v/vi0 &lt; 2 [Johnson 1994]</a:t>
            </a:r>
            <a:endParaRPr lang="es-ES" sz="1400" dirty="0" smtClean="0">
              <a:solidFill>
                <a:schemeClr val="tx1"/>
              </a:solidFill>
              <a:latin typeface="+mn-lt"/>
              <a:ea typeface="+mn-ea"/>
              <a:cs typeface="+mn-cs"/>
            </a:endParaRPr>
          </a:p>
          <a:p>
            <a:endParaRPr lang="es-ES" sz="1800" dirty="0" smtClean="0"/>
          </a:p>
          <a:p>
            <a:r>
              <a:rPr lang="es-ES" sz="1800" dirty="0" err="1" smtClean="0"/>
              <a:t>Alternative</a:t>
            </a:r>
            <a:r>
              <a:rPr lang="es-ES" sz="1800" dirty="0" smtClean="0"/>
              <a:t> C</a:t>
            </a:r>
            <a:r>
              <a:rPr lang="es-ES" sz="1800" baseline="-25000" dirty="0" smtClean="0"/>
              <a:t>T</a:t>
            </a:r>
            <a:r>
              <a:rPr lang="es-ES" sz="1800" dirty="0" smtClean="0"/>
              <a:t> </a:t>
            </a:r>
            <a:r>
              <a:rPr lang="es-ES" sz="1800" dirty="0" err="1" smtClean="0"/>
              <a:t>models</a:t>
            </a:r>
            <a:r>
              <a:rPr lang="es-ES" sz="1800" dirty="0" smtClean="0"/>
              <a:t>:</a:t>
            </a:r>
          </a:p>
          <a:p>
            <a:pPr lvl="1"/>
            <a:r>
              <a:rPr lang="es-ES" sz="1400" dirty="0" err="1" smtClean="0"/>
              <a:t>Willl</a:t>
            </a:r>
            <a:r>
              <a:rPr lang="es-ES" sz="1400" dirty="0" smtClean="0"/>
              <a:t> </a:t>
            </a:r>
            <a:r>
              <a:rPr lang="es-ES" sz="1400" dirty="0" err="1" smtClean="0"/>
              <a:t>be</a:t>
            </a:r>
            <a:r>
              <a:rPr lang="es-ES" sz="1400" dirty="0" smtClean="0"/>
              <a:t> </a:t>
            </a:r>
            <a:r>
              <a:rPr lang="es-ES" sz="1400" dirty="0" err="1" smtClean="0"/>
              <a:t>used</a:t>
            </a:r>
            <a:r>
              <a:rPr lang="es-ES" sz="1400" dirty="0" smtClean="0"/>
              <a:t> as </a:t>
            </a:r>
            <a:r>
              <a:rPr lang="es-ES" sz="1400" dirty="0" err="1" smtClean="0"/>
              <a:t>bench-mark</a:t>
            </a:r>
            <a:r>
              <a:rPr lang="es-ES" sz="1400" dirty="0" smtClean="0"/>
              <a:t> </a:t>
            </a:r>
            <a:r>
              <a:rPr lang="en-US" sz="1400" dirty="0" smtClean="0">
                <a:sym typeface="Symbol"/>
              </a:rPr>
              <a:t></a:t>
            </a:r>
            <a:r>
              <a:rPr lang="es-ES" sz="1400" dirty="0" smtClean="0"/>
              <a:t> </a:t>
            </a:r>
            <a:r>
              <a:rPr lang="es-ES" sz="1400" dirty="0" err="1" smtClean="0"/>
              <a:t>to</a:t>
            </a:r>
            <a:r>
              <a:rPr lang="es-ES" sz="1400" dirty="0" smtClean="0"/>
              <a:t> </a:t>
            </a:r>
            <a:r>
              <a:rPr lang="es-ES" sz="1400" dirty="0" err="1" smtClean="0"/>
              <a:t>validate</a:t>
            </a:r>
            <a:r>
              <a:rPr lang="es-ES" sz="1400" dirty="0" smtClean="0"/>
              <a:t> </a:t>
            </a:r>
            <a:r>
              <a:rPr lang="es-ES" sz="1400" dirty="0" err="1" smtClean="0"/>
              <a:t>the</a:t>
            </a:r>
            <a:r>
              <a:rPr lang="es-ES" sz="1400" dirty="0" smtClean="0"/>
              <a:t> </a:t>
            </a:r>
            <a:r>
              <a:rPr lang="es-ES" sz="1400" dirty="0" err="1" smtClean="0"/>
              <a:t>proposed</a:t>
            </a:r>
            <a:r>
              <a:rPr lang="es-ES" sz="1400" dirty="0" smtClean="0"/>
              <a:t> control </a:t>
            </a:r>
            <a:r>
              <a:rPr lang="es-ES" sz="1400" dirty="0" err="1" smtClean="0"/>
              <a:t>strategies</a:t>
            </a:r>
            <a:endParaRPr lang="es-ES" sz="1400" dirty="0"/>
          </a:p>
        </p:txBody>
      </p:sp>
    </p:spTree>
    <p:extLst>
      <p:ext uri="{BB962C8B-B14F-4D97-AF65-F5344CB8AC3E}">
        <p14:creationId xmlns:p14="http://schemas.microsoft.com/office/powerpoint/2010/main" val="3573595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ox(in)">
                                      <p:cBhvr>
                                        <p:cTn id="12" dur="500"/>
                                        <p:tgtEl>
                                          <p:spTgt spid="6">
                                            <p:txEl>
                                              <p:pRg st="1" end="1"/>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box(in)">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box(in)">
                                      <p:cBhvr>
                                        <p:cTn id="20" dur="500"/>
                                        <p:tgtEl>
                                          <p:spTgt spid="6">
                                            <p:txEl>
                                              <p:pRg st="2" end="2"/>
                                            </p:txEl>
                                          </p:spTgt>
                                        </p:tgtEl>
                                      </p:cBhvr>
                                    </p:animEffect>
                                  </p:childTnLst>
                                </p:cTn>
                              </p:par>
                              <p:par>
                                <p:cTn id="21" presetID="4" presetClass="entr" presetSubtype="16" fill="hold" nodeType="withEffect">
                                  <p:stCondLst>
                                    <p:cond delay="0"/>
                                  </p:stCondLst>
                                  <p:childTnLst>
                                    <p:set>
                                      <p:cBhvr>
                                        <p:cTn id="22" dur="1" fill="hold">
                                          <p:stCondLst>
                                            <p:cond delay="0"/>
                                          </p:stCondLst>
                                        </p:cTn>
                                        <p:tgtEl>
                                          <p:spTgt spid="1027"/>
                                        </p:tgtEl>
                                        <p:attrNameLst>
                                          <p:attrName>style.visibility</p:attrName>
                                        </p:attrNameLst>
                                      </p:cBhvr>
                                      <p:to>
                                        <p:strVal val="visible"/>
                                      </p:to>
                                    </p:set>
                                    <p:animEffect transition="in" filter="box(in)">
                                      <p:cBhvr>
                                        <p:cTn id="23" dur="500"/>
                                        <p:tgtEl>
                                          <p:spTgt spid="1027"/>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xit" presetSubtype="16" fill="hold" nodeType="clickEffect">
                                  <p:stCondLst>
                                    <p:cond delay="0"/>
                                  </p:stCondLst>
                                  <p:childTnLst>
                                    <p:animEffect transition="out" filter="box(in)">
                                      <p:cBhvr>
                                        <p:cTn id="27" dur="500"/>
                                        <p:tgtEl>
                                          <p:spTgt spid="1027"/>
                                        </p:tgtEl>
                                      </p:cBhvr>
                                    </p:animEffect>
                                    <p:set>
                                      <p:cBhvr>
                                        <p:cTn id="28" dur="1" fill="hold">
                                          <p:stCondLst>
                                            <p:cond delay="499"/>
                                          </p:stCondLst>
                                        </p:cTn>
                                        <p:tgtEl>
                                          <p:spTgt spid="1027"/>
                                        </p:tgtEl>
                                        <p:attrNameLst>
                                          <p:attrName>style.visibility</p:attrName>
                                        </p:attrNameLst>
                                      </p:cBhvr>
                                      <p:to>
                                        <p:strVal val="hidden"/>
                                      </p:to>
                                    </p:set>
                                  </p:childTnLst>
                                </p:cTn>
                              </p:par>
                              <p:par>
                                <p:cTn id="29" presetID="4" presetClass="exit" presetSubtype="16" fill="hold" nodeType="withEffect">
                                  <p:stCondLst>
                                    <p:cond delay="0"/>
                                  </p:stCondLst>
                                  <p:childTnLst>
                                    <p:animEffect transition="out" filter="box(in)">
                                      <p:cBhvr>
                                        <p:cTn id="30" dur="500"/>
                                        <p:tgtEl>
                                          <p:spTgt spid="1026"/>
                                        </p:tgtEl>
                                      </p:cBhvr>
                                    </p:animEffect>
                                    <p:set>
                                      <p:cBhvr>
                                        <p:cTn id="31" dur="1" fill="hold">
                                          <p:stCondLst>
                                            <p:cond delay="499"/>
                                          </p:stCondLst>
                                        </p:cTn>
                                        <p:tgtEl>
                                          <p:spTgt spid="1026"/>
                                        </p:tgtEl>
                                        <p:attrNameLst>
                                          <p:attrName>style.visibility</p:attrName>
                                        </p:attrNameLst>
                                      </p:cBhvr>
                                      <p:to>
                                        <p:strVal val="hidden"/>
                                      </p:to>
                                    </p:set>
                                  </p:childTnLst>
                                </p:cTn>
                              </p:par>
                              <p:par>
                                <p:cTn id="32" presetID="4" presetClass="entr" presetSubtype="16" fill="hold" grpId="0" nodeType="withEffect">
                                  <p:stCondLst>
                                    <p:cond delay="0"/>
                                  </p:stCondLst>
                                  <p:childTnLst>
                                    <p:set>
                                      <p:cBhvr>
                                        <p:cTn id="33" dur="1" fill="hold">
                                          <p:stCondLst>
                                            <p:cond delay="0"/>
                                          </p:stCondLst>
                                        </p:cTn>
                                        <p:tgtEl>
                                          <p:spTgt spid="6">
                                            <p:txEl>
                                              <p:pRg st="4" end="4"/>
                                            </p:txEl>
                                          </p:spTgt>
                                        </p:tgtEl>
                                        <p:attrNameLst>
                                          <p:attrName>style.visibility</p:attrName>
                                        </p:attrNameLst>
                                      </p:cBhvr>
                                      <p:to>
                                        <p:strVal val="visible"/>
                                      </p:to>
                                    </p:set>
                                    <p:animEffect transition="in" filter="box(in)">
                                      <p:cBhvr>
                                        <p:cTn id="34" dur="500"/>
                                        <p:tgtEl>
                                          <p:spTgt spid="6">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animEffect transition="in" filter="box(in)">
                                      <p:cBhvr>
                                        <p:cTn id="39" dur="500"/>
                                        <p:tgtEl>
                                          <p:spTgt spid="6">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6">
                                            <p:txEl>
                                              <p:pRg st="6" end="6"/>
                                            </p:txEl>
                                          </p:spTgt>
                                        </p:tgtEl>
                                        <p:attrNameLst>
                                          <p:attrName>style.visibility</p:attrName>
                                        </p:attrNameLst>
                                      </p:cBhvr>
                                      <p:to>
                                        <p:strVal val="visible"/>
                                      </p:to>
                                    </p:set>
                                    <p:animEffect transition="in" filter="box(in)">
                                      <p:cBhvr>
                                        <p:cTn id="44" dur="500"/>
                                        <p:tgtEl>
                                          <p:spTgt spid="6">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Effect transition="in" filter="box(in)">
                                      <p:cBhvr>
                                        <p:cTn id="49" dur="500"/>
                                        <p:tgtEl>
                                          <p:spTgt spid="6">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4" presetClass="entr" presetSubtype="16" fill="hold" grpId="0" nodeType="clickEffect">
                                  <p:stCondLst>
                                    <p:cond delay="0"/>
                                  </p:stCondLst>
                                  <p:childTnLst>
                                    <p:set>
                                      <p:cBhvr>
                                        <p:cTn id="53" dur="1" fill="hold">
                                          <p:stCondLst>
                                            <p:cond delay="0"/>
                                          </p:stCondLst>
                                        </p:cTn>
                                        <p:tgtEl>
                                          <p:spTgt spid="6">
                                            <p:txEl>
                                              <p:pRg st="8" end="8"/>
                                            </p:txEl>
                                          </p:spTgt>
                                        </p:tgtEl>
                                        <p:attrNameLst>
                                          <p:attrName>style.visibility</p:attrName>
                                        </p:attrNameLst>
                                      </p:cBhvr>
                                      <p:to>
                                        <p:strVal val="visible"/>
                                      </p:to>
                                    </p:set>
                                    <p:animEffect transition="in" filter="box(in)">
                                      <p:cBhvr>
                                        <p:cTn id="54" dur="500"/>
                                        <p:tgtEl>
                                          <p:spTgt spid="6">
                                            <p:txEl>
                                              <p:pRg st="8" end="8"/>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4" presetClass="entr" presetSubtype="16" fill="hold" grpId="0" nodeType="clickEffect">
                                  <p:stCondLst>
                                    <p:cond delay="0"/>
                                  </p:stCondLst>
                                  <p:childTnLst>
                                    <p:set>
                                      <p:cBhvr>
                                        <p:cTn id="58" dur="1" fill="hold">
                                          <p:stCondLst>
                                            <p:cond delay="0"/>
                                          </p:stCondLst>
                                        </p:cTn>
                                        <p:tgtEl>
                                          <p:spTgt spid="6">
                                            <p:txEl>
                                              <p:pRg st="10" end="10"/>
                                            </p:txEl>
                                          </p:spTgt>
                                        </p:tgtEl>
                                        <p:attrNameLst>
                                          <p:attrName>style.visibility</p:attrName>
                                        </p:attrNameLst>
                                      </p:cBhvr>
                                      <p:to>
                                        <p:strVal val="visible"/>
                                      </p:to>
                                    </p:set>
                                    <p:animEffect transition="in" filter="box(in)">
                                      <p:cBhvr>
                                        <p:cTn id="59" dur="500"/>
                                        <p:tgtEl>
                                          <p:spTgt spid="6">
                                            <p:txEl>
                                              <p:pRg st="10" end="10"/>
                                            </p:txEl>
                                          </p:spTgt>
                                        </p:tgtEl>
                                      </p:cBhvr>
                                    </p:animEffect>
                                  </p:childTnLst>
                                </p:cTn>
                              </p:par>
                              <p:par>
                                <p:cTn id="60" presetID="4" presetClass="entr" presetSubtype="16" fill="hold" nodeType="withEffect">
                                  <p:stCondLst>
                                    <p:cond delay="0"/>
                                  </p:stCondLst>
                                  <p:childTnLst>
                                    <p:set>
                                      <p:cBhvr>
                                        <p:cTn id="61" dur="1" fill="hold">
                                          <p:stCondLst>
                                            <p:cond delay="0"/>
                                          </p:stCondLst>
                                        </p:cTn>
                                        <p:tgtEl>
                                          <p:spTgt spid="6">
                                            <p:txEl>
                                              <p:pRg st="5" end="5"/>
                                            </p:txEl>
                                          </p:spTgt>
                                        </p:tgtEl>
                                        <p:attrNameLst>
                                          <p:attrName>style.visibility</p:attrName>
                                        </p:attrNameLst>
                                      </p:cBhvr>
                                      <p:to>
                                        <p:strVal val="visible"/>
                                      </p:to>
                                    </p:set>
                                    <p:animEffect transition="in" filter="box(in)">
                                      <p:cBhvr>
                                        <p:cTn id="62" dur="500"/>
                                        <p:tgtEl>
                                          <p:spTgt spid="6">
                                            <p:txEl>
                                              <p:pRg st="5" end="5"/>
                                            </p:txEl>
                                          </p:spTgt>
                                        </p:tgtEl>
                                      </p:cBhvr>
                                    </p:animEffect>
                                  </p:childTnLst>
                                  <p:subTnLst>
                                    <p:animClr clrSpc="rgb" dir="cw">
                                      <p:cBhvr override="childStyle">
                                        <p:cTn dur="1" fill="hold" display="0" masterRel="nextClick" afterEffect="1"/>
                                        <p:tgtEl>
                                          <p:spTgt spid="6">
                                            <p:txEl>
                                              <p:pRg st="5" end="5"/>
                                            </p:txEl>
                                          </p:spTgt>
                                        </p:tgtEl>
                                        <p:attrNameLst>
                                          <p:attrName>ppt_c</p:attrName>
                                        </p:attrNameLst>
                                      </p:cBhvr>
                                      <p:to>
                                        <a:schemeClr val="hlink"/>
                                      </p:to>
                                    </p:animClr>
                                  </p:sub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6">
                                            <p:txEl>
                                              <p:pRg st="11" end="11"/>
                                            </p:txEl>
                                          </p:spTgt>
                                        </p:tgtEl>
                                        <p:attrNameLst>
                                          <p:attrName>style.visibility</p:attrName>
                                        </p:attrNameLst>
                                      </p:cBhvr>
                                      <p:to>
                                        <p:strVal val="visible"/>
                                      </p:to>
                                    </p:set>
                                    <p:animEffect transition="in" filter="box(in)">
                                      <p:cBhvr>
                                        <p:cTn id="67" dur="500"/>
                                        <p:tgtEl>
                                          <p:spTgt spid="6">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6">
                                            <p:txEl>
                                              <p:pRg st="12" end="12"/>
                                            </p:txEl>
                                          </p:spTgt>
                                        </p:tgtEl>
                                        <p:attrNameLst>
                                          <p:attrName>style.visibility</p:attrName>
                                        </p:attrNameLst>
                                      </p:cBhvr>
                                      <p:to>
                                        <p:strVal val="visible"/>
                                      </p:to>
                                    </p:set>
                                    <p:animEffect transition="in" filter="box(in)">
                                      <p:cBhvr>
                                        <p:cTn id="72" dur="500"/>
                                        <p:tgtEl>
                                          <p:spTgt spid="6">
                                            <p:txEl>
                                              <p:pRg st="12" end="1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6">
                                            <p:txEl>
                                              <p:pRg st="13" end="13"/>
                                            </p:txEl>
                                          </p:spTgt>
                                        </p:tgtEl>
                                        <p:attrNameLst>
                                          <p:attrName>style.visibility</p:attrName>
                                        </p:attrNameLst>
                                      </p:cBhvr>
                                      <p:to>
                                        <p:strVal val="visible"/>
                                      </p:to>
                                    </p:set>
                                    <p:animEffect transition="in" filter="box(in)">
                                      <p:cBhvr>
                                        <p:cTn id="77" dur="500"/>
                                        <p:tgtEl>
                                          <p:spTgt spid="6">
                                            <p:txEl>
                                              <p:pRg st="13" end="1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6">
                                            <p:txEl>
                                              <p:pRg st="15" end="15"/>
                                            </p:txEl>
                                          </p:spTgt>
                                        </p:tgtEl>
                                        <p:attrNameLst>
                                          <p:attrName>style.visibility</p:attrName>
                                        </p:attrNameLst>
                                      </p:cBhvr>
                                      <p:to>
                                        <p:strVal val="visible"/>
                                      </p:to>
                                    </p:set>
                                    <p:animEffect transition="in" filter="box(in)">
                                      <p:cBhvr>
                                        <p:cTn id="82" dur="500"/>
                                        <p:tgtEl>
                                          <p:spTgt spid="6">
                                            <p:txEl>
                                              <p:pRg st="15" end="15"/>
                                            </p:txEl>
                                          </p:spTgt>
                                        </p:tgtEl>
                                      </p:cBhvr>
                                    </p:animEffect>
                                  </p:childTnLst>
                                </p:cTn>
                              </p:par>
                              <p:par>
                                <p:cTn id="83" presetID="4" presetClass="entr" presetSubtype="16" fill="hold" grpId="0" nodeType="withEffect">
                                  <p:stCondLst>
                                    <p:cond delay="0"/>
                                  </p:stCondLst>
                                  <p:childTnLst>
                                    <p:set>
                                      <p:cBhvr>
                                        <p:cTn id="84" dur="1" fill="hold">
                                          <p:stCondLst>
                                            <p:cond delay="0"/>
                                          </p:stCondLst>
                                        </p:cTn>
                                        <p:tgtEl>
                                          <p:spTgt spid="6">
                                            <p:txEl>
                                              <p:pRg st="16" end="16"/>
                                            </p:txEl>
                                          </p:spTgt>
                                        </p:tgtEl>
                                        <p:attrNameLst>
                                          <p:attrName>style.visibility</p:attrName>
                                        </p:attrNameLst>
                                      </p:cBhvr>
                                      <p:to>
                                        <p:strVal val="visible"/>
                                      </p:to>
                                    </p:set>
                                    <p:animEffect transition="in" filter="box(in)">
                                      <p:cBhvr>
                                        <p:cTn id="85" dur="500"/>
                                        <p:tgtEl>
                                          <p:spTgt spid="6">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800" dirty="0" err="1" smtClean="0">
                <a:solidFill>
                  <a:schemeClr val="tx2"/>
                </a:solidFill>
                <a:latin typeface="+mj-lt"/>
                <a:ea typeface="+mj-ea"/>
                <a:cs typeface="+mj-cs"/>
              </a:rPr>
              <a:t>Selected</a:t>
            </a:r>
            <a:r>
              <a:rPr lang="es-ES" sz="2800" dirty="0" smtClean="0">
                <a:solidFill>
                  <a:schemeClr val="tx2"/>
                </a:solidFill>
                <a:latin typeface="+mj-lt"/>
                <a:ea typeface="+mj-ea"/>
                <a:cs typeface="+mj-cs"/>
              </a:rPr>
              <a:t> </a:t>
            </a:r>
            <a:r>
              <a:rPr lang="es-ES" sz="2800" dirty="0" err="1" smtClean="0">
                <a:solidFill>
                  <a:schemeClr val="tx2"/>
                </a:solidFill>
                <a:latin typeface="+mj-lt"/>
                <a:ea typeface="+mj-ea"/>
                <a:cs typeface="+mj-cs"/>
              </a:rPr>
              <a:t>Helicopter</a:t>
            </a:r>
            <a:r>
              <a:rPr lang="es-ES" sz="2800" dirty="0" smtClean="0">
                <a:solidFill>
                  <a:schemeClr val="tx2"/>
                </a:solidFill>
                <a:latin typeface="+mj-lt"/>
                <a:ea typeface="+mj-ea"/>
                <a:cs typeface="+mj-cs"/>
              </a:rPr>
              <a:t> </a:t>
            </a:r>
            <a:r>
              <a:rPr lang="es-ES" sz="2800" dirty="0" err="1" smtClean="0">
                <a:solidFill>
                  <a:schemeClr val="tx2"/>
                </a:solidFill>
                <a:latin typeface="+mj-lt"/>
                <a:ea typeface="+mj-ea"/>
                <a:cs typeface="+mj-cs"/>
              </a:rPr>
              <a:t>Mathematical</a:t>
            </a:r>
            <a:r>
              <a:rPr lang="es-ES" sz="2800" dirty="0" smtClean="0">
                <a:solidFill>
                  <a:schemeClr val="tx2"/>
                </a:solidFill>
                <a:latin typeface="+mj-lt"/>
                <a:ea typeface="+mj-ea"/>
                <a:cs typeface="+mj-cs"/>
              </a:rPr>
              <a:t> </a:t>
            </a:r>
            <a:r>
              <a:rPr lang="es-ES" sz="2800" dirty="0" err="1" smtClean="0">
                <a:solidFill>
                  <a:schemeClr val="tx2"/>
                </a:solidFill>
                <a:latin typeface="+mj-lt"/>
                <a:ea typeface="+mj-ea"/>
                <a:cs typeface="+mj-cs"/>
              </a:rPr>
              <a:t>Model</a:t>
            </a:r>
            <a:r>
              <a:rPr lang="es-ES" sz="2800" dirty="0" smtClean="0">
                <a:solidFill>
                  <a:schemeClr val="tx2"/>
                </a:solidFill>
                <a:latin typeface="+mj-lt"/>
                <a:ea typeface="+mj-ea"/>
                <a:cs typeface="+mj-cs"/>
              </a:rPr>
              <a:t> - I</a:t>
            </a:r>
            <a:endParaRPr lang="es-ES" sz="2800" dirty="0"/>
          </a:p>
        </p:txBody>
      </p:sp>
      <p:sp>
        <p:nvSpPr>
          <p:cNvPr id="3" name="2 Marcador de contenido"/>
          <p:cNvSpPr>
            <a:spLocks noGrp="1"/>
          </p:cNvSpPr>
          <p:nvPr>
            <p:ph idx="1"/>
          </p:nvPr>
        </p:nvSpPr>
        <p:spPr>
          <a:xfrm>
            <a:off x="251520" y="1268760"/>
            <a:ext cx="8703568" cy="4863753"/>
          </a:xfrm>
        </p:spPr>
        <p:txBody>
          <a:bodyPr/>
          <a:lstStyle/>
          <a:p>
            <a:r>
              <a:rPr lang="en-US" sz="2000" dirty="0" smtClean="0">
                <a:solidFill>
                  <a:schemeClr val="tx1"/>
                </a:solidFill>
                <a:latin typeface="+mn-lt"/>
                <a:ea typeface="+mn-ea"/>
                <a:cs typeface="+mn-cs"/>
              </a:rPr>
              <a:t>Moment theory for uniform inflow in hover flight condition MT</a:t>
            </a:r>
            <a:r>
              <a:rPr lang="en-US" sz="2000" baseline="-25000" dirty="0" smtClean="0">
                <a:solidFill>
                  <a:schemeClr val="tx1"/>
                </a:solidFill>
                <a:latin typeface="+mn-lt"/>
                <a:ea typeface="+mn-ea"/>
                <a:cs typeface="+mn-cs"/>
              </a:rPr>
              <a:t>H</a:t>
            </a:r>
            <a:r>
              <a:rPr lang="en-US" sz="2000" dirty="0" smtClean="0">
                <a:solidFill>
                  <a:schemeClr val="tx1"/>
                </a:solidFill>
                <a:latin typeface="+mn-lt"/>
                <a:ea typeface="+mn-ea"/>
                <a:cs typeface="+mn-cs"/>
              </a:rPr>
              <a:t> [Johnson 1994, </a:t>
            </a:r>
            <a:r>
              <a:rPr lang="en-US" sz="2000" dirty="0" err="1" smtClean="0">
                <a:solidFill>
                  <a:schemeClr val="tx1"/>
                </a:solidFill>
                <a:latin typeface="+mn-lt"/>
                <a:ea typeface="+mn-ea"/>
                <a:cs typeface="+mn-cs"/>
              </a:rPr>
              <a:t>Leishman</a:t>
            </a:r>
            <a:r>
              <a:rPr lang="en-US" sz="2000" dirty="0" smtClean="0">
                <a:solidFill>
                  <a:schemeClr val="tx1"/>
                </a:solidFill>
                <a:latin typeface="+mn-lt"/>
                <a:ea typeface="+mn-ea"/>
                <a:cs typeface="+mn-cs"/>
              </a:rPr>
              <a:t> 2006, Pallet 1991]: 3 distinct dynamics</a:t>
            </a:r>
          </a:p>
          <a:p>
            <a:pPr lvl="1"/>
            <a:r>
              <a:rPr lang="es-ES" sz="1600" dirty="0" smtClean="0">
                <a:solidFill>
                  <a:schemeClr val="tx1"/>
                </a:solidFill>
                <a:latin typeface="+mn-lt"/>
              </a:rPr>
              <a:t>Vertical </a:t>
            </a:r>
            <a:r>
              <a:rPr lang="es-ES" sz="1600" dirty="0" err="1" smtClean="0">
                <a:solidFill>
                  <a:schemeClr val="tx1"/>
                </a:solidFill>
                <a:latin typeface="+mn-lt"/>
              </a:rPr>
              <a:t>Displacement</a:t>
            </a:r>
            <a:r>
              <a:rPr lang="es-ES" sz="1600" dirty="0" smtClean="0">
                <a:solidFill>
                  <a:schemeClr val="tx1"/>
                </a:solidFill>
                <a:latin typeface="+mn-lt"/>
              </a:rPr>
              <a:t> Dynamics</a:t>
            </a:r>
          </a:p>
          <a:p>
            <a:pPr lvl="1"/>
            <a:endParaRPr lang="es-ES" sz="1600" dirty="0" smtClean="0"/>
          </a:p>
          <a:p>
            <a:pPr lvl="1"/>
            <a:endParaRPr lang="es-ES" sz="1600" dirty="0" smtClean="0">
              <a:solidFill>
                <a:schemeClr val="tx1"/>
              </a:solidFill>
              <a:latin typeface="+mn-lt"/>
            </a:endParaRPr>
          </a:p>
          <a:p>
            <a:pPr lvl="1"/>
            <a:endParaRPr lang="es-ES" sz="1600" dirty="0" smtClean="0"/>
          </a:p>
          <a:p>
            <a:pPr lvl="1"/>
            <a:endParaRPr lang="es-ES" sz="1600" dirty="0" smtClean="0">
              <a:solidFill>
                <a:schemeClr val="tx1"/>
              </a:solidFill>
              <a:latin typeface="+mn-lt"/>
            </a:endParaRPr>
          </a:p>
          <a:p>
            <a:pPr lvl="1"/>
            <a:endParaRPr lang="es-ES" sz="1600" dirty="0" smtClean="0">
              <a:solidFill>
                <a:schemeClr val="tx1"/>
              </a:solidFill>
              <a:latin typeface="+mn-lt"/>
            </a:endParaRPr>
          </a:p>
          <a:p>
            <a:pPr lvl="1"/>
            <a:r>
              <a:rPr lang="es-ES" sz="1600" dirty="0" err="1" smtClean="0">
                <a:solidFill>
                  <a:schemeClr val="tx1"/>
                </a:solidFill>
                <a:latin typeface="+mn-lt"/>
              </a:rPr>
              <a:t>Engine</a:t>
            </a:r>
            <a:r>
              <a:rPr lang="es-ES" sz="1600" dirty="0" smtClean="0">
                <a:solidFill>
                  <a:schemeClr val="tx1"/>
                </a:solidFill>
                <a:latin typeface="+mn-lt"/>
              </a:rPr>
              <a:t> and </a:t>
            </a:r>
            <a:r>
              <a:rPr lang="es-ES" sz="1600" dirty="0" err="1" smtClean="0">
                <a:solidFill>
                  <a:schemeClr val="tx1"/>
                </a:solidFill>
                <a:latin typeface="+mn-lt"/>
              </a:rPr>
              <a:t>Rotational</a:t>
            </a:r>
            <a:r>
              <a:rPr lang="es-ES" sz="1600" dirty="0" smtClean="0">
                <a:solidFill>
                  <a:schemeClr val="tx1"/>
                </a:solidFill>
                <a:latin typeface="+mn-lt"/>
              </a:rPr>
              <a:t> Dynamics</a:t>
            </a:r>
          </a:p>
          <a:p>
            <a:pPr lvl="1"/>
            <a:endParaRPr lang="es-ES" sz="1600" dirty="0" smtClean="0"/>
          </a:p>
          <a:p>
            <a:pPr lvl="1"/>
            <a:endParaRPr lang="es-ES" sz="1600" dirty="0" smtClean="0">
              <a:solidFill>
                <a:schemeClr val="tx1"/>
              </a:solidFill>
              <a:latin typeface="+mn-lt"/>
            </a:endParaRPr>
          </a:p>
          <a:p>
            <a:pPr lvl="1"/>
            <a:endParaRPr lang="es-ES" sz="1600" dirty="0" smtClean="0">
              <a:solidFill>
                <a:schemeClr val="tx1"/>
              </a:solidFill>
              <a:latin typeface="+mn-lt"/>
            </a:endParaRPr>
          </a:p>
          <a:p>
            <a:pPr lvl="1"/>
            <a:r>
              <a:rPr lang="es-ES" sz="1600" dirty="0" err="1" smtClean="0">
                <a:solidFill>
                  <a:schemeClr val="tx1"/>
                </a:solidFill>
                <a:latin typeface="+mn-lt"/>
              </a:rPr>
              <a:t>Collective</a:t>
            </a:r>
            <a:r>
              <a:rPr lang="es-ES" sz="1600" dirty="0" smtClean="0">
                <a:solidFill>
                  <a:schemeClr val="tx1"/>
                </a:solidFill>
                <a:latin typeface="+mn-lt"/>
              </a:rPr>
              <a:t> Pitch Dynamics</a:t>
            </a:r>
            <a:endParaRPr lang="es-ES" sz="1600" dirty="0"/>
          </a:p>
        </p:txBody>
      </p:sp>
      <p:sp>
        <p:nvSpPr>
          <p:cNvPr id="4" name="3 Marcador de número de diapositiva"/>
          <p:cNvSpPr>
            <a:spLocks noGrp="1"/>
          </p:cNvSpPr>
          <p:nvPr>
            <p:ph type="sldNum" sz="quarter" idx="4294967295"/>
          </p:nvPr>
        </p:nvSpPr>
        <p:spPr>
          <a:xfrm>
            <a:off x="7042150" y="6243638"/>
            <a:ext cx="1905000" cy="457200"/>
          </a:xfrm>
          <a:prstGeom prst="rect">
            <a:avLst/>
          </a:prstGeom>
        </p:spPr>
        <p:txBody>
          <a:bodyPr/>
          <a:lstStyle/>
          <a:p>
            <a:pPr>
              <a:defRPr/>
            </a:pPr>
            <a:fld id="{8395C71D-A1E9-4C6C-95BC-D65559E1623D}" type="slidenum">
              <a:rPr lang="es-ES" smtClean="0"/>
              <a:pPr>
                <a:defRPr/>
              </a:pPr>
              <a:t>13</a:t>
            </a:fld>
            <a:endParaRPr lang="es-ES"/>
          </a:p>
        </p:txBody>
      </p:sp>
      <p:pic>
        <p:nvPicPr>
          <p:cNvPr id="96259" name="Picture 3"/>
          <p:cNvPicPr>
            <a:picLocks noChangeAspect="1" noChangeArrowheads="1"/>
          </p:cNvPicPr>
          <p:nvPr/>
        </p:nvPicPr>
        <p:blipFill>
          <a:blip r:embed="rId2" cstate="print"/>
          <a:srcRect/>
          <a:stretch>
            <a:fillRect/>
          </a:stretch>
        </p:blipFill>
        <p:spPr bwMode="auto">
          <a:xfrm>
            <a:off x="833611" y="2348880"/>
            <a:ext cx="3762015" cy="407144"/>
          </a:xfrm>
          <a:prstGeom prst="rect">
            <a:avLst/>
          </a:prstGeom>
          <a:noFill/>
          <a:ln w="9525">
            <a:noFill/>
            <a:miter lim="800000"/>
            <a:headEnd/>
            <a:tailEnd/>
          </a:ln>
        </p:spPr>
      </p:pic>
      <p:pic>
        <p:nvPicPr>
          <p:cNvPr id="96262" name="Picture 6"/>
          <p:cNvPicPr>
            <a:picLocks noChangeAspect="1" noChangeArrowheads="1"/>
          </p:cNvPicPr>
          <p:nvPr/>
        </p:nvPicPr>
        <p:blipFill>
          <a:blip r:embed="rId3" cstate="print"/>
          <a:srcRect/>
          <a:stretch>
            <a:fillRect/>
          </a:stretch>
        </p:blipFill>
        <p:spPr bwMode="auto">
          <a:xfrm>
            <a:off x="2267744" y="4255894"/>
            <a:ext cx="5040560" cy="397242"/>
          </a:xfrm>
          <a:prstGeom prst="rect">
            <a:avLst/>
          </a:prstGeom>
          <a:noFill/>
          <a:ln w="9525">
            <a:noFill/>
            <a:miter lim="800000"/>
            <a:headEnd/>
            <a:tailEnd/>
          </a:ln>
        </p:spPr>
      </p:pic>
      <p:pic>
        <p:nvPicPr>
          <p:cNvPr id="96263" name="Picture 7"/>
          <p:cNvPicPr>
            <a:picLocks noChangeAspect="1" noChangeArrowheads="1"/>
          </p:cNvPicPr>
          <p:nvPr/>
        </p:nvPicPr>
        <p:blipFill>
          <a:blip r:embed="rId4" cstate="print"/>
          <a:srcRect/>
          <a:stretch>
            <a:fillRect/>
          </a:stretch>
        </p:blipFill>
        <p:spPr bwMode="auto">
          <a:xfrm>
            <a:off x="1979712" y="5363884"/>
            <a:ext cx="5702630" cy="441380"/>
          </a:xfrm>
          <a:prstGeom prst="rect">
            <a:avLst/>
          </a:prstGeom>
          <a:noFill/>
          <a:ln w="9525">
            <a:noFill/>
            <a:miter lim="800000"/>
            <a:headEnd/>
            <a:tailEnd/>
          </a:ln>
        </p:spPr>
      </p:pic>
      <p:pic>
        <p:nvPicPr>
          <p:cNvPr id="9" name="Picture 5"/>
          <p:cNvPicPr>
            <a:picLocks noChangeAspect="1" noChangeArrowheads="1"/>
          </p:cNvPicPr>
          <p:nvPr/>
        </p:nvPicPr>
        <p:blipFill>
          <a:blip r:embed="rId5" cstate="print"/>
          <a:srcRect/>
          <a:stretch>
            <a:fillRect/>
          </a:stretch>
        </p:blipFill>
        <p:spPr bwMode="auto">
          <a:xfrm>
            <a:off x="761603" y="2828032"/>
            <a:ext cx="4242445" cy="781717"/>
          </a:xfrm>
          <a:prstGeom prst="rect">
            <a:avLst/>
          </a:prstGeom>
          <a:noFill/>
          <a:ln w="9525">
            <a:noFill/>
            <a:miter lim="800000"/>
            <a:headEnd/>
            <a:tailEnd/>
          </a:ln>
        </p:spPr>
      </p:pic>
      <p:sp>
        <p:nvSpPr>
          <p:cNvPr id="10" name="9 CuadroTexto"/>
          <p:cNvSpPr txBox="1"/>
          <p:nvPr/>
        </p:nvSpPr>
        <p:spPr>
          <a:xfrm>
            <a:off x="5679554" y="2467496"/>
            <a:ext cx="3217356" cy="307777"/>
          </a:xfrm>
          <a:prstGeom prst="rect">
            <a:avLst/>
          </a:prstGeom>
          <a:noFill/>
        </p:spPr>
        <p:txBody>
          <a:bodyPr wrap="none" rtlCol="0">
            <a:spAutoFit/>
          </a:bodyPr>
          <a:lstStyle/>
          <a:p>
            <a:r>
              <a:rPr lang="en-US" sz="1400" i="0" dirty="0" smtClean="0">
                <a:sym typeface="Symbol"/>
              </a:rPr>
              <a:t> </a:t>
            </a:r>
            <a:r>
              <a:rPr lang="en-US" sz="1400" i="0" dirty="0" smtClean="0"/>
              <a:t>rotational speed of the rotor blades</a:t>
            </a:r>
            <a:endParaRPr lang="es-ES" sz="1400" i="0" dirty="0"/>
          </a:p>
        </p:txBody>
      </p:sp>
      <p:pic>
        <p:nvPicPr>
          <p:cNvPr id="1026" name="Picture 2"/>
          <p:cNvPicPr>
            <a:picLocks noChangeAspect="1" noChangeArrowheads="1"/>
          </p:cNvPicPr>
          <p:nvPr/>
        </p:nvPicPr>
        <p:blipFill>
          <a:blip r:embed="rId6" cstate="print"/>
          <a:srcRect/>
          <a:stretch>
            <a:fillRect/>
          </a:stretch>
        </p:blipFill>
        <p:spPr bwMode="auto">
          <a:xfrm>
            <a:off x="5508104" y="2539504"/>
            <a:ext cx="171450" cy="200025"/>
          </a:xfrm>
          <a:prstGeom prst="rect">
            <a:avLst/>
          </a:prstGeom>
          <a:noFill/>
          <a:ln w="9525">
            <a:noFill/>
            <a:miter lim="800000"/>
            <a:headEnd/>
            <a:tailEnd/>
          </a:ln>
        </p:spPr>
      </p:pic>
      <p:sp>
        <p:nvSpPr>
          <p:cNvPr id="11" name="10 CuadroTexto"/>
          <p:cNvSpPr txBox="1"/>
          <p:nvPr/>
        </p:nvSpPr>
        <p:spPr>
          <a:xfrm>
            <a:off x="5679554" y="2755528"/>
            <a:ext cx="3409972" cy="307777"/>
          </a:xfrm>
          <a:prstGeom prst="rect">
            <a:avLst/>
          </a:prstGeom>
          <a:noFill/>
        </p:spPr>
        <p:txBody>
          <a:bodyPr wrap="none" rtlCol="0">
            <a:spAutoFit/>
          </a:bodyPr>
          <a:lstStyle/>
          <a:p>
            <a:r>
              <a:rPr lang="en-US" sz="1400" i="0" dirty="0" smtClean="0">
                <a:sym typeface="Symbol"/>
              </a:rPr>
              <a:t> h</a:t>
            </a:r>
            <a:r>
              <a:rPr lang="en-US" sz="1400" i="0" dirty="0" smtClean="0"/>
              <a:t>eight of helicopter above the ground</a:t>
            </a:r>
            <a:endParaRPr lang="es-ES" sz="1400" i="0" dirty="0"/>
          </a:p>
        </p:txBody>
      </p:sp>
      <p:pic>
        <p:nvPicPr>
          <p:cNvPr id="1028" name="Picture 4"/>
          <p:cNvPicPr>
            <a:picLocks noChangeAspect="1" noChangeArrowheads="1"/>
          </p:cNvPicPr>
          <p:nvPr/>
        </p:nvPicPr>
        <p:blipFill>
          <a:blip r:embed="rId7" cstate="print"/>
          <a:srcRect/>
          <a:stretch>
            <a:fillRect/>
          </a:stretch>
        </p:blipFill>
        <p:spPr bwMode="auto">
          <a:xfrm>
            <a:off x="5548238" y="2802136"/>
            <a:ext cx="142875" cy="190500"/>
          </a:xfrm>
          <a:prstGeom prst="rect">
            <a:avLst/>
          </a:prstGeom>
          <a:noFill/>
          <a:ln w="9525">
            <a:noFill/>
            <a:miter lim="800000"/>
            <a:headEnd/>
            <a:tailEnd/>
          </a:ln>
        </p:spPr>
      </p:pic>
      <p:pic>
        <p:nvPicPr>
          <p:cNvPr id="1029" name="Picture 5"/>
          <p:cNvPicPr>
            <a:picLocks noChangeAspect="1" noChangeArrowheads="1"/>
          </p:cNvPicPr>
          <p:nvPr/>
        </p:nvPicPr>
        <p:blipFill>
          <a:blip r:embed="rId8" cstate="print"/>
          <a:srcRect/>
          <a:stretch>
            <a:fillRect/>
          </a:stretch>
        </p:blipFill>
        <p:spPr bwMode="auto">
          <a:xfrm>
            <a:off x="5522838" y="3090168"/>
            <a:ext cx="180975" cy="190500"/>
          </a:xfrm>
          <a:prstGeom prst="rect">
            <a:avLst/>
          </a:prstGeom>
          <a:noFill/>
          <a:ln w="9525">
            <a:noFill/>
            <a:miter lim="800000"/>
            <a:headEnd/>
            <a:tailEnd/>
          </a:ln>
        </p:spPr>
      </p:pic>
      <p:sp>
        <p:nvSpPr>
          <p:cNvPr id="15" name="14 CuadroTexto"/>
          <p:cNvSpPr txBox="1"/>
          <p:nvPr/>
        </p:nvSpPr>
        <p:spPr>
          <a:xfrm>
            <a:off x="5679554" y="3049215"/>
            <a:ext cx="3181705" cy="307777"/>
          </a:xfrm>
          <a:prstGeom prst="rect">
            <a:avLst/>
          </a:prstGeom>
          <a:noFill/>
        </p:spPr>
        <p:txBody>
          <a:bodyPr wrap="none" rtlCol="0">
            <a:spAutoFit/>
          </a:bodyPr>
          <a:lstStyle/>
          <a:p>
            <a:r>
              <a:rPr lang="en-US" sz="1400" i="0" dirty="0" smtClean="0">
                <a:sym typeface="Symbol"/>
              </a:rPr>
              <a:t> Collective pitch angle of the blades</a:t>
            </a:r>
            <a:endParaRPr lang="es-ES" sz="1400" i="0" dirty="0"/>
          </a:p>
        </p:txBody>
      </p:sp>
    </p:spTree>
    <p:extLst>
      <p:ext uri="{BB962C8B-B14F-4D97-AF65-F5344CB8AC3E}">
        <p14:creationId xmlns:p14="http://schemas.microsoft.com/office/powerpoint/2010/main" val="1997880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96259"/>
                                        </p:tgtEl>
                                        <p:attrNameLst>
                                          <p:attrName>style.visibility</p:attrName>
                                        </p:attrNameLst>
                                      </p:cBhvr>
                                      <p:to>
                                        <p:strVal val="visible"/>
                                      </p:to>
                                    </p:set>
                                    <p:animEffect transition="in" filter="box(in)">
                                      <p:cBhvr>
                                        <p:cTn id="10" dur="500"/>
                                        <p:tgtEl>
                                          <p:spTgt spid="96259"/>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ox(i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box(in)">
                                      <p:cBhvr>
                                        <p:cTn id="20" dur="500"/>
                                        <p:tgtEl>
                                          <p:spTgt spid="1026"/>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ox(in)">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1028"/>
                                        </p:tgtEl>
                                        <p:attrNameLst>
                                          <p:attrName>style.visibility</p:attrName>
                                        </p:attrNameLst>
                                      </p:cBhvr>
                                      <p:to>
                                        <p:strVal val="visible"/>
                                      </p:to>
                                    </p:set>
                                    <p:animEffect transition="in" filter="box(in)">
                                      <p:cBhvr>
                                        <p:cTn id="28" dur="500"/>
                                        <p:tgtEl>
                                          <p:spTgt spid="1028"/>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ox(in)">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nodeType="clickEffect">
                                  <p:stCondLst>
                                    <p:cond delay="0"/>
                                  </p:stCondLst>
                                  <p:childTnLst>
                                    <p:set>
                                      <p:cBhvr>
                                        <p:cTn id="35" dur="1" fill="hold">
                                          <p:stCondLst>
                                            <p:cond delay="0"/>
                                          </p:stCondLst>
                                        </p:cTn>
                                        <p:tgtEl>
                                          <p:spTgt spid="1029"/>
                                        </p:tgtEl>
                                        <p:attrNameLst>
                                          <p:attrName>style.visibility</p:attrName>
                                        </p:attrNameLst>
                                      </p:cBhvr>
                                      <p:to>
                                        <p:strVal val="visible"/>
                                      </p:to>
                                    </p:set>
                                    <p:animEffect transition="in" filter="box(in)">
                                      <p:cBhvr>
                                        <p:cTn id="36" dur="500"/>
                                        <p:tgtEl>
                                          <p:spTgt spid="1029"/>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ox(in)">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box(in)">
                                      <p:cBhvr>
                                        <p:cTn id="44" dur="500"/>
                                        <p:tgtEl>
                                          <p:spTgt spid="3">
                                            <p:txEl>
                                              <p:pRg st="7" end="7"/>
                                            </p:txEl>
                                          </p:spTgt>
                                        </p:tgtEl>
                                      </p:cBhvr>
                                    </p:animEffect>
                                  </p:childTnLst>
                                </p:cTn>
                              </p:par>
                              <p:par>
                                <p:cTn id="45" presetID="4" presetClass="entr" presetSubtype="16" fill="hold" nodeType="withEffect">
                                  <p:stCondLst>
                                    <p:cond delay="0"/>
                                  </p:stCondLst>
                                  <p:childTnLst>
                                    <p:set>
                                      <p:cBhvr>
                                        <p:cTn id="46" dur="1" fill="hold">
                                          <p:stCondLst>
                                            <p:cond delay="0"/>
                                          </p:stCondLst>
                                        </p:cTn>
                                        <p:tgtEl>
                                          <p:spTgt spid="96262"/>
                                        </p:tgtEl>
                                        <p:attrNameLst>
                                          <p:attrName>style.visibility</p:attrName>
                                        </p:attrNameLst>
                                      </p:cBhvr>
                                      <p:to>
                                        <p:strVal val="visible"/>
                                      </p:to>
                                    </p:set>
                                    <p:animEffect transition="in" filter="box(in)">
                                      <p:cBhvr>
                                        <p:cTn id="47" dur="500"/>
                                        <p:tgtEl>
                                          <p:spTgt spid="96262"/>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box(in)">
                                      <p:cBhvr>
                                        <p:cTn id="52" dur="500"/>
                                        <p:tgtEl>
                                          <p:spTgt spid="3">
                                            <p:txEl>
                                              <p:pRg st="11" end="11"/>
                                            </p:txEl>
                                          </p:spTgt>
                                        </p:tgtEl>
                                      </p:cBhvr>
                                    </p:animEffect>
                                  </p:childTnLst>
                                </p:cTn>
                              </p:par>
                              <p:par>
                                <p:cTn id="53" presetID="4" presetClass="entr" presetSubtype="16" fill="hold" nodeType="withEffect">
                                  <p:stCondLst>
                                    <p:cond delay="0"/>
                                  </p:stCondLst>
                                  <p:childTnLst>
                                    <p:set>
                                      <p:cBhvr>
                                        <p:cTn id="54" dur="1" fill="hold">
                                          <p:stCondLst>
                                            <p:cond delay="0"/>
                                          </p:stCondLst>
                                        </p:cTn>
                                        <p:tgtEl>
                                          <p:spTgt spid="96263"/>
                                        </p:tgtEl>
                                        <p:attrNameLst>
                                          <p:attrName>style.visibility</p:attrName>
                                        </p:attrNameLst>
                                      </p:cBhvr>
                                      <p:to>
                                        <p:strVal val="visible"/>
                                      </p:to>
                                    </p:set>
                                    <p:animEffect transition="in" filter="box(in)">
                                      <p:cBhvr>
                                        <p:cTn id="55" dur="500"/>
                                        <p:tgtEl>
                                          <p:spTgt spid="96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800" dirty="0" err="1" smtClean="0">
                <a:solidFill>
                  <a:schemeClr val="tx2"/>
                </a:solidFill>
                <a:latin typeface="+mj-lt"/>
                <a:ea typeface="+mj-ea"/>
                <a:cs typeface="+mj-cs"/>
              </a:rPr>
              <a:t>Selected</a:t>
            </a:r>
            <a:r>
              <a:rPr lang="es-ES" sz="2800" dirty="0" smtClean="0">
                <a:solidFill>
                  <a:schemeClr val="tx2"/>
                </a:solidFill>
                <a:latin typeface="+mj-lt"/>
                <a:ea typeface="+mj-ea"/>
                <a:cs typeface="+mj-cs"/>
              </a:rPr>
              <a:t> </a:t>
            </a:r>
            <a:r>
              <a:rPr lang="es-ES" sz="2800" dirty="0" err="1" smtClean="0">
                <a:solidFill>
                  <a:schemeClr val="tx2"/>
                </a:solidFill>
                <a:latin typeface="+mj-lt"/>
                <a:ea typeface="+mj-ea"/>
                <a:cs typeface="+mj-cs"/>
              </a:rPr>
              <a:t>Helicopter</a:t>
            </a:r>
            <a:r>
              <a:rPr lang="es-ES" sz="2800" dirty="0" smtClean="0">
                <a:solidFill>
                  <a:schemeClr val="tx2"/>
                </a:solidFill>
                <a:latin typeface="+mj-lt"/>
                <a:ea typeface="+mj-ea"/>
                <a:cs typeface="+mj-cs"/>
              </a:rPr>
              <a:t> </a:t>
            </a:r>
            <a:r>
              <a:rPr lang="es-ES" sz="2800" dirty="0" err="1" smtClean="0">
                <a:solidFill>
                  <a:schemeClr val="tx2"/>
                </a:solidFill>
                <a:latin typeface="+mj-lt"/>
                <a:ea typeface="+mj-ea"/>
                <a:cs typeface="+mj-cs"/>
              </a:rPr>
              <a:t>Mathematical</a:t>
            </a:r>
            <a:r>
              <a:rPr lang="es-ES" sz="2800" dirty="0" smtClean="0">
                <a:solidFill>
                  <a:schemeClr val="tx2"/>
                </a:solidFill>
                <a:latin typeface="+mj-lt"/>
                <a:ea typeface="+mj-ea"/>
                <a:cs typeface="+mj-cs"/>
              </a:rPr>
              <a:t> </a:t>
            </a:r>
            <a:r>
              <a:rPr lang="es-ES" sz="2800" dirty="0" err="1" smtClean="0">
                <a:solidFill>
                  <a:schemeClr val="tx2"/>
                </a:solidFill>
                <a:latin typeface="+mj-lt"/>
                <a:ea typeface="+mj-ea"/>
                <a:cs typeface="+mj-cs"/>
              </a:rPr>
              <a:t>Model</a:t>
            </a:r>
            <a:r>
              <a:rPr lang="es-ES" sz="2800" dirty="0" smtClean="0">
                <a:solidFill>
                  <a:schemeClr val="tx2"/>
                </a:solidFill>
                <a:latin typeface="+mj-lt"/>
                <a:ea typeface="+mj-ea"/>
                <a:cs typeface="+mj-cs"/>
              </a:rPr>
              <a:t> - I</a:t>
            </a:r>
            <a:endParaRPr lang="es-ES" sz="2800" dirty="0"/>
          </a:p>
        </p:txBody>
      </p:sp>
      <p:sp>
        <p:nvSpPr>
          <p:cNvPr id="3" name="2 Marcador de contenido"/>
          <p:cNvSpPr>
            <a:spLocks noGrp="1"/>
          </p:cNvSpPr>
          <p:nvPr>
            <p:ph idx="1"/>
          </p:nvPr>
        </p:nvSpPr>
        <p:spPr>
          <a:xfrm>
            <a:off x="0" y="1052736"/>
            <a:ext cx="8847584" cy="5079777"/>
          </a:xfrm>
        </p:spPr>
        <p:txBody>
          <a:bodyPr/>
          <a:lstStyle/>
          <a:p>
            <a:r>
              <a:rPr lang="en-US" sz="1800" dirty="0"/>
              <a:t>Moment theory for uniform inflow in hover flight condition (MT</a:t>
            </a:r>
            <a:r>
              <a:rPr lang="en-US" sz="1800" baseline="-25000" dirty="0"/>
              <a:t>H</a:t>
            </a:r>
            <a:r>
              <a:rPr lang="en-US" sz="1800" dirty="0"/>
              <a:t>) in State Space Form:</a:t>
            </a:r>
          </a:p>
          <a:p>
            <a:pPr lvl="1"/>
            <a:r>
              <a:rPr lang="es-ES" sz="1400" dirty="0" smtClean="0">
                <a:solidFill>
                  <a:schemeClr val="tx1"/>
                </a:solidFill>
                <a:latin typeface="+mn-lt"/>
              </a:rPr>
              <a:t>Vertical </a:t>
            </a:r>
            <a:r>
              <a:rPr lang="es-ES" sz="1400" dirty="0" err="1" smtClean="0">
                <a:solidFill>
                  <a:schemeClr val="tx1"/>
                </a:solidFill>
                <a:latin typeface="+mn-lt"/>
              </a:rPr>
              <a:t>Displacement</a:t>
            </a:r>
            <a:r>
              <a:rPr lang="es-ES" sz="1400" dirty="0" smtClean="0">
                <a:solidFill>
                  <a:schemeClr val="tx1"/>
                </a:solidFill>
                <a:latin typeface="+mn-lt"/>
              </a:rPr>
              <a:t> Dynamics</a:t>
            </a:r>
          </a:p>
          <a:p>
            <a:pPr lvl="1"/>
            <a:r>
              <a:rPr lang="es-ES" sz="1400" dirty="0" err="1" smtClean="0">
                <a:solidFill>
                  <a:schemeClr val="tx1"/>
                </a:solidFill>
                <a:latin typeface="+mn-lt"/>
              </a:rPr>
              <a:t>Engine</a:t>
            </a:r>
            <a:r>
              <a:rPr lang="es-ES" sz="1400" dirty="0" smtClean="0">
                <a:solidFill>
                  <a:schemeClr val="tx1"/>
                </a:solidFill>
                <a:latin typeface="+mn-lt"/>
              </a:rPr>
              <a:t> and </a:t>
            </a:r>
            <a:r>
              <a:rPr lang="es-ES" sz="1400" dirty="0" err="1" smtClean="0">
                <a:solidFill>
                  <a:schemeClr val="tx1"/>
                </a:solidFill>
                <a:latin typeface="+mn-lt"/>
              </a:rPr>
              <a:t>Rotational</a:t>
            </a:r>
            <a:r>
              <a:rPr lang="es-ES" sz="1400" dirty="0" smtClean="0">
                <a:solidFill>
                  <a:schemeClr val="tx1"/>
                </a:solidFill>
                <a:latin typeface="+mn-lt"/>
              </a:rPr>
              <a:t> Dynamics</a:t>
            </a:r>
          </a:p>
          <a:p>
            <a:pPr lvl="1"/>
            <a:r>
              <a:rPr lang="es-ES" sz="1400" dirty="0" err="1" smtClean="0">
                <a:solidFill>
                  <a:schemeClr val="tx1"/>
                </a:solidFill>
                <a:latin typeface="+mn-lt"/>
              </a:rPr>
              <a:t>Collective</a:t>
            </a:r>
            <a:r>
              <a:rPr lang="es-ES" sz="1400" dirty="0" smtClean="0">
                <a:solidFill>
                  <a:schemeClr val="tx1"/>
                </a:solidFill>
                <a:latin typeface="+mn-lt"/>
              </a:rPr>
              <a:t> Pitch Dynamics</a:t>
            </a:r>
          </a:p>
          <a:p>
            <a:pPr lvl="1"/>
            <a:endParaRPr lang="es-ES" sz="1400" dirty="0" smtClean="0"/>
          </a:p>
          <a:p>
            <a:pPr lvl="1"/>
            <a:endParaRPr lang="es-ES" sz="1400" dirty="0" smtClean="0"/>
          </a:p>
          <a:p>
            <a:pPr lvl="1"/>
            <a:endParaRPr lang="es-ES" sz="1400" dirty="0" smtClean="0"/>
          </a:p>
          <a:p>
            <a:pPr lvl="1"/>
            <a:endParaRPr lang="es-ES" sz="1400" dirty="0" smtClean="0"/>
          </a:p>
          <a:p>
            <a:pPr lvl="1">
              <a:buNone/>
            </a:pPr>
            <a:endParaRPr lang="es-ES" sz="1400" dirty="0" smtClean="0"/>
          </a:p>
          <a:p>
            <a:r>
              <a:rPr lang="es-ES" sz="1800" dirty="0" err="1" smtClean="0"/>
              <a:t>Helicopter</a:t>
            </a:r>
            <a:r>
              <a:rPr lang="es-ES" sz="1800" dirty="0" smtClean="0"/>
              <a:t> Dynamics</a:t>
            </a:r>
            <a:endParaRPr lang="es-ES" sz="1800" dirty="0"/>
          </a:p>
        </p:txBody>
      </p:sp>
      <p:pic>
        <p:nvPicPr>
          <p:cNvPr id="97282" name="Picture 2"/>
          <p:cNvPicPr>
            <a:picLocks noChangeAspect="1" noChangeArrowheads="1"/>
          </p:cNvPicPr>
          <p:nvPr/>
        </p:nvPicPr>
        <p:blipFill>
          <a:blip r:embed="rId2" cstate="print"/>
          <a:srcRect/>
          <a:stretch>
            <a:fillRect/>
          </a:stretch>
        </p:blipFill>
        <p:spPr bwMode="auto">
          <a:xfrm>
            <a:off x="2977372" y="2671152"/>
            <a:ext cx="930650" cy="805242"/>
          </a:xfrm>
          <a:prstGeom prst="rect">
            <a:avLst/>
          </a:prstGeom>
          <a:noFill/>
          <a:ln w="9525">
            <a:noFill/>
            <a:miter lim="800000"/>
            <a:headEnd/>
            <a:tailEnd/>
          </a:ln>
        </p:spPr>
      </p:pic>
      <p:pic>
        <p:nvPicPr>
          <p:cNvPr id="97283" name="Picture 3"/>
          <p:cNvPicPr>
            <a:picLocks noChangeAspect="1" noChangeArrowheads="1"/>
          </p:cNvPicPr>
          <p:nvPr/>
        </p:nvPicPr>
        <p:blipFill>
          <a:blip r:embed="rId3" cstate="print"/>
          <a:srcRect/>
          <a:stretch>
            <a:fillRect/>
          </a:stretch>
        </p:blipFill>
        <p:spPr bwMode="auto">
          <a:xfrm>
            <a:off x="4139952" y="2455128"/>
            <a:ext cx="1623684" cy="627032"/>
          </a:xfrm>
          <a:prstGeom prst="rect">
            <a:avLst/>
          </a:prstGeom>
          <a:noFill/>
          <a:ln w="9525">
            <a:noFill/>
            <a:miter lim="800000"/>
            <a:headEnd/>
            <a:tailEnd/>
          </a:ln>
        </p:spPr>
      </p:pic>
      <p:pic>
        <p:nvPicPr>
          <p:cNvPr id="97284" name="Picture 4"/>
          <p:cNvPicPr>
            <a:picLocks noChangeAspect="1" noChangeArrowheads="1"/>
          </p:cNvPicPr>
          <p:nvPr/>
        </p:nvPicPr>
        <p:blipFill>
          <a:blip r:embed="rId4" cstate="print"/>
          <a:srcRect/>
          <a:stretch>
            <a:fillRect/>
          </a:stretch>
        </p:blipFill>
        <p:spPr bwMode="auto">
          <a:xfrm>
            <a:off x="4139952" y="3175208"/>
            <a:ext cx="1663286" cy="613832"/>
          </a:xfrm>
          <a:prstGeom prst="rect">
            <a:avLst/>
          </a:prstGeom>
          <a:noFill/>
          <a:ln w="9525">
            <a:noFill/>
            <a:miter lim="800000"/>
            <a:headEnd/>
            <a:tailEnd/>
          </a:ln>
        </p:spPr>
      </p:pic>
      <p:pic>
        <p:nvPicPr>
          <p:cNvPr id="97285" name="Picture 5"/>
          <p:cNvPicPr>
            <a:picLocks noChangeAspect="1" noChangeArrowheads="1"/>
          </p:cNvPicPr>
          <p:nvPr/>
        </p:nvPicPr>
        <p:blipFill>
          <a:blip r:embed="rId5" cstate="print"/>
          <a:srcRect/>
          <a:stretch>
            <a:fillRect/>
          </a:stretch>
        </p:blipFill>
        <p:spPr bwMode="auto">
          <a:xfrm>
            <a:off x="6084168" y="2599144"/>
            <a:ext cx="2455328" cy="653434"/>
          </a:xfrm>
          <a:prstGeom prst="rect">
            <a:avLst/>
          </a:prstGeom>
          <a:noFill/>
          <a:ln w="9525">
            <a:noFill/>
            <a:miter lim="800000"/>
            <a:headEnd/>
            <a:tailEnd/>
          </a:ln>
        </p:spPr>
      </p:pic>
      <p:pic>
        <p:nvPicPr>
          <p:cNvPr id="97286" name="Picture 6"/>
          <p:cNvPicPr>
            <a:picLocks noChangeAspect="1" noChangeArrowheads="1"/>
          </p:cNvPicPr>
          <p:nvPr/>
        </p:nvPicPr>
        <p:blipFill>
          <a:blip r:embed="rId6" cstate="print"/>
          <a:srcRect/>
          <a:stretch>
            <a:fillRect/>
          </a:stretch>
        </p:blipFill>
        <p:spPr bwMode="auto">
          <a:xfrm>
            <a:off x="4895544" y="2167096"/>
            <a:ext cx="547830" cy="204610"/>
          </a:xfrm>
          <a:prstGeom prst="rect">
            <a:avLst/>
          </a:prstGeom>
          <a:noFill/>
          <a:ln w="9525">
            <a:noFill/>
            <a:miter lim="800000"/>
            <a:headEnd/>
            <a:tailEnd/>
          </a:ln>
        </p:spPr>
      </p:pic>
      <p:pic>
        <p:nvPicPr>
          <p:cNvPr id="97287" name="Picture 7"/>
          <p:cNvPicPr>
            <a:picLocks noChangeAspect="1" noChangeArrowheads="1"/>
          </p:cNvPicPr>
          <p:nvPr/>
        </p:nvPicPr>
        <p:blipFill>
          <a:blip r:embed="rId7" cstate="print"/>
          <a:srcRect/>
          <a:stretch>
            <a:fillRect/>
          </a:stretch>
        </p:blipFill>
        <p:spPr bwMode="auto">
          <a:xfrm>
            <a:off x="1033156" y="2671152"/>
            <a:ext cx="1709490" cy="884446"/>
          </a:xfrm>
          <a:prstGeom prst="rect">
            <a:avLst/>
          </a:prstGeom>
          <a:noFill/>
          <a:ln w="9525">
            <a:noFill/>
            <a:miter lim="800000"/>
            <a:headEnd/>
            <a:tailEnd/>
          </a:ln>
        </p:spPr>
      </p:pic>
      <p:pic>
        <p:nvPicPr>
          <p:cNvPr id="15" name="Picture 2"/>
          <p:cNvPicPr>
            <a:picLocks noChangeAspect="1" noChangeArrowheads="1"/>
          </p:cNvPicPr>
          <p:nvPr/>
        </p:nvPicPr>
        <p:blipFill>
          <a:blip r:embed="rId8" cstate="print"/>
          <a:srcRect/>
          <a:stretch>
            <a:fillRect/>
          </a:stretch>
        </p:blipFill>
        <p:spPr bwMode="auto">
          <a:xfrm>
            <a:off x="467544" y="4149080"/>
            <a:ext cx="4077444" cy="1397806"/>
          </a:xfrm>
          <a:prstGeom prst="rect">
            <a:avLst/>
          </a:prstGeom>
          <a:noFill/>
          <a:ln w="9525">
            <a:noFill/>
            <a:miter lim="800000"/>
            <a:headEnd/>
            <a:tailEnd/>
          </a:ln>
        </p:spPr>
      </p:pic>
      <p:pic>
        <p:nvPicPr>
          <p:cNvPr id="16" name="Picture 3"/>
          <p:cNvPicPr>
            <a:picLocks noChangeAspect="1" noChangeArrowheads="1"/>
          </p:cNvPicPr>
          <p:nvPr/>
        </p:nvPicPr>
        <p:blipFill>
          <a:blip r:embed="rId9" cstate="print"/>
          <a:srcRect/>
          <a:stretch>
            <a:fillRect/>
          </a:stretch>
        </p:blipFill>
        <p:spPr bwMode="auto">
          <a:xfrm>
            <a:off x="5148064" y="4149080"/>
            <a:ext cx="3217492" cy="562092"/>
          </a:xfrm>
          <a:prstGeom prst="rect">
            <a:avLst/>
          </a:prstGeom>
          <a:noFill/>
          <a:ln w="9525">
            <a:noFill/>
            <a:miter lim="800000"/>
            <a:headEnd/>
            <a:tailEnd/>
          </a:ln>
        </p:spPr>
      </p:pic>
      <p:pic>
        <p:nvPicPr>
          <p:cNvPr id="17" name="Picture 4"/>
          <p:cNvPicPr>
            <a:picLocks noChangeAspect="1" noChangeArrowheads="1"/>
          </p:cNvPicPr>
          <p:nvPr/>
        </p:nvPicPr>
        <p:blipFill>
          <a:blip r:embed="rId10" cstate="print"/>
          <a:srcRect/>
          <a:stretch>
            <a:fillRect/>
          </a:stretch>
        </p:blipFill>
        <p:spPr bwMode="auto">
          <a:xfrm>
            <a:off x="5170936" y="4797152"/>
            <a:ext cx="3217488" cy="607318"/>
          </a:xfrm>
          <a:prstGeom prst="rect">
            <a:avLst/>
          </a:prstGeom>
          <a:noFill/>
          <a:ln w="9525">
            <a:noFill/>
            <a:miter lim="800000"/>
            <a:headEnd/>
            <a:tailEnd/>
          </a:ln>
        </p:spPr>
      </p:pic>
    </p:spTree>
    <p:extLst>
      <p:ext uri="{BB962C8B-B14F-4D97-AF65-F5344CB8AC3E}">
        <p14:creationId xmlns:p14="http://schemas.microsoft.com/office/powerpoint/2010/main" val="1486631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ox(in)">
                                      <p:cBhvr>
                                        <p:cTn id="10" dur="500"/>
                                        <p:tgtEl>
                                          <p:spTgt spid="3">
                                            <p:txEl>
                                              <p:pRg st="1" end="1"/>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ox(in)">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ox(in)">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97287"/>
                                        </p:tgtEl>
                                        <p:attrNameLst>
                                          <p:attrName>style.visibility</p:attrName>
                                        </p:attrNameLst>
                                      </p:cBhvr>
                                      <p:to>
                                        <p:strVal val="visible"/>
                                      </p:to>
                                    </p:set>
                                    <p:animEffect transition="in" filter="box(in)">
                                      <p:cBhvr>
                                        <p:cTn id="23" dur="500"/>
                                        <p:tgtEl>
                                          <p:spTgt spid="97287"/>
                                        </p:tgtEl>
                                      </p:cBhvr>
                                    </p:animEffect>
                                  </p:childTnLst>
                                </p:cTn>
                              </p:par>
                              <p:par>
                                <p:cTn id="24" presetID="4" presetClass="entr" presetSubtype="16" fill="hold" nodeType="withEffect">
                                  <p:stCondLst>
                                    <p:cond delay="0"/>
                                  </p:stCondLst>
                                  <p:childTnLst>
                                    <p:set>
                                      <p:cBhvr>
                                        <p:cTn id="25" dur="1" fill="hold">
                                          <p:stCondLst>
                                            <p:cond delay="0"/>
                                          </p:stCondLst>
                                        </p:cTn>
                                        <p:tgtEl>
                                          <p:spTgt spid="97282"/>
                                        </p:tgtEl>
                                        <p:attrNameLst>
                                          <p:attrName>style.visibility</p:attrName>
                                        </p:attrNameLst>
                                      </p:cBhvr>
                                      <p:to>
                                        <p:strVal val="visible"/>
                                      </p:to>
                                    </p:set>
                                    <p:animEffect transition="in" filter="box(in)">
                                      <p:cBhvr>
                                        <p:cTn id="26" dur="500"/>
                                        <p:tgtEl>
                                          <p:spTgt spid="97282"/>
                                        </p:tgtEl>
                                      </p:cBhvr>
                                    </p:animEffect>
                                  </p:childTnLst>
                                </p:cTn>
                              </p:par>
                              <p:par>
                                <p:cTn id="27" presetID="4" presetClass="entr" presetSubtype="16" fill="hold" nodeType="withEffect">
                                  <p:stCondLst>
                                    <p:cond delay="0"/>
                                  </p:stCondLst>
                                  <p:childTnLst>
                                    <p:set>
                                      <p:cBhvr>
                                        <p:cTn id="28" dur="1" fill="hold">
                                          <p:stCondLst>
                                            <p:cond delay="0"/>
                                          </p:stCondLst>
                                        </p:cTn>
                                        <p:tgtEl>
                                          <p:spTgt spid="97283"/>
                                        </p:tgtEl>
                                        <p:attrNameLst>
                                          <p:attrName>style.visibility</p:attrName>
                                        </p:attrNameLst>
                                      </p:cBhvr>
                                      <p:to>
                                        <p:strVal val="visible"/>
                                      </p:to>
                                    </p:set>
                                    <p:animEffect transition="in" filter="box(in)">
                                      <p:cBhvr>
                                        <p:cTn id="29" dur="500"/>
                                        <p:tgtEl>
                                          <p:spTgt spid="97283"/>
                                        </p:tgtEl>
                                      </p:cBhvr>
                                    </p:animEffect>
                                  </p:childTnLst>
                                </p:cTn>
                              </p:par>
                              <p:par>
                                <p:cTn id="30" presetID="4" presetClass="entr" presetSubtype="16" fill="hold" nodeType="withEffect">
                                  <p:stCondLst>
                                    <p:cond delay="0"/>
                                  </p:stCondLst>
                                  <p:childTnLst>
                                    <p:set>
                                      <p:cBhvr>
                                        <p:cTn id="31" dur="1" fill="hold">
                                          <p:stCondLst>
                                            <p:cond delay="0"/>
                                          </p:stCondLst>
                                        </p:cTn>
                                        <p:tgtEl>
                                          <p:spTgt spid="97286"/>
                                        </p:tgtEl>
                                        <p:attrNameLst>
                                          <p:attrName>style.visibility</p:attrName>
                                        </p:attrNameLst>
                                      </p:cBhvr>
                                      <p:to>
                                        <p:strVal val="visible"/>
                                      </p:to>
                                    </p:set>
                                    <p:animEffect transition="in" filter="box(in)">
                                      <p:cBhvr>
                                        <p:cTn id="32" dur="500"/>
                                        <p:tgtEl>
                                          <p:spTgt spid="97286"/>
                                        </p:tgtEl>
                                      </p:cBhvr>
                                    </p:animEffect>
                                  </p:childTnLst>
                                </p:cTn>
                              </p:par>
                              <p:par>
                                <p:cTn id="33" presetID="4" presetClass="entr" presetSubtype="16" fill="hold" nodeType="withEffect">
                                  <p:stCondLst>
                                    <p:cond delay="0"/>
                                  </p:stCondLst>
                                  <p:childTnLst>
                                    <p:set>
                                      <p:cBhvr>
                                        <p:cTn id="34" dur="1" fill="hold">
                                          <p:stCondLst>
                                            <p:cond delay="0"/>
                                          </p:stCondLst>
                                        </p:cTn>
                                        <p:tgtEl>
                                          <p:spTgt spid="97284"/>
                                        </p:tgtEl>
                                        <p:attrNameLst>
                                          <p:attrName>style.visibility</p:attrName>
                                        </p:attrNameLst>
                                      </p:cBhvr>
                                      <p:to>
                                        <p:strVal val="visible"/>
                                      </p:to>
                                    </p:set>
                                    <p:animEffect transition="in" filter="box(in)">
                                      <p:cBhvr>
                                        <p:cTn id="35" dur="500"/>
                                        <p:tgtEl>
                                          <p:spTgt spid="97284"/>
                                        </p:tgtEl>
                                      </p:cBhvr>
                                    </p:animEffect>
                                  </p:childTnLst>
                                </p:cTn>
                              </p:par>
                              <p:par>
                                <p:cTn id="36" presetID="4" presetClass="entr" presetSubtype="16" fill="hold" nodeType="withEffect">
                                  <p:stCondLst>
                                    <p:cond delay="0"/>
                                  </p:stCondLst>
                                  <p:childTnLst>
                                    <p:set>
                                      <p:cBhvr>
                                        <p:cTn id="37" dur="1" fill="hold">
                                          <p:stCondLst>
                                            <p:cond delay="0"/>
                                          </p:stCondLst>
                                        </p:cTn>
                                        <p:tgtEl>
                                          <p:spTgt spid="97285"/>
                                        </p:tgtEl>
                                        <p:attrNameLst>
                                          <p:attrName>style.visibility</p:attrName>
                                        </p:attrNameLst>
                                      </p:cBhvr>
                                      <p:to>
                                        <p:strVal val="visible"/>
                                      </p:to>
                                    </p:set>
                                    <p:animEffect transition="in" filter="box(in)">
                                      <p:cBhvr>
                                        <p:cTn id="38" dur="500"/>
                                        <p:tgtEl>
                                          <p:spTgt spid="97285"/>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box(in)">
                                      <p:cBhvr>
                                        <p:cTn id="43" dur="500"/>
                                        <p:tgtEl>
                                          <p:spTgt spid="3">
                                            <p:txEl>
                                              <p:pRg st="9" end="9"/>
                                            </p:txEl>
                                          </p:spTgt>
                                        </p:tgtEl>
                                      </p:cBhvr>
                                    </p:animEffect>
                                  </p:childTnLst>
                                </p:cTn>
                              </p:par>
                              <p:par>
                                <p:cTn id="44" presetID="4" presetClass="entr" presetSubtype="16"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box(in)">
                                      <p:cBhvr>
                                        <p:cTn id="46" dur="500"/>
                                        <p:tgtEl>
                                          <p:spTgt spid="15"/>
                                        </p:tgtEl>
                                      </p:cBhvr>
                                    </p:animEffect>
                                  </p:childTnLst>
                                </p:cTn>
                              </p:par>
                              <p:par>
                                <p:cTn id="47" presetID="4" presetClass="entr" presetSubtype="16"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box(in)">
                                      <p:cBhvr>
                                        <p:cTn id="49" dur="500"/>
                                        <p:tgtEl>
                                          <p:spTgt spid="17"/>
                                        </p:tgtEl>
                                      </p:cBhvr>
                                    </p:animEffect>
                                  </p:childTnLst>
                                </p:cTn>
                              </p:par>
                              <p:par>
                                <p:cTn id="50" presetID="4" presetClass="entr" presetSubtype="16" fill="hold"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ox(in)">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p:cNvPicPr>
            <a:picLocks noChangeAspect="1" noChangeArrowheads="1"/>
          </p:cNvPicPr>
          <p:nvPr/>
        </p:nvPicPr>
        <p:blipFill>
          <a:blip r:embed="rId2" cstate="print"/>
          <a:srcRect/>
          <a:stretch>
            <a:fillRect/>
          </a:stretch>
        </p:blipFill>
        <p:spPr bwMode="auto">
          <a:xfrm>
            <a:off x="5940152" y="4437112"/>
            <a:ext cx="2736304" cy="2064120"/>
          </a:xfrm>
          <a:prstGeom prst="rect">
            <a:avLst/>
          </a:prstGeom>
          <a:noFill/>
          <a:ln w="9525">
            <a:noFill/>
            <a:miter lim="800000"/>
            <a:headEnd/>
            <a:tailEnd/>
          </a:ln>
        </p:spPr>
      </p:pic>
      <p:sp>
        <p:nvSpPr>
          <p:cNvPr id="2" name="1 Título"/>
          <p:cNvSpPr>
            <a:spLocks noGrp="1"/>
          </p:cNvSpPr>
          <p:nvPr>
            <p:ph type="title"/>
          </p:nvPr>
        </p:nvSpPr>
        <p:spPr/>
        <p:txBody>
          <a:bodyPr/>
          <a:lstStyle/>
          <a:p>
            <a:r>
              <a:rPr lang="es-ES" sz="2800" dirty="0" err="1" smtClean="0">
                <a:solidFill>
                  <a:schemeClr val="tx2"/>
                </a:solidFill>
                <a:latin typeface="+mj-lt"/>
                <a:ea typeface="+mj-ea"/>
                <a:cs typeface="+mj-cs"/>
              </a:rPr>
              <a:t>Selected</a:t>
            </a:r>
            <a:r>
              <a:rPr lang="es-ES" sz="2800" dirty="0" smtClean="0">
                <a:solidFill>
                  <a:schemeClr val="tx2"/>
                </a:solidFill>
                <a:latin typeface="+mj-lt"/>
                <a:ea typeface="+mj-ea"/>
                <a:cs typeface="+mj-cs"/>
              </a:rPr>
              <a:t> </a:t>
            </a:r>
            <a:r>
              <a:rPr lang="es-ES" sz="2800" dirty="0" err="1" smtClean="0">
                <a:solidFill>
                  <a:schemeClr val="tx2"/>
                </a:solidFill>
                <a:latin typeface="+mj-lt"/>
                <a:ea typeface="+mj-ea"/>
                <a:cs typeface="+mj-cs"/>
              </a:rPr>
              <a:t>Helicopter</a:t>
            </a:r>
            <a:r>
              <a:rPr lang="es-ES" sz="2800" dirty="0" smtClean="0">
                <a:solidFill>
                  <a:schemeClr val="tx2"/>
                </a:solidFill>
                <a:latin typeface="+mj-lt"/>
                <a:ea typeface="+mj-ea"/>
                <a:cs typeface="+mj-cs"/>
              </a:rPr>
              <a:t> </a:t>
            </a:r>
            <a:r>
              <a:rPr lang="es-ES" sz="2800" dirty="0" err="1" smtClean="0">
                <a:solidFill>
                  <a:schemeClr val="tx2"/>
                </a:solidFill>
                <a:latin typeface="+mj-lt"/>
                <a:ea typeface="+mj-ea"/>
                <a:cs typeface="+mj-cs"/>
              </a:rPr>
              <a:t>Mathematical</a:t>
            </a:r>
            <a:r>
              <a:rPr lang="es-ES" sz="2800" dirty="0" smtClean="0">
                <a:solidFill>
                  <a:schemeClr val="tx2"/>
                </a:solidFill>
                <a:latin typeface="+mj-lt"/>
                <a:ea typeface="+mj-ea"/>
                <a:cs typeface="+mj-cs"/>
              </a:rPr>
              <a:t> </a:t>
            </a:r>
            <a:r>
              <a:rPr lang="es-ES" sz="2800" dirty="0" err="1" smtClean="0">
                <a:solidFill>
                  <a:schemeClr val="tx2"/>
                </a:solidFill>
                <a:latin typeface="+mj-lt"/>
                <a:ea typeface="+mj-ea"/>
                <a:cs typeface="+mj-cs"/>
              </a:rPr>
              <a:t>Model</a:t>
            </a:r>
            <a:r>
              <a:rPr lang="es-ES" sz="2800" dirty="0" smtClean="0">
                <a:solidFill>
                  <a:schemeClr val="tx2"/>
                </a:solidFill>
                <a:latin typeface="+mj-lt"/>
                <a:ea typeface="+mj-ea"/>
                <a:cs typeface="+mj-cs"/>
              </a:rPr>
              <a:t> - II</a:t>
            </a:r>
            <a:endParaRPr lang="es-ES" sz="2800" dirty="0"/>
          </a:p>
        </p:txBody>
      </p:sp>
      <p:sp>
        <p:nvSpPr>
          <p:cNvPr id="3" name="2 Marcador de contenido"/>
          <p:cNvSpPr>
            <a:spLocks noGrp="1"/>
          </p:cNvSpPr>
          <p:nvPr>
            <p:ph idx="1"/>
          </p:nvPr>
        </p:nvSpPr>
        <p:spPr>
          <a:xfrm>
            <a:off x="395536" y="1013519"/>
            <a:ext cx="8559552" cy="5007769"/>
          </a:xfrm>
        </p:spPr>
        <p:txBody>
          <a:bodyPr/>
          <a:lstStyle/>
          <a:p>
            <a:r>
              <a:rPr lang="es-ES" sz="2000" dirty="0" err="1" smtClean="0"/>
              <a:t>High</a:t>
            </a:r>
            <a:r>
              <a:rPr lang="es-ES" sz="2000" dirty="0" smtClean="0"/>
              <a:t> </a:t>
            </a:r>
            <a:r>
              <a:rPr lang="es-ES" sz="2000" dirty="0" err="1" smtClean="0"/>
              <a:t>degree</a:t>
            </a:r>
            <a:r>
              <a:rPr lang="es-ES" sz="2000" dirty="0" smtClean="0"/>
              <a:t> of </a:t>
            </a:r>
            <a:r>
              <a:rPr lang="es-ES" sz="2000" dirty="0" err="1" smtClean="0"/>
              <a:t>coupling</a:t>
            </a:r>
            <a:endParaRPr lang="es-ES" sz="2000" dirty="0"/>
          </a:p>
        </p:txBody>
      </p:sp>
      <p:sp>
        <p:nvSpPr>
          <p:cNvPr id="4" name="3 Marcador de número de diapositiva"/>
          <p:cNvSpPr>
            <a:spLocks noGrp="1"/>
          </p:cNvSpPr>
          <p:nvPr>
            <p:ph type="sldNum" sz="quarter" idx="4294967295"/>
          </p:nvPr>
        </p:nvSpPr>
        <p:spPr>
          <a:xfrm>
            <a:off x="7042150" y="6243638"/>
            <a:ext cx="1905000" cy="457200"/>
          </a:xfrm>
          <a:prstGeom prst="rect">
            <a:avLst/>
          </a:prstGeom>
        </p:spPr>
        <p:txBody>
          <a:bodyPr/>
          <a:lstStyle/>
          <a:p>
            <a:pPr>
              <a:defRPr/>
            </a:pPr>
            <a:fld id="{8395C71D-A1E9-4C6C-95BC-D65559E1623D}" type="slidenum">
              <a:rPr lang="es-ES" smtClean="0"/>
              <a:pPr>
                <a:defRPr/>
              </a:pPr>
              <a:t>15</a:t>
            </a:fld>
            <a:endParaRPr lang="es-ES"/>
          </a:p>
        </p:txBody>
      </p:sp>
      <p:pic>
        <p:nvPicPr>
          <p:cNvPr id="98306" name="Picture 2"/>
          <p:cNvPicPr>
            <a:picLocks noChangeAspect="1" noChangeArrowheads="1"/>
          </p:cNvPicPr>
          <p:nvPr/>
        </p:nvPicPr>
        <p:blipFill>
          <a:blip r:embed="rId3" cstate="print"/>
          <a:srcRect/>
          <a:stretch>
            <a:fillRect/>
          </a:stretch>
        </p:blipFill>
        <p:spPr bwMode="auto">
          <a:xfrm>
            <a:off x="206524" y="1838846"/>
            <a:ext cx="4653508" cy="1595288"/>
          </a:xfrm>
          <a:prstGeom prst="rect">
            <a:avLst/>
          </a:prstGeom>
          <a:noFill/>
          <a:ln w="9525">
            <a:noFill/>
            <a:miter lim="800000"/>
            <a:headEnd/>
            <a:tailEnd/>
          </a:ln>
        </p:spPr>
      </p:pic>
      <p:pic>
        <p:nvPicPr>
          <p:cNvPr id="98309" name="Picture 5"/>
          <p:cNvPicPr>
            <a:picLocks noChangeAspect="1" noChangeArrowheads="1"/>
          </p:cNvPicPr>
          <p:nvPr/>
        </p:nvPicPr>
        <p:blipFill>
          <a:blip r:embed="rId4" cstate="print"/>
          <a:srcRect/>
          <a:stretch>
            <a:fillRect/>
          </a:stretch>
        </p:blipFill>
        <p:spPr bwMode="auto">
          <a:xfrm>
            <a:off x="4855753" y="980728"/>
            <a:ext cx="4103979" cy="3671764"/>
          </a:xfrm>
          <a:prstGeom prst="rect">
            <a:avLst/>
          </a:prstGeom>
          <a:noFill/>
          <a:ln w="9525">
            <a:noFill/>
            <a:miter lim="800000"/>
            <a:headEnd/>
            <a:tailEnd/>
          </a:ln>
        </p:spPr>
      </p:pic>
      <p:sp>
        <p:nvSpPr>
          <p:cNvPr id="9" name="Rectangle 33"/>
          <p:cNvSpPr>
            <a:spLocks noChangeArrowheads="1"/>
          </p:cNvSpPr>
          <p:nvPr/>
        </p:nvSpPr>
        <p:spPr bwMode="auto">
          <a:xfrm>
            <a:off x="6228183" y="2348880"/>
            <a:ext cx="792089" cy="792088"/>
          </a:xfrm>
          <a:prstGeom prst="rect">
            <a:avLst/>
          </a:prstGeom>
          <a:solidFill>
            <a:srgbClr val="FF0000">
              <a:alpha val="41000"/>
            </a:srgbClr>
          </a:solidFill>
          <a:ln w="25400">
            <a:solidFill>
              <a:srgbClr val="FF0000"/>
            </a:solidFill>
            <a:miter lim="800000"/>
            <a:headEnd/>
            <a:tailEnd/>
          </a:ln>
        </p:spPr>
        <p:txBody>
          <a:bodyPr wrap="none" anchor="ctr"/>
          <a:lstStyle/>
          <a:p>
            <a:endParaRPr lang="es-ES"/>
          </a:p>
        </p:txBody>
      </p:sp>
      <p:sp>
        <p:nvSpPr>
          <p:cNvPr id="10" name="Rectangle 34"/>
          <p:cNvSpPr>
            <a:spLocks noChangeArrowheads="1"/>
          </p:cNvSpPr>
          <p:nvPr/>
        </p:nvSpPr>
        <p:spPr bwMode="auto">
          <a:xfrm>
            <a:off x="6228184" y="3356992"/>
            <a:ext cx="792088" cy="769367"/>
          </a:xfrm>
          <a:prstGeom prst="rect">
            <a:avLst/>
          </a:prstGeom>
          <a:solidFill>
            <a:schemeClr val="tx2">
              <a:alpha val="41000"/>
            </a:schemeClr>
          </a:solidFill>
          <a:ln w="25400">
            <a:solidFill>
              <a:schemeClr val="folHlink"/>
            </a:solidFill>
            <a:miter lim="800000"/>
            <a:headEnd/>
            <a:tailEnd/>
          </a:ln>
        </p:spPr>
        <p:txBody>
          <a:bodyPr wrap="none" anchor="ctr"/>
          <a:lstStyle/>
          <a:p>
            <a:endParaRPr lang="es-ES"/>
          </a:p>
        </p:txBody>
      </p:sp>
      <p:sp>
        <p:nvSpPr>
          <p:cNvPr id="11" name="Rectangle 35"/>
          <p:cNvSpPr>
            <a:spLocks noChangeArrowheads="1"/>
          </p:cNvSpPr>
          <p:nvPr/>
        </p:nvSpPr>
        <p:spPr bwMode="auto">
          <a:xfrm>
            <a:off x="6156176" y="1196752"/>
            <a:ext cx="904875" cy="896938"/>
          </a:xfrm>
          <a:prstGeom prst="rect">
            <a:avLst/>
          </a:prstGeom>
          <a:solidFill>
            <a:srgbClr val="00FF00">
              <a:alpha val="41000"/>
            </a:srgbClr>
          </a:solidFill>
          <a:ln w="25400">
            <a:solidFill>
              <a:srgbClr val="00FF00"/>
            </a:solidFill>
            <a:miter lim="800000"/>
            <a:headEnd/>
            <a:tailEnd/>
          </a:ln>
        </p:spPr>
        <p:txBody>
          <a:bodyPr wrap="none" anchor="ctr"/>
          <a:lstStyle/>
          <a:p>
            <a:endParaRPr lang="es-ES"/>
          </a:p>
        </p:txBody>
      </p:sp>
      <p:sp>
        <p:nvSpPr>
          <p:cNvPr id="12" name="Rectangle 36"/>
          <p:cNvSpPr>
            <a:spLocks noChangeArrowheads="1"/>
          </p:cNvSpPr>
          <p:nvPr/>
        </p:nvSpPr>
        <p:spPr bwMode="auto">
          <a:xfrm>
            <a:off x="206524" y="1766838"/>
            <a:ext cx="4608512" cy="360362"/>
          </a:xfrm>
          <a:prstGeom prst="rect">
            <a:avLst/>
          </a:prstGeom>
          <a:solidFill>
            <a:schemeClr val="tx2">
              <a:alpha val="41000"/>
            </a:schemeClr>
          </a:solidFill>
          <a:ln w="25400">
            <a:solidFill>
              <a:schemeClr val="folHlink"/>
            </a:solidFill>
            <a:miter lim="800000"/>
            <a:headEnd/>
            <a:tailEnd/>
          </a:ln>
        </p:spPr>
        <p:txBody>
          <a:bodyPr wrap="none" anchor="ctr"/>
          <a:lstStyle/>
          <a:p>
            <a:endParaRPr lang="es-ES"/>
          </a:p>
        </p:txBody>
      </p:sp>
      <p:sp>
        <p:nvSpPr>
          <p:cNvPr id="13" name="Rectangle 37"/>
          <p:cNvSpPr>
            <a:spLocks noChangeArrowheads="1"/>
          </p:cNvSpPr>
          <p:nvPr/>
        </p:nvSpPr>
        <p:spPr bwMode="auto">
          <a:xfrm>
            <a:off x="206524" y="2181130"/>
            <a:ext cx="4608511" cy="599798"/>
          </a:xfrm>
          <a:prstGeom prst="rect">
            <a:avLst/>
          </a:prstGeom>
          <a:solidFill>
            <a:srgbClr val="FF0000">
              <a:alpha val="41000"/>
            </a:srgbClr>
          </a:solidFill>
          <a:ln w="25400">
            <a:solidFill>
              <a:srgbClr val="FF0000"/>
            </a:solidFill>
            <a:miter lim="800000"/>
            <a:headEnd/>
            <a:tailEnd/>
          </a:ln>
        </p:spPr>
        <p:txBody>
          <a:bodyPr wrap="none" anchor="ctr"/>
          <a:lstStyle/>
          <a:p>
            <a:endParaRPr lang="es-ES"/>
          </a:p>
        </p:txBody>
      </p:sp>
      <p:sp>
        <p:nvSpPr>
          <p:cNvPr id="14" name="Rectangle 38"/>
          <p:cNvSpPr>
            <a:spLocks noChangeArrowheads="1"/>
          </p:cNvSpPr>
          <p:nvPr/>
        </p:nvSpPr>
        <p:spPr bwMode="auto">
          <a:xfrm>
            <a:off x="206524" y="2846958"/>
            <a:ext cx="4608512" cy="654050"/>
          </a:xfrm>
          <a:prstGeom prst="rect">
            <a:avLst/>
          </a:prstGeom>
          <a:solidFill>
            <a:srgbClr val="00FF00">
              <a:alpha val="41000"/>
            </a:srgbClr>
          </a:solidFill>
          <a:ln w="25400">
            <a:solidFill>
              <a:srgbClr val="00FF00"/>
            </a:solidFill>
            <a:miter lim="800000"/>
            <a:headEnd/>
            <a:tailEnd/>
          </a:ln>
        </p:spPr>
        <p:txBody>
          <a:bodyPr wrap="none" anchor="ctr"/>
          <a:lstStyle/>
          <a:p>
            <a:endParaRPr lang="es-ES"/>
          </a:p>
        </p:txBody>
      </p:sp>
      <p:pic>
        <p:nvPicPr>
          <p:cNvPr id="16" name="Picture 39"/>
          <p:cNvPicPr>
            <a:picLocks noChangeAspect="1" noChangeArrowheads="1"/>
          </p:cNvPicPr>
          <p:nvPr/>
        </p:nvPicPr>
        <p:blipFill>
          <a:blip r:embed="rId5" cstate="print"/>
          <a:srcRect/>
          <a:stretch>
            <a:fillRect/>
          </a:stretch>
        </p:blipFill>
        <p:spPr bwMode="auto">
          <a:xfrm>
            <a:off x="827584" y="3861048"/>
            <a:ext cx="3623735" cy="1592387"/>
          </a:xfrm>
          <a:prstGeom prst="rect">
            <a:avLst/>
          </a:prstGeom>
          <a:noFill/>
          <a:ln w="9525">
            <a:noFill/>
            <a:miter lim="800000"/>
            <a:headEnd/>
            <a:tailEnd/>
          </a:ln>
        </p:spPr>
      </p:pic>
      <p:pic>
        <p:nvPicPr>
          <p:cNvPr id="17" name="Picture 3"/>
          <p:cNvPicPr>
            <a:picLocks noChangeAspect="1" noChangeArrowheads="1"/>
          </p:cNvPicPr>
          <p:nvPr/>
        </p:nvPicPr>
        <p:blipFill>
          <a:blip r:embed="rId6" cstate="print"/>
          <a:srcRect/>
          <a:stretch>
            <a:fillRect/>
          </a:stretch>
        </p:blipFill>
        <p:spPr bwMode="auto">
          <a:xfrm>
            <a:off x="179512" y="5576422"/>
            <a:ext cx="6012160" cy="804906"/>
          </a:xfrm>
          <a:prstGeom prst="rect">
            <a:avLst/>
          </a:prstGeom>
          <a:noFill/>
          <a:ln w="9525">
            <a:noFill/>
            <a:miter lim="800000"/>
            <a:headEnd/>
            <a:tailEnd/>
          </a:ln>
        </p:spPr>
      </p:pic>
      <p:sp>
        <p:nvSpPr>
          <p:cNvPr id="18" name="17 Rectángulo redondeado"/>
          <p:cNvSpPr/>
          <p:nvPr/>
        </p:nvSpPr>
        <p:spPr bwMode="auto">
          <a:xfrm>
            <a:off x="3614688" y="1806724"/>
            <a:ext cx="360040" cy="288032"/>
          </a:xfrm>
          <a:prstGeom prst="roundRect">
            <a:avLst/>
          </a:prstGeom>
          <a:solidFill>
            <a:srgbClr val="00FF00">
              <a:alpha val="30000"/>
            </a:srgbClr>
          </a:solidFill>
          <a:ln w="9525" cap="flat" cmpd="sng" algn="ctr">
            <a:solidFill>
              <a:srgbClr val="00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19" name="18 Rectángulo redondeado"/>
          <p:cNvSpPr/>
          <p:nvPr/>
        </p:nvSpPr>
        <p:spPr bwMode="auto">
          <a:xfrm>
            <a:off x="3788420" y="3153668"/>
            <a:ext cx="360040" cy="288032"/>
          </a:xfrm>
          <a:prstGeom prst="roundRect">
            <a:avLst/>
          </a:prstGeom>
          <a:solidFill>
            <a:srgbClr val="00FF00">
              <a:alpha val="30000"/>
            </a:srgbClr>
          </a:solidFill>
          <a:ln w="9525" cap="flat" cmpd="sng" algn="ctr">
            <a:solidFill>
              <a:srgbClr val="00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20" name="19 Rectángulo redondeado"/>
          <p:cNvSpPr/>
          <p:nvPr/>
        </p:nvSpPr>
        <p:spPr bwMode="auto">
          <a:xfrm>
            <a:off x="7524328" y="3721224"/>
            <a:ext cx="360040" cy="288032"/>
          </a:xfrm>
          <a:prstGeom prst="roundRect">
            <a:avLst/>
          </a:prstGeom>
          <a:solidFill>
            <a:srgbClr val="00FF00">
              <a:alpha val="30000"/>
            </a:srgbClr>
          </a:solidFill>
          <a:ln w="9525" cap="flat" cmpd="sng" algn="ctr">
            <a:solidFill>
              <a:srgbClr val="00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21" name="20 Rectángulo redondeado"/>
          <p:cNvSpPr/>
          <p:nvPr/>
        </p:nvSpPr>
        <p:spPr bwMode="auto">
          <a:xfrm>
            <a:off x="7549728" y="1412776"/>
            <a:ext cx="360040" cy="288032"/>
          </a:xfrm>
          <a:prstGeom prst="roundRect">
            <a:avLst/>
          </a:prstGeom>
          <a:solidFill>
            <a:srgbClr val="00FF00">
              <a:alpha val="30000"/>
            </a:srgbClr>
          </a:solidFill>
          <a:ln w="9525" cap="flat" cmpd="sng" algn="ctr">
            <a:solidFill>
              <a:srgbClr val="00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22" name="21 Multiplicar"/>
          <p:cNvSpPr/>
          <p:nvPr/>
        </p:nvSpPr>
        <p:spPr bwMode="auto">
          <a:xfrm>
            <a:off x="5605512" y="2060848"/>
            <a:ext cx="648072" cy="1008112"/>
          </a:xfrm>
          <a:prstGeom prst="mathMultiply">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23" name="22 Multiplicar"/>
          <p:cNvSpPr/>
          <p:nvPr/>
        </p:nvSpPr>
        <p:spPr bwMode="auto">
          <a:xfrm>
            <a:off x="6948264" y="2086248"/>
            <a:ext cx="648072" cy="1008112"/>
          </a:xfrm>
          <a:prstGeom prst="mathMultiply">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195532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ox(i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xit" presetSubtype="16" fill="hold" grpId="1" nodeType="clickEffect">
                                  <p:stCondLst>
                                    <p:cond delay="0"/>
                                  </p:stCondLst>
                                  <p:childTnLst>
                                    <p:animEffect transition="out" filter="box(in)">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par>
                                <p:cTn id="16" presetID="4" presetClass="exit" presetSubtype="16" fill="hold" grpId="1" nodeType="withEffect">
                                  <p:stCondLst>
                                    <p:cond delay="0"/>
                                  </p:stCondLst>
                                  <p:childTnLst>
                                    <p:animEffect transition="out" filter="box(in)">
                                      <p:cBhvr>
                                        <p:cTn id="17" dur="500"/>
                                        <p:tgtEl>
                                          <p:spTgt spid="10"/>
                                        </p:tgtEl>
                                      </p:cBhvr>
                                    </p:animEffect>
                                    <p:set>
                                      <p:cBhvr>
                                        <p:cTn id="18" dur="1" fill="hold">
                                          <p:stCondLst>
                                            <p:cond delay="499"/>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ox(in)">
                                      <p:cBhvr>
                                        <p:cTn id="23" dur="500"/>
                                        <p:tgtEl>
                                          <p:spTgt spid="13"/>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ox(i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xit" presetSubtype="16" fill="hold" grpId="1" nodeType="clickEffect">
                                  <p:stCondLst>
                                    <p:cond delay="0"/>
                                  </p:stCondLst>
                                  <p:childTnLst>
                                    <p:animEffect transition="out" filter="box(in)">
                                      <p:cBhvr>
                                        <p:cTn id="30" dur="500"/>
                                        <p:tgtEl>
                                          <p:spTgt spid="13"/>
                                        </p:tgtEl>
                                      </p:cBhvr>
                                    </p:animEffect>
                                    <p:set>
                                      <p:cBhvr>
                                        <p:cTn id="31" dur="1" fill="hold">
                                          <p:stCondLst>
                                            <p:cond delay="499"/>
                                          </p:stCondLst>
                                        </p:cTn>
                                        <p:tgtEl>
                                          <p:spTgt spid="13"/>
                                        </p:tgtEl>
                                        <p:attrNameLst>
                                          <p:attrName>style.visibility</p:attrName>
                                        </p:attrNameLst>
                                      </p:cBhvr>
                                      <p:to>
                                        <p:strVal val="hidden"/>
                                      </p:to>
                                    </p:set>
                                  </p:childTnLst>
                                </p:cTn>
                              </p:par>
                              <p:par>
                                <p:cTn id="32" presetID="4" presetClass="exit" presetSubtype="16" fill="hold" grpId="1" nodeType="withEffect">
                                  <p:stCondLst>
                                    <p:cond delay="0"/>
                                  </p:stCondLst>
                                  <p:childTnLst>
                                    <p:animEffect transition="out" filter="box(in)">
                                      <p:cBhvr>
                                        <p:cTn id="33" dur="500"/>
                                        <p:tgtEl>
                                          <p:spTgt spid="9"/>
                                        </p:tgtEl>
                                      </p:cBhvr>
                                    </p:animEffect>
                                    <p:set>
                                      <p:cBhvr>
                                        <p:cTn id="34" dur="1" fill="hold">
                                          <p:stCondLst>
                                            <p:cond delay="499"/>
                                          </p:stCondLst>
                                        </p:cTn>
                                        <p:tgtEl>
                                          <p:spTgt spid="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ox(in)">
                                      <p:cBhvr>
                                        <p:cTn id="39" dur="500"/>
                                        <p:tgtEl>
                                          <p:spTgt spid="14"/>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ox(in)">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xit" presetSubtype="16" fill="hold" grpId="1" nodeType="clickEffect">
                                  <p:stCondLst>
                                    <p:cond delay="0"/>
                                  </p:stCondLst>
                                  <p:childTnLst>
                                    <p:animEffect transition="out" filter="box(in)">
                                      <p:cBhvr>
                                        <p:cTn id="46" dur="500"/>
                                        <p:tgtEl>
                                          <p:spTgt spid="14"/>
                                        </p:tgtEl>
                                      </p:cBhvr>
                                    </p:animEffect>
                                    <p:set>
                                      <p:cBhvr>
                                        <p:cTn id="47" dur="1" fill="hold">
                                          <p:stCondLst>
                                            <p:cond delay="499"/>
                                          </p:stCondLst>
                                        </p:cTn>
                                        <p:tgtEl>
                                          <p:spTgt spid="14"/>
                                        </p:tgtEl>
                                        <p:attrNameLst>
                                          <p:attrName>style.visibility</p:attrName>
                                        </p:attrNameLst>
                                      </p:cBhvr>
                                      <p:to>
                                        <p:strVal val="hidden"/>
                                      </p:to>
                                    </p:set>
                                  </p:childTnLst>
                                </p:cTn>
                              </p:par>
                              <p:par>
                                <p:cTn id="48" presetID="4" presetClass="exit" presetSubtype="16" fill="hold" grpId="1" nodeType="withEffect">
                                  <p:stCondLst>
                                    <p:cond delay="0"/>
                                  </p:stCondLst>
                                  <p:childTnLst>
                                    <p:animEffect transition="out" filter="box(in)">
                                      <p:cBhvr>
                                        <p:cTn id="49" dur="500"/>
                                        <p:tgtEl>
                                          <p:spTgt spid="11"/>
                                        </p:tgtEl>
                                      </p:cBhvr>
                                    </p:animEffect>
                                    <p:set>
                                      <p:cBhvr>
                                        <p:cTn id="50" dur="1" fill="hold">
                                          <p:stCondLst>
                                            <p:cond delay="499"/>
                                          </p:stCondLst>
                                        </p:cTn>
                                        <p:tgtEl>
                                          <p:spTgt spid="11"/>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box(in)">
                                      <p:cBhvr>
                                        <p:cTn id="55" dur="500"/>
                                        <p:tgtEl>
                                          <p:spTgt spid="18"/>
                                        </p:tgtEl>
                                      </p:cBhvr>
                                    </p:animEffect>
                                  </p:childTnLst>
                                </p:cTn>
                              </p:par>
                              <p:par>
                                <p:cTn id="56" presetID="4" presetClass="entr" presetSubtype="16"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box(in)">
                                      <p:cBhvr>
                                        <p:cTn id="58" dur="500"/>
                                        <p:tgtEl>
                                          <p:spTgt spid="20"/>
                                        </p:tgtEl>
                                      </p:cBhvr>
                                    </p:animEffect>
                                  </p:childTnLst>
                                </p:cTn>
                              </p:par>
                            </p:childTnLst>
                          </p:cTn>
                        </p:par>
                      </p:childTnLst>
                    </p:cTn>
                  </p:par>
                  <p:par>
                    <p:cTn id="59" fill="hold">
                      <p:stCondLst>
                        <p:cond delay="indefinite"/>
                      </p:stCondLst>
                      <p:childTnLst>
                        <p:par>
                          <p:cTn id="60" fill="hold">
                            <p:stCondLst>
                              <p:cond delay="0"/>
                            </p:stCondLst>
                            <p:childTnLst>
                              <p:par>
                                <p:cTn id="61" presetID="4" presetClass="entr" presetSubtype="16"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box(in)">
                                      <p:cBhvr>
                                        <p:cTn id="63" dur="500"/>
                                        <p:tgtEl>
                                          <p:spTgt spid="19"/>
                                        </p:tgtEl>
                                      </p:cBhvr>
                                    </p:animEffect>
                                  </p:childTnLst>
                                </p:cTn>
                              </p:par>
                              <p:par>
                                <p:cTn id="64" presetID="4" presetClass="entr" presetSubtype="16" fill="hold" grpId="0"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box(in)">
                                      <p:cBhvr>
                                        <p:cTn id="6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8"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800" dirty="0" err="1" smtClean="0">
                <a:solidFill>
                  <a:schemeClr val="tx2"/>
                </a:solidFill>
                <a:latin typeface="+mj-lt"/>
                <a:ea typeface="+mj-ea"/>
                <a:cs typeface="+mj-cs"/>
              </a:rPr>
              <a:t>Selected</a:t>
            </a:r>
            <a:r>
              <a:rPr lang="es-ES" sz="2800" dirty="0" smtClean="0">
                <a:solidFill>
                  <a:schemeClr val="tx2"/>
                </a:solidFill>
                <a:latin typeface="+mj-lt"/>
                <a:ea typeface="+mj-ea"/>
                <a:cs typeface="+mj-cs"/>
              </a:rPr>
              <a:t> </a:t>
            </a:r>
            <a:r>
              <a:rPr lang="es-ES" sz="2800" dirty="0" err="1" smtClean="0">
                <a:solidFill>
                  <a:schemeClr val="tx2"/>
                </a:solidFill>
                <a:latin typeface="+mj-lt"/>
                <a:ea typeface="+mj-ea"/>
                <a:cs typeface="+mj-cs"/>
              </a:rPr>
              <a:t>Helicopter</a:t>
            </a:r>
            <a:r>
              <a:rPr lang="es-ES" sz="2800" dirty="0" smtClean="0">
                <a:solidFill>
                  <a:schemeClr val="tx2"/>
                </a:solidFill>
                <a:latin typeface="+mj-lt"/>
                <a:ea typeface="+mj-ea"/>
                <a:cs typeface="+mj-cs"/>
              </a:rPr>
              <a:t> </a:t>
            </a:r>
            <a:r>
              <a:rPr lang="es-ES" sz="2800" dirty="0" err="1" smtClean="0">
                <a:solidFill>
                  <a:schemeClr val="tx2"/>
                </a:solidFill>
                <a:latin typeface="+mj-lt"/>
                <a:ea typeface="+mj-ea"/>
                <a:cs typeface="+mj-cs"/>
              </a:rPr>
              <a:t>Mathematical</a:t>
            </a:r>
            <a:r>
              <a:rPr lang="es-ES" sz="2800" dirty="0" smtClean="0">
                <a:solidFill>
                  <a:schemeClr val="tx2"/>
                </a:solidFill>
                <a:latin typeface="+mj-lt"/>
                <a:ea typeface="+mj-ea"/>
                <a:cs typeface="+mj-cs"/>
              </a:rPr>
              <a:t> </a:t>
            </a:r>
            <a:r>
              <a:rPr lang="es-ES" sz="2800" dirty="0" err="1" smtClean="0">
                <a:solidFill>
                  <a:schemeClr val="tx2"/>
                </a:solidFill>
                <a:latin typeface="+mj-lt"/>
                <a:ea typeface="+mj-ea"/>
                <a:cs typeface="+mj-cs"/>
              </a:rPr>
              <a:t>Model</a:t>
            </a:r>
            <a:r>
              <a:rPr lang="es-ES" sz="2800" dirty="0" smtClean="0">
                <a:solidFill>
                  <a:schemeClr val="tx2"/>
                </a:solidFill>
                <a:latin typeface="+mj-lt"/>
                <a:ea typeface="+mj-ea"/>
                <a:cs typeface="+mj-cs"/>
              </a:rPr>
              <a:t> - III</a:t>
            </a:r>
            <a:endParaRPr lang="es-ES" sz="2800" dirty="0"/>
          </a:p>
        </p:txBody>
      </p:sp>
      <p:pic>
        <p:nvPicPr>
          <p:cNvPr id="8" name="Picture 2"/>
          <p:cNvPicPr>
            <a:picLocks noChangeAspect="1" noChangeArrowheads="1"/>
          </p:cNvPicPr>
          <p:nvPr/>
        </p:nvPicPr>
        <p:blipFill>
          <a:blip r:embed="rId2" cstate="print"/>
          <a:srcRect/>
          <a:stretch>
            <a:fillRect/>
          </a:stretch>
        </p:blipFill>
        <p:spPr bwMode="auto">
          <a:xfrm>
            <a:off x="1475656" y="2512006"/>
            <a:ext cx="875082" cy="247436"/>
          </a:xfrm>
          <a:prstGeom prst="rect">
            <a:avLst/>
          </a:prstGeom>
          <a:noFill/>
          <a:ln w="9525">
            <a:noFill/>
            <a:miter lim="800000"/>
            <a:headEnd/>
            <a:tailEnd/>
          </a:ln>
        </p:spPr>
      </p:pic>
      <p:pic>
        <p:nvPicPr>
          <p:cNvPr id="9" name="Picture 3"/>
          <p:cNvPicPr>
            <a:picLocks noChangeAspect="1" noChangeArrowheads="1"/>
          </p:cNvPicPr>
          <p:nvPr/>
        </p:nvPicPr>
        <p:blipFill>
          <a:blip r:embed="rId3" cstate="print"/>
          <a:srcRect/>
          <a:stretch>
            <a:fillRect/>
          </a:stretch>
        </p:blipFill>
        <p:spPr bwMode="auto">
          <a:xfrm>
            <a:off x="2699792" y="1755468"/>
            <a:ext cx="1152128" cy="211886"/>
          </a:xfrm>
          <a:prstGeom prst="rect">
            <a:avLst/>
          </a:prstGeom>
          <a:noFill/>
          <a:ln w="9525">
            <a:noFill/>
            <a:miter lim="800000"/>
            <a:headEnd/>
            <a:tailEnd/>
          </a:ln>
        </p:spPr>
      </p:pic>
      <p:pic>
        <p:nvPicPr>
          <p:cNvPr id="10" name="Picture 4"/>
          <p:cNvPicPr>
            <a:picLocks noChangeAspect="1" noChangeArrowheads="1"/>
          </p:cNvPicPr>
          <p:nvPr/>
        </p:nvPicPr>
        <p:blipFill>
          <a:blip r:embed="rId4" cstate="print"/>
          <a:srcRect/>
          <a:stretch>
            <a:fillRect/>
          </a:stretch>
        </p:blipFill>
        <p:spPr bwMode="auto">
          <a:xfrm>
            <a:off x="2699792" y="2084145"/>
            <a:ext cx="2941756" cy="548463"/>
          </a:xfrm>
          <a:prstGeom prst="rect">
            <a:avLst/>
          </a:prstGeom>
          <a:noFill/>
          <a:ln w="9525">
            <a:noFill/>
            <a:miter lim="800000"/>
            <a:headEnd/>
            <a:tailEnd/>
          </a:ln>
        </p:spPr>
      </p:pic>
      <p:pic>
        <p:nvPicPr>
          <p:cNvPr id="11" name="Picture 8"/>
          <p:cNvPicPr>
            <a:picLocks noChangeAspect="1" noChangeArrowheads="1"/>
          </p:cNvPicPr>
          <p:nvPr/>
        </p:nvPicPr>
        <p:blipFill>
          <a:blip r:embed="rId5" cstate="print"/>
          <a:srcRect/>
          <a:stretch>
            <a:fillRect/>
          </a:stretch>
        </p:blipFill>
        <p:spPr bwMode="auto">
          <a:xfrm>
            <a:off x="5940152" y="2131798"/>
            <a:ext cx="2613174" cy="627644"/>
          </a:xfrm>
          <a:prstGeom prst="rect">
            <a:avLst/>
          </a:prstGeom>
          <a:noFill/>
          <a:ln w="9525">
            <a:noFill/>
            <a:miter lim="800000"/>
            <a:headEnd/>
            <a:tailEnd/>
          </a:ln>
        </p:spPr>
      </p:pic>
      <p:pic>
        <p:nvPicPr>
          <p:cNvPr id="12" name="Picture 5"/>
          <p:cNvPicPr>
            <a:picLocks noChangeAspect="1" noChangeArrowheads="1"/>
          </p:cNvPicPr>
          <p:nvPr/>
        </p:nvPicPr>
        <p:blipFill>
          <a:blip r:embed="rId6" cstate="print"/>
          <a:srcRect/>
          <a:stretch>
            <a:fillRect/>
          </a:stretch>
        </p:blipFill>
        <p:spPr bwMode="auto">
          <a:xfrm>
            <a:off x="2699792" y="2749596"/>
            <a:ext cx="2974129" cy="585910"/>
          </a:xfrm>
          <a:prstGeom prst="rect">
            <a:avLst/>
          </a:prstGeom>
          <a:noFill/>
          <a:ln w="9525">
            <a:noFill/>
            <a:miter lim="800000"/>
            <a:headEnd/>
            <a:tailEnd/>
          </a:ln>
        </p:spPr>
      </p:pic>
      <p:pic>
        <p:nvPicPr>
          <p:cNvPr id="14" name="Picture 3"/>
          <p:cNvPicPr>
            <a:picLocks noChangeAspect="1" noChangeArrowheads="1"/>
          </p:cNvPicPr>
          <p:nvPr/>
        </p:nvPicPr>
        <p:blipFill>
          <a:blip r:embed="rId7" cstate="print"/>
          <a:srcRect/>
          <a:stretch>
            <a:fillRect/>
          </a:stretch>
        </p:blipFill>
        <p:spPr bwMode="auto">
          <a:xfrm>
            <a:off x="848886" y="4149080"/>
            <a:ext cx="1562874" cy="214512"/>
          </a:xfrm>
          <a:prstGeom prst="rect">
            <a:avLst/>
          </a:prstGeom>
          <a:noFill/>
          <a:ln w="9525">
            <a:noFill/>
            <a:miter lim="800000"/>
            <a:headEnd/>
            <a:tailEnd/>
          </a:ln>
        </p:spPr>
      </p:pic>
      <p:pic>
        <p:nvPicPr>
          <p:cNvPr id="15" name="Picture 4"/>
          <p:cNvPicPr>
            <a:picLocks noChangeAspect="1" noChangeArrowheads="1"/>
          </p:cNvPicPr>
          <p:nvPr/>
        </p:nvPicPr>
        <p:blipFill>
          <a:blip r:embed="rId8" cstate="print"/>
          <a:srcRect/>
          <a:stretch>
            <a:fillRect/>
          </a:stretch>
        </p:blipFill>
        <p:spPr bwMode="auto">
          <a:xfrm>
            <a:off x="3635896" y="4162850"/>
            <a:ext cx="1624162" cy="220640"/>
          </a:xfrm>
          <a:prstGeom prst="rect">
            <a:avLst/>
          </a:prstGeom>
          <a:noFill/>
          <a:ln w="9525">
            <a:noFill/>
            <a:miter lim="800000"/>
            <a:headEnd/>
            <a:tailEnd/>
          </a:ln>
        </p:spPr>
      </p:pic>
      <p:pic>
        <p:nvPicPr>
          <p:cNvPr id="16" name="Picture 5"/>
          <p:cNvPicPr>
            <a:picLocks noChangeAspect="1" noChangeArrowheads="1"/>
          </p:cNvPicPr>
          <p:nvPr/>
        </p:nvPicPr>
        <p:blipFill>
          <a:blip r:embed="rId9" cstate="print"/>
          <a:srcRect/>
          <a:stretch>
            <a:fillRect/>
          </a:stretch>
        </p:blipFill>
        <p:spPr bwMode="auto">
          <a:xfrm>
            <a:off x="6486922" y="4306866"/>
            <a:ext cx="1955124" cy="202254"/>
          </a:xfrm>
          <a:prstGeom prst="rect">
            <a:avLst/>
          </a:prstGeom>
          <a:noFill/>
          <a:ln w="9525">
            <a:noFill/>
            <a:miter lim="800000"/>
            <a:headEnd/>
            <a:tailEnd/>
          </a:ln>
        </p:spPr>
      </p:pic>
      <p:pic>
        <p:nvPicPr>
          <p:cNvPr id="17" name="Picture 6"/>
          <p:cNvPicPr>
            <a:picLocks noChangeAspect="1" noChangeArrowheads="1"/>
          </p:cNvPicPr>
          <p:nvPr/>
        </p:nvPicPr>
        <p:blipFill>
          <a:blip r:embed="rId10" cstate="print"/>
          <a:srcRect/>
          <a:stretch>
            <a:fillRect/>
          </a:stretch>
        </p:blipFill>
        <p:spPr bwMode="auto">
          <a:xfrm>
            <a:off x="6486922" y="3946826"/>
            <a:ext cx="1973510" cy="239026"/>
          </a:xfrm>
          <a:prstGeom prst="rect">
            <a:avLst/>
          </a:prstGeom>
          <a:noFill/>
          <a:ln w="9525">
            <a:noFill/>
            <a:miter lim="800000"/>
            <a:headEnd/>
            <a:tailEnd/>
          </a:ln>
        </p:spPr>
      </p:pic>
      <p:pic>
        <p:nvPicPr>
          <p:cNvPr id="18" name="Picture 7"/>
          <p:cNvPicPr>
            <a:picLocks noChangeAspect="1" noChangeArrowheads="1"/>
          </p:cNvPicPr>
          <p:nvPr/>
        </p:nvPicPr>
        <p:blipFill>
          <a:blip r:embed="rId11" cstate="print"/>
          <a:srcRect/>
          <a:stretch>
            <a:fillRect/>
          </a:stretch>
        </p:blipFill>
        <p:spPr bwMode="auto">
          <a:xfrm>
            <a:off x="2014264" y="5075750"/>
            <a:ext cx="5366048" cy="1305578"/>
          </a:xfrm>
          <a:prstGeom prst="rect">
            <a:avLst/>
          </a:prstGeom>
          <a:noFill/>
          <a:ln w="9525">
            <a:noFill/>
            <a:miter lim="800000"/>
            <a:headEnd/>
            <a:tailEnd/>
          </a:ln>
        </p:spPr>
      </p:pic>
      <p:sp>
        <p:nvSpPr>
          <p:cNvPr id="20" name="19 CuadroTexto"/>
          <p:cNvSpPr txBox="1"/>
          <p:nvPr/>
        </p:nvSpPr>
        <p:spPr>
          <a:xfrm>
            <a:off x="2555776" y="4653136"/>
            <a:ext cx="4135684" cy="338554"/>
          </a:xfrm>
          <a:prstGeom prst="rect">
            <a:avLst/>
          </a:prstGeom>
          <a:noFill/>
        </p:spPr>
        <p:txBody>
          <a:bodyPr wrap="none" rtlCol="0">
            <a:spAutoFit/>
          </a:bodyPr>
          <a:lstStyle/>
          <a:p>
            <a:r>
              <a:rPr lang="es-ES" sz="1600" i="0" dirty="0" err="1" smtClean="0"/>
              <a:t>Bounded</a:t>
            </a:r>
            <a:r>
              <a:rPr lang="es-ES" sz="1600" i="0" dirty="0" smtClean="0"/>
              <a:t> </a:t>
            </a:r>
            <a:r>
              <a:rPr lang="es-ES" sz="1600" i="0" dirty="0" err="1" smtClean="0"/>
              <a:t>Values</a:t>
            </a:r>
            <a:r>
              <a:rPr lang="es-ES" sz="1600" i="0" dirty="0" smtClean="0"/>
              <a:t> </a:t>
            </a:r>
            <a:r>
              <a:rPr lang="es-ES" sz="1600" i="0" dirty="0" err="1" smtClean="0"/>
              <a:t>for</a:t>
            </a:r>
            <a:r>
              <a:rPr lang="es-ES" sz="1600" i="0" dirty="0" smtClean="0"/>
              <a:t> </a:t>
            </a:r>
            <a:r>
              <a:rPr lang="es-ES" sz="1600" i="0" dirty="0" err="1" smtClean="0"/>
              <a:t>the</a:t>
            </a:r>
            <a:r>
              <a:rPr lang="es-ES" sz="1600" i="0" dirty="0" smtClean="0"/>
              <a:t> </a:t>
            </a:r>
            <a:r>
              <a:rPr lang="es-ES" sz="1600" i="0" dirty="0" err="1" smtClean="0"/>
              <a:t>Helicopter</a:t>
            </a:r>
            <a:r>
              <a:rPr lang="es-ES" sz="1600" i="0" dirty="0" smtClean="0"/>
              <a:t> Variables</a:t>
            </a:r>
            <a:endParaRPr lang="es-ES" sz="1600" i="0" dirty="0"/>
          </a:p>
        </p:txBody>
      </p:sp>
      <p:sp>
        <p:nvSpPr>
          <p:cNvPr id="21" name="20 CuadroTexto"/>
          <p:cNvSpPr txBox="1"/>
          <p:nvPr/>
        </p:nvSpPr>
        <p:spPr>
          <a:xfrm>
            <a:off x="3372585" y="1268760"/>
            <a:ext cx="2459199" cy="369332"/>
          </a:xfrm>
          <a:prstGeom prst="rect">
            <a:avLst/>
          </a:prstGeom>
          <a:noFill/>
        </p:spPr>
        <p:txBody>
          <a:bodyPr wrap="none" rtlCol="0">
            <a:spAutoFit/>
          </a:bodyPr>
          <a:lstStyle/>
          <a:p>
            <a:r>
              <a:rPr lang="es-ES" sz="1800" i="0" dirty="0" smtClean="0"/>
              <a:t>Error-</a:t>
            </a:r>
            <a:r>
              <a:rPr lang="es-ES" sz="1800" i="0" dirty="0" err="1" smtClean="0"/>
              <a:t>Dynamic</a:t>
            </a:r>
            <a:r>
              <a:rPr lang="es-ES" sz="1800" i="0" dirty="0" smtClean="0"/>
              <a:t> </a:t>
            </a:r>
            <a:r>
              <a:rPr lang="es-ES" sz="1800" i="0" dirty="0" err="1" smtClean="0"/>
              <a:t>Vectors</a:t>
            </a:r>
            <a:endParaRPr lang="es-ES" sz="1800" i="0" dirty="0"/>
          </a:p>
        </p:txBody>
      </p:sp>
      <p:sp>
        <p:nvSpPr>
          <p:cNvPr id="22" name="21 CuadroTexto"/>
          <p:cNvSpPr txBox="1"/>
          <p:nvPr/>
        </p:nvSpPr>
        <p:spPr>
          <a:xfrm>
            <a:off x="3373264" y="3594502"/>
            <a:ext cx="3023905" cy="369332"/>
          </a:xfrm>
          <a:prstGeom prst="rect">
            <a:avLst/>
          </a:prstGeom>
          <a:noFill/>
        </p:spPr>
        <p:txBody>
          <a:bodyPr wrap="none" rtlCol="0">
            <a:spAutoFit/>
          </a:bodyPr>
          <a:lstStyle/>
          <a:p>
            <a:r>
              <a:rPr lang="es-ES" sz="1800" i="0" dirty="0" err="1" smtClean="0"/>
              <a:t>Limit</a:t>
            </a:r>
            <a:r>
              <a:rPr lang="es-ES" sz="1800" i="0" dirty="0" smtClean="0"/>
              <a:t> Error-</a:t>
            </a:r>
            <a:r>
              <a:rPr lang="es-ES" sz="1800" i="0" dirty="0" err="1" smtClean="0"/>
              <a:t>Dynamic</a:t>
            </a:r>
            <a:r>
              <a:rPr lang="es-ES" sz="1800" i="0" dirty="0" smtClean="0"/>
              <a:t> </a:t>
            </a:r>
            <a:r>
              <a:rPr lang="es-ES" sz="1800" i="0" dirty="0" err="1" smtClean="0"/>
              <a:t>Vectors</a:t>
            </a:r>
            <a:endParaRPr lang="es-ES" sz="1800" i="0" dirty="0"/>
          </a:p>
        </p:txBody>
      </p:sp>
      <p:sp>
        <p:nvSpPr>
          <p:cNvPr id="23" name="23 Flecha derecha"/>
          <p:cNvSpPr>
            <a:spLocks noChangeArrowheads="1"/>
          </p:cNvSpPr>
          <p:nvPr/>
        </p:nvSpPr>
        <p:spPr bwMode="auto">
          <a:xfrm>
            <a:off x="2699792" y="4149080"/>
            <a:ext cx="574675" cy="231775"/>
          </a:xfrm>
          <a:prstGeom prst="rightArrow">
            <a:avLst>
              <a:gd name="adj1" fmla="val 50000"/>
              <a:gd name="adj2" fmla="val 49853"/>
            </a:avLst>
          </a:prstGeom>
          <a:solidFill>
            <a:schemeClr val="accent1"/>
          </a:solidFill>
          <a:ln w="9525" algn="ctr">
            <a:solidFill>
              <a:schemeClr val="tx1"/>
            </a:solidFill>
            <a:round/>
            <a:headEnd/>
            <a:tailEnd/>
          </a:ln>
        </p:spPr>
        <p:txBody>
          <a:bodyPr/>
          <a:lstStyle/>
          <a:p>
            <a:endParaRPr lang="es-ES"/>
          </a:p>
        </p:txBody>
      </p:sp>
      <p:sp>
        <p:nvSpPr>
          <p:cNvPr id="24" name="23 Flecha derecha"/>
          <p:cNvSpPr>
            <a:spLocks noChangeArrowheads="1"/>
          </p:cNvSpPr>
          <p:nvPr/>
        </p:nvSpPr>
        <p:spPr bwMode="auto">
          <a:xfrm>
            <a:off x="5653509" y="4149080"/>
            <a:ext cx="574675" cy="231775"/>
          </a:xfrm>
          <a:prstGeom prst="rightArrow">
            <a:avLst>
              <a:gd name="adj1" fmla="val 50000"/>
              <a:gd name="adj2" fmla="val 49853"/>
            </a:avLst>
          </a:prstGeom>
          <a:solidFill>
            <a:schemeClr val="accent1"/>
          </a:solidFill>
          <a:ln w="9525" algn="ctr">
            <a:solidFill>
              <a:schemeClr val="tx1"/>
            </a:solidFill>
            <a:round/>
            <a:headEnd/>
            <a:tailEnd/>
          </a:ln>
        </p:spPr>
        <p:txBody>
          <a:bodyPr/>
          <a:lstStyle/>
          <a:p>
            <a:endParaRPr lang="es-ES"/>
          </a:p>
        </p:txBody>
      </p:sp>
    </p:spTree>
    <p:extLst>
      <p:ext uri="{BB962C8B-B14F-4D97-AF65-F5344CB8AC3E}">
        <p14:creationId xmlns:p14="http://schemas.microsoft.com/office/powerpoint/2010/main" val="989541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par>
                                <p:cTn id="8" presetID="4"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ox(in)">
                                      <p:cBhvr>
                                        <p:cTn id="10" dur="500"/>
                                        <p:tgtEl>
                                          <p:spTgt spid="9"/>
                                        </p:tgtEl>
                                      </p:cBhvr>
                                    </p:animEffect>
                                  </p:childTnLst>
                                </p:cTn>
                              </p:par>
                              <p:par>
                                <p:cTn id="11" presetID="4" presetClass="entr" presetSubtype="16"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ox(in)">
                                      <p:cBhvr>
                                        <p:cTn id="13" dur="500"/>
                                        <p:tgtEl>
                                          <p:spTgt spid="10"/>
                                        </p:tgtEl>
                                      </p:cBhvr>
                                    </p:animEffect>
                                  </p:childTnLst>
                                </p:cTn>
                              </p:par>
                              <p:par>
                                <p:cTn id="14" presetID="4"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ox(in)">
                                      <p:cBhvr>
                                        <p:cTn id="16" dur="500"/>
                                        <p:tgtEl>
                                          <p:spTgt spid="11"/>
                                        </p:tgtEl>
                                      </p:cBhvr>
                                    </p:animEffect>
                                  </p:childTnLst>
                                </p:cTn>
                              </p:par>
                              <p:par>
                                <p:cTn id="17" presetID="4" presetClass="entr" presetSubtype="16"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ox(in)">
                                      <p:cBhvr>
                                        <p:cTn id="19" dur="500"/>
                                        <p:tgtEl>
                                          <p:spTgt spid="12"/>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ox(in)">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ox(in)">
                                      <p:cBhvr>
                                        <p:cTn id="27" dur="500"/>
                                        <p:tgtEl>
                                          <p:spTgt spid="17"/>
                                        </p:tgtEl>
                                      </p:cBhvr>
                                    </p:animEffect>
                                  </p:childTnLst>
                                </p:cTn>
                              </p:par>
                              <p:par>
                                <p:cTn id="28" presetID="4" presetClass="entr" presetSubtype="16"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ox(in)">
                                      <p:cBhvr>
                                        <p:cTn id="30" dur="500"/>
                                        <p:tgtEl>
                                          <p:spTgt spid="16"/>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box(in)">
                                      <p:cBhvr>
                                        <p:cTn id="33" dur="500"/>
                                        <p:tgtEl>
                                          <p:spTgt spid="24"/>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box(in)">
                                      <p:cBhvr>
                                        <p:cTn id="36" dur="500"/>
                                        <p:tgtEl>
                                          <p:spTgt spid="23"/>
                                        </p:tgtEl>
                                      </p:cBhvr>
                                    </p:animEffect>
                                  </p:childTnLst>
                                </p:cTn>
                              </p:par>
                              <p:par>
                                <p:cTn id="37" presetID="4" presetClass="entr" presetSubtype="16"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ox(in)">
                                      <p:cBhvr>
                                        <p:cTn id="39" dur="500"/>
                                        <p:tgtEl>
                                          <p:spTgt spid="14"/>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box(in)">
                                      <p:cBhvr>
                                        <p:cTn id="42" dur="500"/>
                                        <p:tgtEl>
                                          <p:spTgt spid="22"/>
                                        </p:tgtEl>
                                      </p:cBhvr>
                                    </p:animEffect>
                                  </p:childTnLst>
                                </p:cTn>
                              </p:par>
                              <p:par>
                                <p:cTn id="43" presetID="4" presetClass="entr" presetSubtype="16"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box(in)">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box(in)">
                                      <p:cBhvr>
                                        <p:cTn id="50" dur="500"/>
                                        <p:tgtEl>
                                          <p:spTgt spid="20"/>
                                        </p:tgtEl>
                                      </p:cBhvr>
                                    </p:animEffect>
                                  </p:childTnLst>
                                </p:cTn>
                              </p:par>
                              <p:par>
                                <p:cTn id="51" presetID="4" presetClass="entr" presetSubtype="16"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box(in)">
                                      <p:cBhvr>
                                        <p:cTn id="5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animBg="1"/>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ctrTitle"/>
          </p:nvPr>
        </p:nvSpPr>
        <p:spPr>
          <a:xfrm>
            <a:off x="990600" y="2254944"/>
            <a:ext cx="8153400" cy="1462088"/>
          </a:xfrm>
        </p:spPr>
        <p:txBody>
          <a:bodyPr/>
          <a:lstStyle/>
          <a:p>
            <a:r>
              <a:rPr lang="en-US" sz="2800" dirty="0"/>
              <a:t>Singular Perturbation Control of </a:t>
            </a:r>
            <a:r>
              <a:rPr lang="en-US" sz="2800" dirty="0" smtClean="0"/>
              <a:t>the </a:t>
            </a:r>
            <a:br>
              <a:rPr lang="en-US" sz="2800" dirty="0" smtClean="0"/>
            </a:br>
            <a:r>
              <a:rPr lang="en-US" sz="2800" dirty="0" smtClean="0"/>
              <a:t>Longitudinal and Lateral-Directional</a:t>
            </a:r>
            <a:br>
              <a:rPr lang="en-US" sz="2800" dirty="0" smtClean="0"/>
            </a:br>
            <a:r>
              <a:rPr lang="en-US" sz="2800" dirty="0" smtClean="0"/>
              <a:t>Flight </a:t>
            </a:r>
            <a:r>
              <a:rPr lang="en-US" sz="2800" dirty="0"/>
              <a:t>Dynamics of </a:t>
            </a:r>
            <a:r>
              <a:rPr lang="en-US" sz="2800" dirty="0" smtClean="0"/>
              <a:t>an UAV</a:t>
            </a:r>
            <a:endParaRPr lang="en-US" sz="2800" dirty="0"/>
          </a:p>
        </p:txBody>
      </p:sp>
      <p:sp>
        <p:nvSpPr>
          <p:cNvPr id="6" name="Subtítulo 5"/>
          <p:cNvSpPr>
            <a:spLocks noGrp="1"/>
          </p:cNvSpPr>
          <p:nvPr>
            <p:ph type="subTitle" idx="1"/>
          </p:nvPr>
        </p:nvSpPr>
        <p:spPr/>
        <p:txBody>
          <a:bodyPr/>
          <a:lstStyle/>
          <a:p>
            <a:endParaRPr lang="en-US"/>
          </a:p>
        </p:txBody>
      </p:sp>
      <p:sp>
        <p:nvSpPr>
          <p:cNvPr id="4" name="Marcador de número de diapositiva 3"/>
          <p:cNvSpPr>
            <a:spLocks noGrp="1"/>
          </p:cNvSpPr>
          <p:nvPr>
            <p:ph type="sldNum" sz="quarter" idx="11"/>
          </p:nvPr>
        </p:nvSpPr>
        <p:spPr/>
        <p:txBody>
          <a:bodyPr/>
          <a:lstStyle/>
          <a:p>
            <a:pPr>
              <a:defRPr/>
            </a:pPr>
            <a:fld id="{14FB0ADE-CE75-4560-A2F8-849894C8BC96}" type="slidenum">
              <a:rPr lang="es-ES" smtClean="0"/>
              <a:pPr>
                <a:defRPr/>
              </a:pPr>
              <a:t>17</a:t>
            </a:fld>
            <a:endParaRPr lang="es-ES"/>
          </a:p>
        </p:txBody>
      </p:sp>
    </p:spTree>
    <p:extLst>
      <p:ext uri="{BB962C8B-B14F-4D97-AF65-F5344CB8AC3E}">
        <p14:creationId xmlns:p14="http://schemas.microsoft.com/office/powerpoint/2010/main" val="37540290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lstStyle/>
          <a:p>
            <a:endParaRPr lang="en-US"/>
          </a:p>
        </p:txBody>
      </p:sp>
      <p:sp>
        <p:nvSpPr>
          <p:cNvPr id="4" name="Marcador de número de diapositiva 3"/>
          <p:cNvSpPr>
            <a:spLocks noGrp="1"/>
          </p:cNvSpPr>
          <p:nvPr>
            <p:ph type="sldNum" sz="quarter" idx="10"/>
          </p:nvPr>
        </p:nvSpPr>
        <p:spPr/>
        <p:txBody>
          <a:bodyPr/>
          <a:lstStyle/>
          <a:p>
            <a:pPr>
              <a:defRPr/>
            </a:pPr>
            <a:fld id="{14FB0ADE-CE75-4560-A2F8-849894C8BC96}" type="slidenum">
              <a:rPr lang="es-ES" smtClean="0"/>
              <a:pPr>
                <a:defRPr/>
              </a:pPr>
              <a:t>18</a:t>
            </a:fld>
            <a:endParaRPr lang="es-ES"/>
          </a:p>
        </p:txBody>
      </p:sp>
      <p:pic>
        <p:nvPicPr>
          <p:cNvPr id="6" name="Imagen 5"/>
          <p:cNvPicPr>
            <a:picLocks noChangeAspect="1"/>
          </p:cNvPicPr>
          <p:nvPr/>
        </p:nvPicPr>
        <p:blipFill>
          <a:blip r:embed="rId2"/>
          <a:stretch>
            <a:fillRect/>
          </a:stretch>
        </p:blipFill>
        <p:spPr>
          <a:xfrm>
            <a:off x="1159362" y="1039000"/>
            <a:ext cx="6825274" cy="5126304"/>
          </a:xfrm>
          <a:prstGeom prst="rect">
            <a:avLst/>
          </a:prstGeom>
        </p:spPr>
      </p:pic>
    </p:spTree>
    <p:extLst>
      <p:ext uri="{BB962C8B-B14F-4D97-AF65-F5344CB8AC3E}">
        <p14:creationId xmlns:p14="http://schemas.microsoft.com/office/powerpoint/2010/main" val="19304876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Model</a:t>
            </a:r>
            <a:r>
              <a:rPr lang="es-ES" dirty="0" smtClean="0"/>
              <a:t> </a:t>
            </a:r>
            <a:r>
              <a:rPr lang="es-ES" dirty="0" err="1" smtClean="0"/>
              <a:t>Definition</a:t>
            </a:r>
            <a:r>
              <a:rPr lang="es-ES" dirty="0" smtClean="0"/>
              <a:t> - I</a:t>
            </a:r>
            <a:endParaRPr lang="en-US" dirty="0"/>
          </a:p>
        </p:txBody>
      </p:sp>
      <p:sp>
        <p:nvSpPr>
          <p:cNvPr id="3" name="Marcador de contenido 2"/>
          <p:cNvSpPr>
            <a:spLocks noGrp="1"/>
          </p:cNvSpPr>
          <p:nvPr>
            <p:ph idx="1"/>
          </p:nvPr>
        </p:nvSpPr>
        <p:spPr/>
        <p:txBody>
          <a:bodyPr/>
          <a:lstStyle/>
          <a:p>
            <a:endParaRPr lang="en-US"/>
          </a:p>
        </p:txBody>
      </p:sp>
      <p:sp>
        <p:nvSpPr>
          <p:cNvPr id="4" name="Marcador de número de diapositiva 3"/>
          <p:cNvSpPr>
            <a:spLocks noGrp="1"/>
          </p:cNvSpPr>
          <p:nvPr>
            <p:ph type="sldNum" sz="quarter" idx="10"/>
          </p:nvPr>
        </p:nvSpPr>
        <p:spPr/>
        <p:txBody>
          <a:bodyPr/>
          <a:lstStyle/>
          <a:p>
            <a:pPr>
              <a:defRPr/>
            </a:pPr>
            <a:fld id="{14FB0ADE-CE75-4560-A2F8-849894C8BC96}" type="slidenum">
              <a:rPr lang="es-ES" smtClean="0"/>
              <a:pPr>
                <a:defRPr/>
              </a:pPr>
              <a:t>19</a:t>
            </a:fld>
            <a:endParaRPr lang="es-ES"/>
          </a:p>
        </p:txBody>
      </p:sp>
      <p:pic>
        <p:nvPicPr>
          <p:cNvPr id="5" name="Imagen 4"/>
          <p:cNvPicPr>
            <a:picLocks noChangeAspect="1"/>
          </p:cNvPicPr>
          <p:nvPr/>
        </p:nvPicPr>
        <p:blipFill rotWithShape="1">
          <a:blip r:embed="rId2"/>
          <a:srcRect t="10951" b="5676"/>
          <a:stretch/>
        </p:blipFill>
        <p:spPr>
          <a:xfrm>
            <a:off x="442709" y="1023277"/>
            <a:ext cx="8258581" cy="5171485"/>
          </a:xfrm>
          <a:prstGeom prst="rect">
            <a:avLst/>
          </a:prstGeom>
        </p:spPr>
      </p:pic>
    </p:spTree>
    <p:extLst>
      <p:ext uri="{BB962C8B-B14F-4D97-AF65-F5344CB8AC3E}">
        <p14:creationId xmlns:p14="http://schemas.microsoft.com/office/powerpoint/2010/main" val="42670231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dirty="0" smtClean="0"/>
              <a:t>Outline</a:t>
            </a:r>
          </a:p>
        </p:txBody>
      </p:sp>
      <p:sp>
        <p:nvSpPr>
          <p:cNvPr id="113667" name="Rectangle 3"/>
          <p:cNvSpPr>
            <a:spLocks noGrp="1" noChangeArrowheads="1"/>
          </p:cNvSpPr>
          <p:nvPr>
            <p:ph type="body" idx="1"/>
          </p:nvPr>
        </p:nvSpPr>
        <p:spPr>
          <a:xfrm>
            <a:off x="395288" y="1700213"/>
            <a:ext cx="8559800" cy="4114800"/>
          </a:xfrm>
        </p:spPr>
        <p:txBody>
          <a:bodyPr/>
          <a:lstStyle/>
          <a:p>
            <a:pPr eaLnBrk="1" hangingPunct="1">
              <a:lnSpc>
                <a:spcPct val="90000"/>
              </a:lnSpc>
            </a:pPr>
            <a:r>
              <a:rPr lang="en-US" sz="2400" dirty="0" smtClean="0"/>
              <a:t>Introduction.</a:t>
            </a:r>
          </a:p>
          <a:p>
            <a:pPr lvl="2" eaLnBrk="1" hangingPunct="1">
              <a:lnSpc>
                <a:spcPct val="90000"/>
              </a:lnSpc>
            </a:pPr>
            <a:endParaRPr lang="en-US" sz="1600" dirty="0" smtClean="0"/>
          </a:p>
          <a:p>
            <a:pPr eaLnBrk="1" hangingPunct="1">
              <a:lnSpc>
                <a:spcPct val="90000"/>
              </a:lnSpc>
            </a:pPr>
            <a:r>
              <a:rPr lang="en-US" sz="2400" dirty="0" smtClean="0"/>
              <a:t>Mathematical Model.</a:t>
            </a:r>
          </a:p>
          <a:p>
            <a:pPr lvl="2" eaLnBrk="1" hangingPunct="1">
              <a:lnSpc>
                <a:spcPct val="90000"/>
              </a:lnSpc>
            </a:pPr>
            <a:endParaRPr lang="en-US" sz="1600" dirty="0" smtClean="0"/>
          </a:p>
          <a:p>
            <a:pPr eaLnBrk="1" hangingPunct="1">
              <a:lnSpc>
                <a:spcPct val="90000"/>
              </a:lnSpc>
            </a:pPr>
            <a:r>
              <a:rPr lang="en-US" sz="2400" dirty="0" smtClean="0"/>
              <a:t>Singular Perturbation Formulation.</a:t>
            </a:r>
          </a:p>
          <a:p>
            <a:pPr lvl="2" eaLnBrk="1" hangingPunct="1">
              <a:lnSpc>
                <a:spcPct val="90000"/>
              </a:lnSpc>
            </a:pPr>
            <a:endParaRPr lang="en-US" sz="1600" dirty="0" smtClean="0"/>
          </a:p>
          <a:p>
            <a:pPr eaLnBrk="1" hangingPunct="1">
              <a:lnSpc>
                <a:spcPct val="90000"/>
              </a:lnSpc>
            </a:pPr>
            <a:r>
              <a:rPr lang="en-US" sz="2400" dirty="0" smtClean="0"/>
              <a:t>Control Strategy: Singular Perturbation Formulation.</a:t>
            </a:r>
          </a:p>
          <a:p>
            <a:pPr lvl="2" eaLnBrk="1" hangingPunct="1">
              <a:lnSpc>
                <a:spcPct val="90000"/>
              </a:lnSpc>
            </a:pPr>
            <a:endParaRPr lang="en-US" sz="1600" dirty="0" smtClean="0"/>
          </a:p>
          <a:p>
            <a:pPr eaLnBrk="1" hangingPunct="1">
              <a:lnSpc>
                <a:spcPct val="90000"/>
              </a:lnSpc>
            </a:pPr>
            <a:r>
              <a:rPr lang="en-US" sz="2400" dirty="0" smtClean="0"/>
              <a:t>Stability Analysis: Singular Perturbation Formulation.</a:t>
            </a:r>
          </a:p>
          <a:p>
            <a:pPr lvl="2" eaLnBrk="1" hangingPunct="1">
              <a:lnSpc>
                <a:spcPct val="90000"/>
              </a:lnSpc>
            </a:pPr>
            <a:endParaRPr lang="en-US" sz="1600" dirty="0" smtClean="0"/>
          </a:p>
          <a:p>
            <a:pPr eaLnBrk="1" hangingPunct="1">
              <a:lnSpc>
                <a:spcPct val="90000"/>
              </a:lnSpc>
            </a:pPr>
            <a:r>
              <a:rPr lang="en-US" sz="2400" dirty="0" smtClean="0"/>
              <a:t>Conclusions.</a:t>
            </a:r>
          </a:p>
          <a:p>
            <a:pPr lvl="2" eaLnBrk="1" hangingPunct="1">
              <a:lnSpc>
                <a:spcPct val="90000"/>
              </a:lnSpc>
            </a:pPr>
            <a:endParaRPr lang="en-US" sz="1600" dirty="0" smtClean="0"/>
          </a:p>
          <a:p>
            <a:pPr eaLnBrk="1" hangingPunct="1">
              <a:lnSpc>
                <a:spcPct val="90000"/>
              </a:lnSpc>
            </a:pPr>
            <a:r>
              <a:rPr lang="en-US" sz="2400" dirty="0" smtClean="0"/>
              <a:t>Open Research Lines</a:t>
            </a:r>
            <a:endParaRPr lang="es-ES" sz="2400" dirty="0" smtClean="0"/>
          </a:p>
        </p:txBody>
      </p:sp>
      <p:sp>
        <p:nvSpPr>
          <p:cNvPr id="5" name="Marcador de número de diapositiva 3"/>
          <p:cNvSpPr>
            <a:spLocks noGrp="1"/>
          </p:cNvSpPr>
          <p:nvPr>
            <p:ph type="sldNum" sz="quarter" idx="10"/>
          </p:nvPr>
        </p:nvSpPr>
        <p:spPr>
          <a:xfrm>
            <a:off x="6732588" y="6350000"/>
            <a:ext cx="1905000" cy="534988"/>
          </a:xfrm>
        </p:spPr>
        <p:txBody>
          <a:bodyPr/>
          <a:lstStyle/>
          <a:p>
            <a:fld id="{D48BCCCC-8A17-45EB-B1A4-AA402D004357}" type="slidenum">
              <a:rPr lang="es-ES" smtClean="0"/>
              <a:pPr/>
              <a:t>2</a:t>
            </a:fld>
            <a:endParaRPr lang="es-ES" dirty="0"/>
          </a:p>
        </p:txBody>
      </p:sp>
    </p:spTree>
    <p:extLst>
      <p:ext uri="{BB962C8B-B14F-4D97-AF65-F5344CB8AC3E}">
        <p14:creationId xmlns:p14="http://schemas.microsoft.com/office/powerpoint/2010/main" val="1372299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3667">
                                            <p:txEl>
                                              <p:pRg st="0" end="0"/>
                                            </p:txEl>
                                          </p:spTgt>
                                        </p:tgtEl>
                                        <p:attrNameLst>
                                          <p:attrName>style.visibility</p:attrName>
                                        </p:attrNameLst>
                                      </p:cBhvr>
                                      <p:to>
                                        <p:strVal val="visible"/>
                                      </p:to>
                                    </p:set>
                                    <p:animEffect transition="in" filter="box(in)">
                                      <p:cBhvr>
                                        <p:cTn id="7" dur="500"/>
                                        <p:tgtEl>
                                          <p:spTgt spid="1136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3667">
                                            <p:txEl>
                                              <p:pRg st="2" end="2"/>
                                            </p:txEl>
                                          </p:spTgt>
                                        </p:tgtEl>
                                        <p:attrNameLst>
                                          <p:attrName>style.visibility</p:attrName>
                                        </p:attrNameLst>
                                      </p:cBhvr>
                                      <p:to>
                                        <p:strVal val="visible"/>
                                      </p:to>
                                    </p:set>
                                    <p:animEffect transition="in" filter="box(in)">
                                      <p:cBhvr>
                                        <p:cTn id="12" dur="500"/>
                                        <p:tgtEl>
                                          <p:spTgt spid="11366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3667">
                                            <p:txEl>
                                              <p:pRg st="4" end="4"/>
                                            </p:txEl>
                                          </p:spTgt>
                                        </p:tgtEl>
                                        <p:attrNameLst>
                                          <p:attrName>style.visibility</p:attrName>
                                        </p:attrNameLst>
                                      </p:cBhvr>
                                      <p:to>
                                        <p:strVal val="visible"/>
                                      </p:to>
                                    </p:set>
                                    <p:animEffect transition="in" filter="box(in)">
                                      <p:cBhvr>
                                        <p:cTn id="17" dur="500"/>
                                        <p:tgtEl>
                                          <p:spTgt spid="11366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13667">
                                            <p:txEl>
                                              <p:pRg st="6" end="6"/>
                                            </p:txEl>
                                          </p:spTgt>
                                        </p:tgtEl>
                                        <p:attrNameLst>
                                          <p:attrName>style.visibility</p:attrName>
                                        </p:attrNameLst>
                                      </p:cBhvr>
                                      <p:to>
                                        <p:strVal val="visible"/>
                                      </p:to>
                                    </p:set>
                                    <p:animEffect transition="in" filter="box(in)">
                                      <p:cBhvr>
                                        <p:cTn id="22" dur="500"/>
                                        <p:tgtEl>
                                          <p:spTgt spid="113667">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13667">
                                            <p:txEl>
                                              <p:pRg st="8" end="8"/>
                                            </p:txEl>
                                          </p:spTgt>
                                        </p:tgtEl>
                                        <p:attrNameLst>
                                          <p:attrName>style.visibility</p:attrName>
                                        </p:attrNameLst>
                                      </p:cBhvr>
                                      <p:to>
                                        <p:strVal val="visible"/>
                                      </p:to>
                                    </p:set>
                                    <p:animEffect transition="in" filter="box(in)">
                                      <p:cBhvr>
                                        <p:cTn id="27" dur="500"/>
                                        <p:tgtEl>
                                          <p:spTgt spid="113667">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13667">
                                            <p:txEl>
                                              <p:pRg st="10" end="10"/>
                                            </p:txEl>
                                          </p:spTgt>
                                        </p:tgtEl>
                                        <p:attrNameLst>
                                          <p:attrName>style.visibility</p:attrName>
                                        </p:attrNameLst>
                                      </p:cBhvr>
                                      <p:to>
                                        <p:strVal val="visible"/>
                                      </p:to>
                                    </p:set>
                                    <p:animEffect transition="in" filter="box(in)">
                                      <p:cBhvr>
                                        <p:cTn id="32" dur="500"/>
                                        <p:tgtEl>
                                          <p:spTgt spid="113667">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13667">
                                            <p:txEl>
                                              <p:pRg st="12" end="12"/>
                                            </p:txEl>
                                          </p:spTgt>
                                        </p:tgtEl>
                                        <p:attrNameLst>
                                          <p:attrName>style.visibility</p:attrName>
                                        </p:attrNameLst>
                                      </p:cBhvr>
                                      <p:to>
                                        <p:strVal val="visible"/>
                                      </p:to>
                                    </p:set>
                                    <p:animEffect transition="in" filter="box(in)">
                                      <p:cBhvr>
                                        <p:cTn id="37" dur="500"/>
                                        <p:tgtEl>
                                          <p:spTgt spid="11366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Model</a:t>
            </a:r>
            <a:r>
              <a:rPr lang="es-ES" dirty="0" smtClean="0"/>
              <a:t> </a:t>
            </a:r>
            <a:r>
              <a:rPr lang="es-ES" dirty="0" err="1" smtClean="0"/>
              <a:t>Definition</a:t>
            </a:r>
            <a:r>
              <a:rPr lang="es-ES" dirty="0" smtClean="0"/>
              <a:t> - II</a:t>
            </a:r>
            <a:endParaRPr lang="en-US" dirty="0"/>
          </a:p>
        </p:txBody>
      </p:sp>
      <p:sp>
        <p:nvSpPr>
          <p:cNvPr id="3" name="Marcador de contenido 2"/>
          <p:cNvSpPr>
            <a:spLocks noGrp="1"/>
          </p:cNvSpPr>
          <p:nvPr>
            <p:ph idx="1"/>
          </p:nvPr>
        </p:nvSpPr>
        <p:spPr/>
        <p:txBody>
          <a:bodyPr/>
          <a:lstStyle/>
          <a:p>
            <a:endParaRPr lang="en-US"/>
          </a:p>
        </p:txBody>
      </p:sp>
      <p:sp>
        <p:nvSpPr>
          <p:cNvPr id="4" name="Marcador de número de diapositiva 3"/>
          <p:cNvSpPr>
            <a:spLocks noGrp="1"/>
          </p:cNvSpPr>
          <p:nvPr>
            <p:ph type="sldNum" sz="quarter" idx="10"/>
          </p:nvPr>
        </p:nvSpPr>
        <p:spPr/>
        <p:txBody>
          <a:bodyPr/>
          <a:lstStyle/>
          <a:p>
            <a:pPr>
              <a:defRPr/>
            </a:pPr>
            <a:fld id="{14FB0ADE-CE75-4560-A2F8-849894C8BC96}" type="slidenum">
              <a:rPr lang="es-ES" smtClean="0"/>
              <a:pPr>
                <a:defRPr/>
              </a:pPr>
              <a:t>20</a:t>
            </a:fld>
            <a:endParaRPr lang="es-ES"/>
          </a:p>
        </p:txBody>
      </p:sp>
      <p:pic>
        <p:nvPicPr>
          <p:cNvPr id="5" name="Imagen 4"/>
          <p:cNvPicPr>
            <a:picLocks noChangeAspect="1"/>
          </p:cNvPicPr>
          <p:nvPr/>
        </p:nvPicPr>
        <p:blipFill rotWithShape="1">
          <a:blip r:embed="rId2"/>
          <a:srcRect t="9897" b="6730"/>
          <a:stretch/>
        </p:blipFill>
        <p:spPr>
          <a:xfrm>
            <a:off x="442709" y="1137835"/>
            <a:ext cx="8258581" cy="5171485"/>
          </a:xfrm>
          <a:prstGeom prst="rect">
            <a:avLst/>
          </a:prstGeom>
        </p:spPr>
      </p:pic>
      <p:pic>
        <p:nvPicPr>
          <p:cNvPr id="6" name="Imagen 5"/>
          <p:cNvPicPr>
            <a:picLocks noChangeAspect="1"/>
          </p:cNvPicPr>
          <p:nvPr/>
        </p:nvPicPr>
        <p:blipFill rotWithShape="1">
          <a:blip r:embed="rId3"/>
          <a:srcRect l="50000" t="27627" b="46834"/>
          <a:stretch/>
        </p:blipFill>
        <p:spPr>
          <a:xfrm>
            <a:off x="5580112" y="5144100"/>
            <a:ext cx="3412636" cy="1309236"/>
          </a:xfrm>
          <a:prstGeom prst="rect">
            <a:avLst/>
          </a:prstGeom>
        </p:spPr>
      </p:pic>
      <p:pic>
        <p:nvPicPr>
          <p:cNvPr id="7" name="Imagen 6"/>
          <p:cNvPicPr>
            <a:picLocks noChangeAspect="1"/>
          </p:cNvPicPr>
          <p:nvPr/>
        </p:nvPicPr>
        <p:blipFill>
          <a:blip r:embed="rId4"/>
          <a:stretch>
            <a:fillRect/>
          </a:stretch>
        </p:blipFill>
        <p:spPr>
          <a:xfrm>
            <a:off x="6699121" y="1739017"/>
            <a:ext cx="2129068" cy="2814533"/>
          </a:xfrm>
          <a:prstGeom prst="rect">
            <a:avLst/>
          </a:prstGeom>
        </p:spPr>
      </p:pic>
    </p:spTree>
    <p:extLst>
      <p:ext uri="{BB962C8B-B14F-4D97-AF65-F5344CB8AC3E}">
        <p14:creationId xmlns:p14="http://schemas.microsoft.com/office/powerpoint/2010/main" val="4065220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p:txBody>
          <a:bodyPr/>
          <a:lstStyle/>
          <a:p>
            <a:r>
              <a:rPr lang="es-ES" sz="4000" dirty="0" smtClean="0"/>
              <a:t>Singular </a:t>
            </a:r>
            <a:r>
              <a:rPr lang="es-ES" sz="4000" dirty="0" err="1" smtClean="0"/>
              <a:t>Perturbation</a:t>
            </a:r>
            <a:r>
              <a:rPr lang="es-ES" sz="4000" dirty="0" smtClean="0"/>
              <a:t> </a:t>
            </a:r>
            <a:r>
              <a:rPr lang="es-ES" sz="4000" dirty="0" err="1" smtClean="0"/>
              <a:t>Formulation</a:t>
            </a:r>
            <a:endParaRPr lang="es-ES" sz="4000" dirty="0"/>
          </a:p>
        </p:txBody>
      </p:sp>
      <p:sp>
        <p:nvSpPr>
          <p:cNvPr id="7" name="6 Subtítulo"/>
          <p:cNvSpPr>
            <a:spLocks noGrp="1"/>
          </p:cNvSpPr>
          <p:nvPr>
            <p:ph type="subTitle" idx="1"/>
          </p:nvPr>
        </p:nvSpPr>
        <p:spPr/>
        <p:txBody>
          <a:bodyPr/>
          <a:lstStyle/>
          <a:p>
            <a:endParaRPr lang="es-ES"/>
          </a:p>
        </p:txBody>
      </p:sp>
    </p:spTree>
    <p:extLst>
      <p:ext uri="{BB962C8B-B14F-4D97-AF65-F5344CB8AC3E}">
        <p14:creationId xmlns:p14="http://schemas.microsoft.com/office/powerpoint/2010/main" val="1764515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Outline</a:t>
            </a:r>
            <a:r>
              <a:rPr lang="es-ES" dirty="0" smtClean="0"/>
              <a:t>: Singular </a:t>
            </a:r>
            <a:r>
              <a:rPr lang="es-ES" dirty="0" err="1" smtClean="0"/>
              <a:t>Perturbation</a:t>
            </a:r>
            <a:endParaRPr lang="es-ES" dirty="0"/>
          </a:p>
        </p:txBody>
      </p:sp>
      <p:sp>
        <p:nvSpPr>
          <p:cNvPr id="3" name="2 Marcador de contenido"/>
          <p:cNvSpPr>
            <a:spLocks noGrp="1"/>
          </p:cNvSpPr>
          <p:nvPr>
            <p:ph idx="1"/>
          </p:nvPr>
        </p:nvSpPr>
        <p:spPr>
          <a:xfrm>
            <a:off x="395536" y="1196752"/>
            <a:ext cx="8559552" cy="4935761"/>
          </a:xfrm>
        </p:spPr>
        <p:txBody>
          <a:bodyPr/>
          <a:lstStyle/>
          <a:p>
            <a:r>
              <a:rPr lang="es-ES" sz="2800" dirty="0" err="1" smtClean="0"/>
              <a:t>Introduction</a:t>
            </a:r>
            <a:r>
              <a:rPr lang="es-ES" sz="2800" dirty="0" smtClean="0"/>
              <a:t> </a:t>
            </a:r>
            <a:r>
              <a:rPr lang="es-ES" sz="2800" dirty="0" err="1" smtClean="0"/>
              <a:t>to</a:t>
            </a:r>
            <a:r>
              <a:rPr lang="es-ES" sz="2800" dirty="0" smtClean="0"/>
              <a:t> SP</a:t>
            </a:r>
          </a:p>
          <a:p>
            <a:r>
              <a:rPr lang="es-ES" sz="2800" dirty="0" err="1" smtClean="0"/>
              <a:t>Introduction</a:t>
            </a:r>
            <a:r>
              <a:rPr lang="es-ES" sz="2800" dirty="0" smtClean="0"/>
              <a:t> to 2TS SP</a:t>
            </a:r>
          </a:p>
          <a:p>
            <a:r>
              <a:rPr lang="es-ES" sz="2800" dirty="0" smtClean="0"/>
              <a:t>Top-Down and </a:t>
            </a:r>
            <a:r>
              <a:rPr lang="es-ES" sz="2800" dirty="0" err="1" smtClean="0"/>
              <a:t>Bottom</a:t>
            </a:r>
            <a:r>
              <a:rPr lang="es-ES" sz="2800" dirty="0" smtClean="0"/>
              <a:t> Up </a:t>
            </a:r>
            <a:r>
              <a:rPr lang="es-ES" sz="2800" dirty="0" err="1" smtClean="0"/>
              <a:t>Methodologies</a:t>
            </a:r>
            <a:endParaRPr lang="es-ES" sz="2800" dirty="0" smtClean="0"/>
          </a:p>
          <a:p>
            <a:r>
              <a:rPr lang="en-US" sz="2800" dirty="0" smtClean="0"/>
              <a:t>Intuitive Description of 3TS Decomposition</a:t>
            </a:r>
          </a:p>
          <a:p>
            <a:r>
              <a:rPr lang="en-US" sz="2800" dirty="0" smtClean="0"/>
              <a:t>TD &amp; BU Extension for N</a:t>
            </a:r>
            <a:r>
              <a:rPr lang="en-US" sz="2800" baseline="30000" dirty="0" smtClean="0"/>
              <a:t>th</a:t>
            </a:r>
            <a:r>
              <a:rPr lang="en-US" sz="2800" dirty="0" smtClean="0"/>
              <a:t>-Time-Scale System</a:t>
            </a:r>
          </a:p>
          <a:p>
            <a:r>
              <a:rPr lang="en-US" sz="2800" dirty="0" smtClean="0"/>
              <a:t>Time-Scale Selection:</a:t>
            </a:r>
          </a:p>
          <a:p>
            <a:pPr lvl="1"/>
            <a:r>
              <a:rPr lang="en-US" sz="2400" dirty="0"/>
              <a:t>Simplified Example</a:t>
            </a:r>
          </a:p>
          <a:p>
            <a:pPr lvl="1"/>
            <a:r>
              <a:rPr lang="en-US" sz="2400" dirty="0" smtClean="0"/>
              <a:t>Helicopter </a:t>
            </a:r>
            <a:r>
              <a:rPr lang="en-US" sz="2400" dirty="0"/>
              <a:t>Problem</a:t>
            </a:r>
          </a:p>
          <a:p>
            <a:pPr lvl="1"/>
            <a:r>
              <a:rPr lang="es-ES" sz="2400" dirty="0" smtClean="0"/>
              <a:t>Longitudinal </a:t>
            </a:r>
            <a:r>
              <a:rPr lang="es-ES" sz="2400" dirty="0"/>
              <a:t>and Lateral-</a:t>
            </a:r>
            <a:r>
              <a:rPr lang="es-ES" sz="2400" dirty="0" err="1"/>
              <a:t>Directional</a:t>
            </a:r>
            <a:r>
              <a:rPr lang="es-ES" sz="2400" dirty="0"/>
              <a:t> Flight Dynamics</a:t>
            </a:r>
          </a:p>
          <a:p>
            <a:pPr lvl="1"/>
            <a:endParaRPr lang="es-ES" sz="2400" dirty="0"/>
          </a:p>
        </p:txBody>
      </p:sp>
      <p:sp>
        <p:nvSpPr>
          <p:cNvPr id="4" name="3 Marcador de número de diapositiva"/>
          <p:cNvSpPr>
            <a:spLocks noGrp="1"/>
          </p:cNvSpPr>
          <p:nvPr>
            <p:ph type="sldNum" sz="quarter" idx="4294967295"/>
          </p:nvPr>
        </p:nvSpPr>
        <p:spPr>
          <a:xfrm>
            <a:off x="7042150" y="6243638"/>
            <a:ext cx="1905000" cy="457200"/>
          </a:xfrm>
          <a:prstGeom prst="rect">
            <a:avLst/>
          </a:prstGeom>
        </p:spPr>
        <p:txBody>
          <a:bodyPr/>
          <a:lstStyle/>
          <a:p>
            <a:pPr>
              <a:defRPr/>
            </a:pPr>
            <a:fld id="{8395C71D-A1E9-4C6C-95BC-D65559E1623D}" type="slidenum">
              <a:rPr lang="es-ES" smtClean="0"/>
              <a:pPr>
                <a:defRPr/>
              </a:pPr>
              <a:t>22</a:t>
            </a:fld>
            <a:endParaRPr lang="es-ES"/>
          </a:p>
        </p:txBody>
      </p:sp>
    </p:spTree>
    <p:extLst>
      <p:ext uri="{BB962C8B-B14F-4D97-AF65-F5344CB8AC3E}">
        <p14:creationId xmlns:p14="http://schemas.microsoft.com/office/powerpoint/2010/main" val="2783794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box(in)">
                                      <p:cBhvr>
                                        <p:cTn id="35" dur="500"/>
                                        <p:tgtEl>
                                          <p:spTgt spid="3">
                                            <p:txEl>
                                              <p:pRg st="6" end="6"/>
                                            </p:txEl>
                                          </p:spTgt>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box(in)">
                                      <p:cBhvr>
                                        <p:cTn id="38" dur="500"/>
                                        <p:tgtEl>
                                          <p:spTgt spid="3">
                                            <p:txEl>
                                              <p:pRg st="7" end="7"/>
                                            </p:txEl>
                                          </p:spTgt>
                                        </p:tgtEl>
                                      </p:cBhvr>
                                    </p:animEffect>
                                  </p:childTnLst>
                                </p:cTn>
                              </p:par>
                              <p:par>
                                <p:cTn id="39" presetID="4" presetClass="entr" presetSubtype="16" fill="hold" grpId="0"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box(in)">
                                      <p:cBhvr>
                                        <p:cTn id="4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ES" sz="3200" dirty="0" err="1" smtClean="0"/>
              <a:t>Introduction</a:t>
            </a:r>
            <a:r>
              <a:rPr lang="es-ES" sz="3200" dirty="0" smtClean="0"/>
              <a:t> </a:t>
            </a:r>
            <a:r>
              <a:rPr lang="es-ES" sz="3200" dirty="0" err="1" smtClean="0"/>
              <a:t>to</a:t>
            </a:r>
            <a:r>
              <a:rPr lang="es-ES" sz="3200" dirty="0" smtClean="0"/>
              <a:t> Singular </a:t>
            </a:r>
            <a:r>
              <a:rPr lang="es-ES" sz="3200" dirty="0" err="1" smtClean="0"/>
              <a:t>Perturbation</a:t>
            </a:r>
            <a:r>
              <a:rPr lang="es-ES" sz="3200" dirty="0" smtClean="0"/>
              <a:t> - I</a:t>
            </a:r>
            <a:endParaRPr lang="es-ES" sz="3200" dirty="0"/>
          </a:p>
        </p:txBody>
      </p:sp>
      <p:sp>
        <p:nvSpPr>
          <p:cNvPr id="6" name="5 Marcador de contenido"/>
          <p:cNvSpPr>
            <a:spLocks noGrp="1"/>
          </p:cNvSpPr>
          <p:nvPr>
            <p:ph idx="1"/>
          </p:nvPr>
        </p:nvSpPr>
        <p:spPr>
          <a:xfrm>
            <a:off x="323528" y="1196752"/>
            <a:ext cx="8631560" cy="5007769"/>
          </a:xfrm>
        </p:spPr>
        <p:txBody>
          <a:bodyPr/>
          <a:lstStyle/>
          <a:p>
            <a:r>
              <a:rPr lang="en-US" sz="2000" dirty="0" smtClean="0">
                <a:solidFill>
                  <a:schemeClr val="tx1"/>
                </a:solidFill>
                <a:latin typeface="+mn-lt"/>
                <a:ea typeface="+mn-ea"/>
                <a:cs typeface="+mn-cs"/>
              </a:rPr>
              <a:t>Singular perturbation techniques permit to deal with the complexity and nonlinearities present in many aerospace systems.</a:t>
            </a:r>
          </a:p>
          <a:p>
            <a:pPr lvl="2"/>
            <a:endParaRPr lang="en-US" sz="1200" dirty="0" smtClean="0">
              <a:solidFill>
                <a:schemeClr val="tx1"/>
              </a:solidFill>
              <a:latin typeface="+mn-lt"/>
              <a:ea typeface="+mn-ea"/>
              <a:cs typeface="+mn-cs"/>
            </a:endParaRPr>
          </a:p>
          <a:p>
            <a:r>
              <a:rPr lang="en-US" sz="2000" dirty="0" smtClean="0">
                <a:solidFill>
                  <a:schemeClr val="tx1"/>
                </a:solidFill>
                <a:latin typeface="+mn-lt"/>
                <a:ea typeface="+mn-ea"/>
                <a:cs typeface="+mn-cs"/>
              </a:rPr>
              <a:t>Methodology:</a:t>
            </a:r>
          </a:p>
          <a:p>
            <a:pPr lvl="1"/>
            <a:r>
              <a:rPr lang="es-ES" sz="1600" dirty="0" err="1" smtClean="0">
                <a:solidFill>
                  <a:schemeClr val="tx1"/>
                </a:solidFill>
                <a:latin typeface="+mn-lt"/>
                <a:ea typeface="+mn-ea"/>
                <a:cs typeface="+mn-cs"/>
              </a:rPr>
              <a:t>Identify</a:t>
            </a:r>
            <a:r>
              <a:rPr lang="es-ES" sz="1600" dirty="0" smtClean="0">
                <a:solidFill>
                  <a:schemeClr val="tx1"/>
                </a:solidFill>
                <a:latin typeface="+mn-lt"/>
                <a:ea typeface="+mn-ea"/>
                <a:cs typeface="+mn-cs"/>
              </a:rPr>
              <a:t> </a:t>
            </a:r>
            <a:r>
              <a:rPr lang="en-US" sz="1600" dirty="0" smtClean="0">
                <a:solidFill>
                  <a:schemeClr val="tx1"/>
                </a:solidFill>
                <a:latin typeface="+mn-lt"/>
                <a:ea typeface="+mn-ea"/>
                <a:cs typeface="+mn-cs"/>
              </a:rPr>
              <a:t>the existence of times-scale behaviors.</a:t>
            </a:r>
          </a:p>
          <a:p>
            <a:pPr lvl="1"/>
            <a:r>
              <a:rPr lang="en-US" sz="1600" dirty="0" smtClean="0">
                <a:solidFill>
                  <a:schemeClr val="tx1"/>
                </a:solidFill>
                <a:latin typeface="+mn-lt"/>
                <a:ea typeface="+mn-ea"/>
                <a:cs typeface="+mn-cs"/>
              </a:rPr>
              <a:t>Chose the appropriate Time-scale separation.</a:t>
            </a:r>
          </a:p>
          <a:p>
            <a:pPr lvl="1"/>
            <a:r>
              <a:rPr lang="en-US" sz="1600" dirty="0" smtClean="0">
                <a:ea typeface="+mn-ea"/>
                <a:cs typeface="+mn-cs"/>
              </a:rPr>
              <a:t>Use the time-scale separation:	</a:t>
            </a:r>
          </a:p>
          <a:p>
            <a:pPr lvl="2"/>
            <a:r>
              <a:rPr lang="en-US" sz="1400" dirty="0" smtClean="0">
                <a:solidFill>
                  <a:schemeClr val="tx1"/>
                </a:solidFill>
                <a:latin typeface="+mn-lt"/>
                <a:ea typeface="+mn-ea"/>
                <a:cs typeface="+mn-cs"/>
              </a:rPr>
              <a:t>Control strategies</a:t>
            </a:r>
          </a:p>
          <a:p>
            <a:pPr lvl="2"/>
            <a:r>
              <a:rPr lang="en-US" sz="1400" dirty="0" smtClean="0">
                <a:ea typeface="+mn-ea"/>
                <a:cs typeface="+mn-cs"/>
              </a:rPr>
              <a:t>Stability analysis</a:t>
            </a:r>
            <a:endParaRPr lang="en-US" sz="1400" dirty="0" smtClean="0">
              <a:solidFill>
                <a:schemeClr val="tx1"/>
              </a:solidFill>
              <a:latin typeface="+mn-lt"/>
              <a:ea typeface="+mn-ea"/>
              <a:cs typeface="+mn-cs"/>
            </a:endParaRPr>
          </a:p>
          <a:p>
            <a:pPr lvl="2">
              <a:buNone/>
            </a:pPr>
            <a:endParaRPr lang="en-US" sz="1200" dirty="0" smtClean="0">
              <a:solidFill>
                <a:schemeClr val="tx1"/>
              </a:solidFill>
              <a:latin typeface="+mn-lt"/>
              <a:ea typeface="+mn-ea"/>
              <a:cs typeface="+mn-cs"/>
            </a:endParaRPr>
          </a:p>
          <a:p>
            <a:r>
              <a:rPr lang="en-US" sz="2000" dirty="0" smtClean="0">
                <a:solidFill>
                  <a:schemeClr val="tx1"/>
                </a:solidFill>
                <a:latin typeface="+mn-lt"/>
                <a:ea typeface="+mn-ea"/>
                <a:cs typeface="+mn-cs"/>
              </a:rPr>
              <a:t>SP &amp; TS </a:t>
            </a:r>
            <a:r>
              <a:rPr lang="en-US" sz="2000" dirty="0" smtClean="0">
                <a:solidFill>
                  <a:schemeClr val="tx1"/>
                </a:solidFill>
                <a:latin typeface="+mn-lt"/>
                <a:ea typeface="+mn-ea"/>
                <a:cs typeface="+mn-cs"/>
                <a:sym typeface="Symbol"/>
              </a:rPr>
              <a:t> a</a:t>
            </a:r>
            <a:r>
              <a:rPr lang="en-US" sz="2000" dirty="0" smtClean="0">
                <a:solidFill>
                  <a:schemeClr val="tx1"/>
                </a:solidFill>
                <a:latin typeface="+mn-lt"/>
                <a:ea typeface="+mn-ea"/>
                <a:cs typeface="+mn-cs"/>
              </a:rPr>
              <a:t>llows to express the full problem as a composite description of the complex dynamics of each of the </a:t>
            </a:r>
            <a:r>
              <a:rPr lang="es-ES" sz="2000" dirty="0" err="1" smtClean="0">
                <a:solidFill>
                  <a:schemeClr val="tx1"/>
                </a:solidFill>
                <a:latin typeface="+mn-lt"/>
                <a:ea typeface="+mn-ea"/>
                <a:cs typeface="+mn-cs"/>
              </a:rPr>
              <a:t>subsystems</a:t>
            </a:r>
            <a:r>
              <a:rPr lang="es-ES" sz="2000" dirty="0" smtClean="0">
                <a:solidFill>
                  <a:schemeClr val="tx1"/>
                </a:solidFill>
                <a:latin typeface="+mn-lt"/>
                <a:ea typeface="+mn-ea"/>
                <a:cs typeface="+mn-cs"/>
              </a:rPr>
              <a:t>.</a:t>
            </a:r>
          </a:p>
          <a:p>
            <a:pPr lvl="2"/>
            <a:endParaRPr lang="en-US" sz="1200" dirty="0" smtClean="0"/>
          </a:p>
          <a:p>
            <a:r>
              <a:rPr lang="en-US" sz="2000" dirty="0" smtClean="0">
                <a:solidFill>
                  <a:schemeClr val="tx1"/>
                </a:solidFill>
                <a:latin typeface="+mn-lt"/>
                <a:ea typeface="+mn-ea"/>
                <a:cs typeface="+mn-cs"/>
              </a:rPr>
              <a:t>This time-scale decomposition permits:</a:t>
            </a:r>
          </a:p>
          <a:p>
            <a:pPr lvl="1"/>
            <a:r>
              <a:rPr lang="en-US" sz="1600" dirty="0" smtClean="0">
                <a:solidFill>
                  <a:schemeClr val="tx1"/>
                </a:solidFill>
                <a:latin typeface="+mn-lt"/>
                <a:ea typeface="+mn-ea"/>
                <a:cs typeface="+mn-cs"/>
              </a:rPr>
              <a:t>Understand the behavior of each of the resulting subsystems (when being analyzed with respect to their new time-scales).</a:t>
            </a:r>
          </a:p>
          <a:p>
            <a:pPr lvl="2"/>
            <a:r>
              <a:rPr lang="en-US" sz="1400" dirty="0" smtClean="0">
                <a:solidFill>
                  <a:schemeClr val="tx1"/>
                </a:solidFill>
                <a:latin typeface="+mn-lt"/>
                <a:ea typeface="+mn-ea"/>
                <a:cs typeface="+mn-cs"/>
              </a:rPr>
              <a:t>Difficult when trying to accomplish for the full system</a:t>
            </a:r>
            <a:endParaRPr lang="es-ES" sz="1400" dirty="0"/>
          </a:p>
        </p:txBody>
      </p:sp>
      <p:sp>
        <p:nvSpPr>
          <p:cNvPr id="4" name="3 Marcador de número de diapositiva"/>
          <p:cNvSpPr>
            <a:spLocks noGrp="1"/>
          </p:cNvSpPr>
          <p:nvPr>
            <p:ph type="sldNum" sz="quarter" idx="4294967295"/>
          </p:nvPr>
        </p:nvSpPr>
        <p:spPr>
          <a:xfrm>
            <a:off x="7042150" y="6243638"/>
            <a:ext cx="1905000" cy="457200"/>
          </a:xfrm>
          <a:prstGeom prst="rect">
            <a:avLst/>
          </a:prstGeom>
        </p:spPr>
        <p:txBody>
          <a:bodyPr/>
          <a:lstStyle/>
          <a:p>
            <a:pPr>
              <a:defRPr/>
            </a:pPr>
            <a:fld id="{6E17D6D5-8384-4B40-974E-A6A713CFAE97}" type="slidenum">
              <a:rPr lang="es-ES" smtClean="0"/>
              <a:pPr>
                <a:defRPr/>
              </a:pPr>
              <a:t>23</a:t>
            </a:fld>
            <a:endParaRPr lang="es-ES"/>
          </a:p>
        </p:txBody>
      </p:sp>
    </p:spTree>
    <p:extLst>
      <p:ext uri="{BB962C8B-B14F-4D97-AF65-F5344CB8AC3E}">
        <p14:creationId xmlns:p14="http://schemas.microsoft.com/office/powerpoint/2010/main" val="3448753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ox(in)">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box(in)">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box(in)">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box(in)">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box(in)">
                                      <p:cBhvr>
                                        <p:cTn id="32" dur="500"/>
                                        <p:tgtEl>
                                          <p:spTgt spid="6">
                                            <p:txEl>
                                              <p:pRg st="6" end="6"/>
                                            </p:txEl>
                                          </p:spTgt>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Effect transition="in" filter="box(in)">
                                      <p:cBhvr>
                                        <p:cTn id="35" dur="500"/>
                                        <p:tgtEl>
                                          <p:spTgt spid="6">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6">
                                            <p:txEl>
                                              <p:pRg st="9" end="9"/>
                                            </p:txEl>
                                          </p:spTgt>
                                        </p:tgtEl>
                                        <p:attrNameLst>
                                          <p:attrName>style.visibility</p:attrName>
                                        </p:attrNameLst>
                                      </p:cBhvr>
                                      <p:to>
                                        <p:strVal val="visible"/>
                                      </p:to>
                                    </p:set>
                                    <p:animEffect transition="in" filter="box(in)">
                                      <p:cBhvr>
                                        <p:cTn id="40" dur="500"/>
                                        <p:tgtEl>
                                          <p:spTgt spid="6">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6">
                                            <p:txEl>
                                              <p:pRg st="11" end="11"/>
                                            </p:txEl>
                                          </p:spTgt>
                                        </p:tgtEl>
                                        <p:attrNameLst>
                                          <p:attrName>style.visibility</p:attrName>
                                        </p:attrNameLst>
                                      </p:cBhvr>
                                      <p:to>
                                        <p:strVal val="visible"/>
                                      </p:to>
                                    </p:set>
                                    <p:animEffect transition="in" filter="box(in)">
                                      <p:cBhvr>
                                        <p:cTn id="45" dur="500"/>
                                        <p:tgtEl>
                                          <p:spTgt spid="6">
                                            <p:txEl>
                                              <p:pRg st="11" end="1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6">
                                            <p:txEl>
                                              <p:pRg st="12" end="12"/>
                                            </p:txEl>
                                          </p:spTgt>
                                        </p:tgtEl>
                                        <p:attrNameLst>
                                          <p:attrName>style.visibility</p:attrName>
                                        </p:attrNameLst>
                                      </p:cBhvr>
                                      <p:to>
                                        <p:strVal val="visible"/>
                                      </p:to>
                                    </p:set>
                                    <p:animEffect transition="in" filter="box(in)">
                                      <p:cBhvr>
                                        <p:cTn id="50" dur="500"/>
                                        <p:tgtEl>
                                          <p:spTgt spid="6">
                                            <p:txEl>
                                              <p:pRg st="12" end="1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6">
                                            <p:txEl>
                                              <p:pRg st="13" end="13"/>
                                            </p:txEl>
                                          </p:spTgt>
                                        </p:tgtEl>
                                        <p:attrNameLst>
                                          <p:attrName>style.visibility</p:attrName>
                                        </p:attrNameLst>
                                      </p:cBhvr>
                                      <p:to>
                                        <p:strVal val="visible"/>
                                      </p:to>
                                    </p:set>
                                    <p:animEffect transition="in" filter="box(in)">
                                      <p:cBhvr>
                                        <p:cTn id="55" dur="500"/>
                                        <p:tgtEl>
                                          <p:spTgt spid="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3200" dirty="0" err="1" smtClean="0"/>
              <a:t>Introduction</a:t>
            </a:r>
            <a:r>
              <a:rPr lang="es-ES" sz="3200" dirty="0" smtClean="0"/>
              <a:t> </a:t>
            </a:r>
            <a:r>
              <a:rPr lang="es-ES" sz="3200" dirty="0" err="1" smtClean="0"/>
              <a:t>to</a:t>
            </a:r>
            <a:r>
              <a:rPr lang="es-ES" sz="3200" dirty="0" smtClean="0"/>
              <a:t> Singular </a:t>
            </a:r>
            <a:r>
              <a:rPr lang="es-ES" sz="3200" dirty="0" err="1" smtClean="0"/>
              <a:t>Perturbation</a:t>
            </a:r>
            <a:r>
              <a:rPr lang="es-ES" sz="3200" dirty="0" smtClean="0"/>
              <a:t> - II</a:t>
            </a:r>
            <a:endParaRPr lang="es-ES" sz="3200" dirty="0"/>
          </a:p>
        </p:txBody>
      </p:sp>
      <p:sp>
        <p:nvSpPr>
          <p:cNvPr id="3" name="2 Marcador de contenido"/>
          <p:cNvSpPr>
            <a:spLocks noGrp="1"/>
          </p:cNvSpPr>
          <p:nvPr>
            <p:ph idx="1"/>
          </p:nvPr>
        </p:nvSpPr>
        <p:spPr>
          <a:xfrm>
            <a:off x="467544" y="1124744"/>
            <a:ext cx="8487544" cy="5007769"/>
          </a:xfrm>
        </p:spPr>
        <p:txBody>
          <a:bodyPr/>
          <a:lstStyle/>
          <a:p>
            <a:r>
              <a:rPr lang="en-US" sz="2000" dirty="0" smtClean="0">
                <a:solidFill>
                  <a:schemeClr val="tx1"/>
                </a:solidFill>
                <a:latin typeface="+mn-lt"/>
                <a:ea typeface="+mn-ea"/>
                <a:cs typeface="+mn-cs"/>
              </a:rPr>
              <a:t>Proposed SP &amp; TS Step-by-Step</a:t>
            </a:r>
          </a:p>
          <a:p>
            <a:pPr lvl="1"/>
            <a:r>
              <a:rPr lang="en-US" sz="1600" dirty="0" smtClean="0">
                <a:solidFill>
                  <a:schemeClr val="tx1"/>
                </a:solidFill>
                <a:latin typeface="+mn-lt"/>
                <a:ea typeface="+mn-ea"/>
                <a:cs typeface="+mn-cs"/>
              </a:rPr>
              <a:t>Design proper control laws </a:t>
            </a:r>
            <a:r>
              <a:rPr lang="en-US" sz="1600" dirty="0" smtClean="0">
                <a:solidFill>
                  <a:schemeClr val="tx1"/>
                </a:solidFill>
                <a:latin typeface="+mn-lt"/>
                <a:ea typeface="+mn-ea"/>
                <a:cs typeface="+mn-cs"/>
                <a:sym typeface="Symbol"/>
              </a:rPr>
              <a:t> with </a:t>
            </a:r>
            <a:r>
              <a:rPr lang="en-US" sz="1600" dirty="0" smtClean="0">
                <a:solidFill>
                  <a:schemeClr val="tx1"/>
                </a:solidFill>
                <a:latin typeface="+mn-lt"/>
                <a:ea typeface="+mn-ea"/>
                <a:cs typeface="+mn-cs"/>
              </a:rPr>
              <a:t>a desired degree of stability.</a:t>
            </a:r>
          </a:p>
          <a:p>
            <a:pPr lvl="1"/>
            <a:r>
              <a:rPr lang="en-US" sz="1600" dirty="0" smtClean="0">
                <a:solidFill>
                  <a:schemeClr val="tx1"/>
                </a:solidFill>
                <a:latin typeface="+mn-lt"/>
                <a:ea typeface="+mn-ea"/>
                <a:cs typeface="+mn-cs"/>
              </a:rPr>
              <a:t>Select appropriate composite </a:t>
            </a:r>
            <a:r>
              <a:rPr lang="en-US" sz="1600" dirty="0" err="1" smtClean="0">
                <a:solidFill>
                  <a:schemeClr val="tx1"/>
                </a:solidFill>
                <a:latin typeface="+mn-lt"/>
                <a:ea typeface="+mn-ea"/>
                <a:cs typeface="+mn-cs"/>
              </a:rPr>
              <a:t>Lyapunov</a:t>
            </a:r>
            <a:r>
              <a:rPr lang="en-US" sz="1600" dirty="0" smtClean="0">
                <a:solidFill>
                  <a:schemeClr val="tx1"/>
                </a:solidFill>
                <a:latin typeface="+mn-lt"/>
                <a:ea typeface="+mn-ea"/>
                <a:cs typeface="+mn-cs"/>
              </a:rPr>
              <a:t> function for the complete singularly perturbed system.</a:t>
            </a:r>
          </a:p>
          <a:p>
            <a:pPr lvl="1"/>
            <a:r>
              <a:rPr lang="en-US" sz="1600" dirty="0" smtClean="0">
                <a:solidFill>
                  <a:schemeClr val="tx1"/>
                </a:solidFill>
                <a:latin typeface="+mn-lt"/>
                <a:ea typeface="+mn-ea"/>
                <a:cs typeface="+mn-cs"/>
              </a:rPr>
              <a:t>Demonstrate asymptotic stability for the resulting closed-loop nonlinear SP system.</a:t>
            </a:r>
          </a:p>
          <a:p>
            <a:pPr lvl="2"/>
            <a:endParaRPr lang="en-US" sz="1200" dirty="0" smtClean="0">
              <a:solidFill>
                <a:schemeClr val="tx1"/>
              </a:solidFill>
              <a:latin typeface="+mn-lt"/>
              <a:ea typeface="+mn-ea"/>
              <a:cs typeface="+mn-cs"/>
            </a:endParaRPr>
          </a:p>
          <a:p>
            <a:r>
              <a:rPr lang="en-US" sz="2000" dirty="0" smtClean="0">
                <a:solidFill>
                  <a:schemeClr val="tx1"/>
                </a:solidFill>
                <a:latin typeface="+mn-lt"/>
                <a:ea typeface="+mn-ea"/>
                <a:cs typeface="+mn-cs"/>
              </a:rPr>
              <a:t>The time-scale analysis here presented is based in a extension from the general two-timescale singular perturbation formulation [</a:t>
            </a:r>
            <a:r>
              <a:rPr lang="en-US" sz="2000" dirty="0" err="1" smtClean="0">
                <a:solidFill>
                  <a:schemeClr val="tx1"/>
                </a:solidFill>
                <a:latin typeface="+mn-lt"/>
                <a:ea typeface="+mn-ea"/>
                <a:cs typeface="+mn-cs"/>
              </a:rPr>
              <a:t>Kokotovic</a:t>
            </a:r>
            <a:r>
              <a:rPr lang="en-US" sz="2000" dirty="0" smtClean="0">
                <a:solidFill>
                  <a:schemeClr val="tx1"/>
                </a:solidFill>
                <a:latin typeface="+mn-lt"/>
                <a:ea typeface="+mn-ea"/>
                <a:cs typeface="+mn-cs"/>
              </a:rPr>
              <a:t> 86]</a:t>
            </a:r>
          </a:p>
          <a:p>
            <a:pPr lvl="1"/>
            <a:r>
              <a:rPr lang="en-US" sz="1600" dirty="0" smtClean="0">
                <a:ea typeface="+mn-ea"/>
                <a:cs typeface="+mn-cs"/>
              </a:rPr>
              <a:t>Two-Time-Scale Singularly Perturbed Systems (2TS SP)</a:t>
            </a:r>
            <a:endParaRPr lang="en-US" sz="1600" dirty="0" smtClean="0">
              <a:solidFill>
                <a:schemeClr val="tx1"/>
              </a:solidFill>
              <a:latin typeface="+mn-lt"/>
              <a:ea typeface="+mn-ea"/>
              <a:cs typeface="+mn-cs"/>
            </a:endParaRPr>
          </a:p>
          <a:p>
            <a:pPr lvl="2"/>
            <a:endParaRPr lang="en-US" sz="1200" dirty="0" smtClean="0">
              <a:solidFill>
                <a:schemeClr val="tx1"/>
              </a:solidFill>
              <a:latin typeface="+mn-lt"/>
              <a:ea typeface="+mn-ea"/>
              <a:cs typeface="+mn-cs"/>
            </a:endParaRPr>
          </a:p>
          <a:p>
            <a:r>
              <a:rPr lang="en-US" sz="2000" dirty="0" smtClean="0"/>
              <a:t>Contribution: </a:t>
            </a:r>
            <a:r>
              <a:rPr lang="en-US" sz="2000" i="1" dirty="0" smtClean="0"/>
              <a:t>Top-Down (TD) and Bottom-Up (BU) </a:t>
            </a:r>
            <a:r>
              <a:rPr lang="es-ES" sz="2000" dirty="0" err="1" smtClean="0"/>
              <a:t>methodologies</a:t>
            </a:r>
            <a:r>
              <a:rPr lang="es-ES" sz="2000" dirty="0" smtClean="0"/>
              <a:t>:</a:t>
            </a:r>
            <a:endParaRPr lang="en-US" sz="2000" dirty="0" smtClean="0">
              <a:solidFill>
                <a:schemeClr val="tx1"/>
              </a:solidFill>
              <a:latin typeface="+mn-lt"/>
              <a:ea typeface="+mn-ea"/>
              <a:cs typeface="+mn-cs"/>
            </a:endParaRPr>
          </a:p>
          <a:p>
            <a:pPr lvl="1"/>
            <a:r>
              <a:rPr lang="en-US" sz="1600" dirty="0" smtClean="0">
                <a:solidFill>
                  <a:schemeClr val="tx1"/>
                </a:solidFill>
                <a:latin typeface="+mn-lt"/>
                <a:ea typeface="+mn-ea"/>
                <a:cs typeface="+mn-cs"/>
              </a:rPr>
              <a:t>Analysis of Three-Time-Scale Singularly </a:t>
            </a:r>
            <a:r>
              <a:rPr lang="en-US" sz="1600" dirty="0" smtClean="0">
                <a:ea typeface="+mn-ea"/>
                <a:cs typeface="+mn-cs"/>
              </a:rPr>
              <a:t>P</a:t>
            </a:r>
            <a:r>
              <a:rPr lang="en-US" sz="1600" dirty="0" smtClean="0">
                <a:solidFill>
                  <a:schemeClr val="tx1"/>
                </a:solidFill>
                <a:latin typeface="+mn-lt"/>
                <a:ea typeface="+mn-ea"/>
                <a:cs typeface="+mn-cs"/>
              </a:rPr>
              <a:t>erturbed Systems (3TS SP)</a:t>
            </a:r>
          </a:p>
          <a:p>
            <a:pPr lvl="2"/>
            <a:r>
              <a:rPr lang="en-US" sz="1200" dirty="0" smtClean="0">
                <a:ea typeface="+mn-ea"/>
                <a:cs typeface="+mn-cs"/>
              </a:rPr>
              <a:t>Control strategy</a:t>
            </a:r>
          </a:p>
          <a:p>
            <a:pPr lvl="2"/>
            <a:r>
              <a:rPr lang="en-US" sz="1200" dirty="0" smtClean="0">
                <a:solidFill>
                  <a:schemeClr val="tx1"/>
                </a:solidFill>
                <a:latin typeface="+mn-lt"/>
                <a:ea typeface="+mn-ea"/>
                <a:cs typeface="+mn-cs"/>
              </a:rPr>
              <a:t>Stability analysis</a:t>
            </a:r>
          </a:p>
          <a:p>
            <a:pPr lvl="1"/>
            <a:r>
              <a:rPr lang="en-US" sz="1600" dirty="0" smtClean="0">
                <a:solidFill>
                  <a:schemeClr val="tx1"/>
                </a:solidFill>
                <a:latin typeface="+mn-lt"/>
                <a:ea typeface="+mn-ea"/>
                <a:cs typeface="+mn-cs"/>
              </a:rPr>
              <a:t>Provide  a more general Nth-time-scale singular perturbation formulation</a:t>
            </a:r>
          </a:p>
          <a:p>
            <a:pPr lvl="1"/>
            <a:endParaRPr lang="en-US" sz="1600" i="1" dirty="0" smtClean="0">
              <a:solidFill>
                <a:schemeClr val="tx1"/>
              </a:solidFill>
              <a:latin typeface="+mn-lt"/>
              <a:ea typeface="+mn-ea"/>
              <a:cs typeface="+mn-cs"/>
            </a:endParaRPr>
          </a:p>
          <a:p>
            <a:endParaRPr lang="es-ES" sz="1600" dirty="0"/>
          </a:p>
        </p:txBody>
      </p:sp>
      <p:sp>
        <p:nvSpPr>
          <p:cNvPr id="4" name="3 Marcador de número de diapositiva"/>
          <p:cNvSpPr>
            <a:spLocks noGrp="1"/>
          </p:cNvSpPr>
          <p:nvPr>
            <p:ph type="sldNum" sz="quarter" idx="4294967295"/>
          </p:nvPr>
        </p:nvSpPr>
        <p:spPr>
          <a:xfrm>
            <a:off x="7042150" y="6243638"/>
            <a:ext cx="1905000" cy="457200"/>
          </a:xfrm>
          <a:prstGeom prst="rect">
            <a:avLst/>
          </a:prstGeom>
        </p:spPr>
        <p:txBody>
          <a:bodyPr/>
          <a:lstStyle/>
          <a:p>
            <a:pPr>
              <a:defRPr/>
            </a:pPr>
            <a:fld id="{8395C71D-A1E9-4C6C-95BC-D65559E1623D}" type="slidenum">
              <a:rPr lang="es-ES" smtClean="0"/>
              <a:pPr>
                <a:defRPr/>
              </a:pPr>
              <a:t>24</a:t>
            </a:fld>
            <a:endParaRPr lang="es-ES"/>
          </a:p>
        </p:txBody>
      </p:sp>
    </p:spTree>
    <p:extLst>
      <p:ext uri="{BB962C8B-B14F-4D97-AF65-F5344CB8AC3E}">
        <p14:creationId xmlns:p14="http://schemas.microsoft.com/office/powerpoint/2010/main" val="2643576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ox(in)">
                                      <p:cBhvr>
                                        <p:cTn id="27" dur="500"/>
                                        <p:tgtEl>
                                          <p:spTgt spid="3">
                                            <p:txEl>
                                              <p:pRg st="5" end="5"/>
                                            </p:txEl>
                                          </p:spTgt>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box(in)">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box(in)">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box(in)">
                                      <p:cBhvr>
                                        <p:cTn id="40" dur="500"/>
                                        <p:tgtEl>
                                          <p:spTgt spid="3">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box(in)">
                                      <p:cBhvr>
                                        <p:cTn id="45" dur="500"/>
                                        <p:tgtEl>
                                          <p:spTgt spid="3">
                                            <p:txEl>
                                              <p:pRg st="10" end="1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3">
                                            <p:txEl>
                                              <p:pRg st="11" end="11"/>
                                            </p:txEl>
                                          </p:spTgt>
                                        </p:tgtEl>
                                        <p:attrNameLst>
                                          <p:attrName>style.visibility</p:attrName>
                                        </p:attrNameLst>
                                      </p:cBhvr>
                                      <p:to>
                                        <p:strVal val="visible"/>
                                      </p:to>
                                    </p:set>
                                    <p:animEffect transition="in" filter="box(in)">
                                      <p:cBhvr>
                                        <p:cTn id="50" dur="500"/>
                                        <p:tgtEl>
                                          <p:spTgt spid="3">
                                            <p:txEl>
                                              <p:pRg st="11" end="1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Effect transition="in" filter="box(in)">
                                      <p:cBhvr>
                                        <p:cTn id="55"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Título"/>
          <p:cNvSpPr>
            <a:spLocks noGrp="1"/>
          </p:cNvSpPr>
          <p:nvPr>
            <p:ph type="title"/>
          </p:nvPr>
        </p:nvSpPr>
        <p:spPr>
          <a:xfrm>
            <a:off x="1258888" y="188913"/>
            <a:ext cx="7793037" cy="647700"/>
          </a:xfrm>
        </p:spPr>
        <p:txBody>
          <a:bodyPr/>
          <a:lstStyle/>
          <a:p>
            <a:pPr eaLnBrk="1" hangingPunct="1"/>
            <a:r>
              <a:rPr lang="es-ES" sz="2800" dirty="0" smtClean="0"/>
              <a:t>General 2-Time-Scale </a:t>
            </a:r>
            <a:r>
              <a:rPr lang="es-ES" sz="2800" dirty="0" err="1" smtClean="0"/>
              <a:t>Systems</a:t>
            </a:r>
            <a:endParaRPr lang="es-ES" sz="2800" dirty="0" smtClean="0"/>
          </a:p>
        </p:txBody>
      </p:sp>
      <p:pic>
        <p:nvPicPr>
          <p:cNvPr id="24581" name="Picture 6"/>
          <p:cNvPicPr>
            <a:picLocks noChangeAspect="1" noChangeArrowheads="1"/>
          </p:cNvPicPr>
          <p:nvPr/>
        </p:nvPicPr>
        <p:blipFill>
          <a:blip r:embed="rId3" cstate="print"/>
          <a:srcRect/>
          <a:stretch>
            <a:fillRect/>
          </a:stretch>
        </p:blipFill>
        <p:spPr bwMode="auto">
          <a:xfrm>
            <a:off x="4932040" y="3501008"/>
            <a:ext cx="3456384" cy="3174556"/>
          </a:xfrm>
          <a:prstGeom prst="rect">
            <a:avLst/>
          </a:prstGeom>
          <a:noFill/>
          <a:ln w="9525">
            <a:noFill/>
            <a:miter lim="800000"/>
            <a:headEnd/>
            <a:tailEnd/>
          </a:ln>
        </p:spPr>
      </p:pic>
      <p:sp>
        <p:nvSpPr>
          <p:cNvPr id="24596" name="23 Flecha curvada hacia arriba"/>
          <p:cNvSpPr>
            <a:spLocks noChangeArrowheads="1"/>
          </p:cNvSpPr>
          <p:nvPr/>
        </p:nvSpPr>
        <p:spPr bwMode="auto">
          <a:xfrm rot="16200000" flipH="1">
            <a:off x="3167846" y="4241540"/>
            <a:ext cx="1152128" cy="648074"/>
          </a:xfrm>
          <a:prstGeom prst="curvedUpArrow">
            <a:avLst>
              <a:gd name="adj1" fmla="val 24979"/>
              <a:gd name="adj2" fmla="val 58643"/>
              <a:gd name="adj3" fmla="val 24005"/>
            </a:avLst>
          </a:prstGeom>
          <a:solidFill>
            <a:schemeClr val="accent1"/>
          </a:solidFill>
          <a:ln w="9525" algn="ctr">
            <a:solidFill>
              <a:schemeClr val="tx1"/>
            </a:solidFill>
            <a:round/>
            <a:headEnd/>
            <a:tailEnd/>
          </a:ln>
        </p:spPr>
        <p:txBody>
          <a:bodyPr/>
          <a:lstStyle/>
          <a:p>
            <a:endParaRPr lang="es-ES"/>
          </a:p>
        </p:txBody>
      </p:sp>
      <p:pic>
        <p:nvPicPr>
          <p:cNvPr id="1026" name="Picture 2"/>
          <p:cNvPicPr>
            <a:picLocks noChangeAspect="1" noChangeArrowheads="1"/>
          </p:cNvPicPr>
          <p:nvPr/>
        </p:nvPicPr>
        <p:blipFill>
          <a:blip r:embed="rId4" cstate="print"/>
          <a:srcRect/>
          <a:stretch>
            <a:fillRect/>
          </a:stretch>
        </p:blipFill>
        <p:spPr bwMode="auto">
          <a:xfrm>
            <a:off x="3792835" y="980728"/>
            <a:ext cx="2219325" cy="647700"/>
          </a:xfrm>
          <a:prstGeom prst="rect">
            <a:avLst/>
          </a:prstGeom>
          <a:noFill/>
          <a:ln w="9525">
            <a:noFill/>
            <a:miter lim="800000"/>
            <a:headEnd/>
            <a:tailEnd/>
          </a:ln>
        </p:spPr>
      </p:pic>
      <p:sp>
        <p:nvSpPr>
          <p:cNvPr id="22" name="21 CuadroTexto"/>
          <p:cNvSpPr txBox="1"/>
          <p:nvPr/>
        </p:nvSpPr>
        <p:spPr>
          <a:xfrm>
            <a:off x="1527937" y="1137072"/>
            <a:ext cx="1501565" cy="307777"/>
          </a:xfrm>
          <a:prstGeom prst="rect">
            <a:avLst/>
          </a:prstGeom>
          <a:noFill/>
        </p:spPr>
        <p:txBody>
          <a:bodyPr wrap="none" rtlCol="0">
            <a:spAutoFit/>
          </a:bodyPr>
          <a:lstStyle/>
          <a:p>
            <a:r>
              <a:rPr lang="es-ES" sz="1400" i="0" dirty="0" smtClean="0"/>
              <a:t>General 2TS SPS</a:t>
            </a:r>
            <a:endParaRPr lang="es-ES" sz="1400" i="0" dirty="0"/>
          </a:p>
        </p:txBody>
      </p:sp>
      <p:pic>
        <p:nvPicPr>
          <p:cNvPr id="1027" name="Picture 3"/>
          <p:cNvPicPr>
            <a:picLocks noChangeAspect="1" noChangeArrowheads="1"/>
          </p:cNvPicPr>
          <p:nvPr/>
        </p:nvPicPr>
        <p:blipFill>
          <a:blip r:embed="rId5" cstate="print"/>
          <a:srcRect/>
          <a:stretch>
            <a:fillRect/>
          </a:stretch>
        </p:blipFill>
        <p:spPr bwMode="auto">
          <a:xfrm>
            <a:off x="5268441" y="1670030"/>
            <a:ext cx="1247775" cy="285750"/>
          </a:xfrm>
          <a:prstGeom prst="rect">
            <a:avLst/>
          </a:prstGeom>
          <a:noFill/>
          <a:ln w="9525">
            <a:noFill/>
            <a:miter lim="800000"/>
            <a:headEnd/>
            <a:tailEnd/>
          </a:ln>
        </p:spPr>
      </p:pic>
      <p:sp>
        <p:nvSpPr>
          <p:cNvPr id="24" name="23 CuadroTexto"/>
          <p:cNvSpPr txBox="1"/>
          <p:nvPr/>
        </p:nvSpPr>
        <p:spPr>
          <a:xfrm>
            <a:off x="2523629" y="1681063"/>
            <a:ext cx="2767361" cy="307777"/>
          </a:xfrm>
          <a:prstGeom prst="rect">
            <a:avLst/>
          </a:prstGeom>
          <a:noFill/>
        </p:spPr>
        <p:txBody>
          <a:bodyPr wrap="none" rtlCol="0">
            <a:spAutoFit/>
          </a:bodyPr>
          <a:lstStyle/>
          <a:p>
            <a:r>
              <a:rPr lang="es-ES" sz="1400" i="0" dirty="0" err="1" smtClean="0"/>
              <a:t>Isolated</a:t>
            </a:r>
            <a:r>
              <a:rPr lang="es-ES" sz="1400" i="0" dirty="0" smtClean="0"/>
              <a:t> </a:t>
            </a:r>
            <a:r>
              <a:rPr lang="es-ES" sz="1400" i="0" dirty="0" err="1" smtClean="0"/>
              <a:t>equilibrium</a:t>
            </a:r>
            <a:r>
              <a:rPr lang="es-ES" sz="1400" i="0" dirty="0" smtClean="0"/>
              <a:t> at </a:t>
            </a:r>
            <a:r>
              <a:rPr lang="es-ES" sz="1400" i="0" dirty="0" err="1" smtClean="0"/>
              <a:t>the</a:t>
            </a:r>
            <a:r>
              <a:rPr lang="es-ES" sz="1400" i="0" dirty="0" smtClean="0"/>
              <a:t> </a:t>
            </a:r>
            <a:r>
              <a:rPr lang="es-ES" sz="1400" i="0" dirty="0" err="1" smtClean="0"/>
              <a:t>origin</a:t>
            </a:r>
            <a:endParaRPr lang="es-ES" sz="1400" i="0" dirty="0"/>
          </a:p>
        </p:txBody>
      </p:sp>
      <p:pic>
        <p:nvPicPr>
          <p:cNvPr id="1029" name="Picture 5"/>
          <p:cNvPicPr>
            <a:picLocks noChangeAspect="1" noChangeArrowheads="1"/>
          </p:cNvPicPr>
          <p:nvPr/>
        </p:nvPicPr>
        <p:blipFill>
          <a:blip r:embed="rId6" cstate="print"/>
          <a:srcRect/>
          <a:stretch>
            <a:fillRect/>
          </a:stretch>
        </p:blipFill>
        <p:spPr bwMode="auto">
          <a:xfrm>
            <a:off x="714421" y="2734320"/>
            <a:ext cx="638175" cy="295275"/>
          </a:xfrm>
          <a:prstGeom prst="rect">
            <a:avLst/>
          </a:prstGeom>
          <a:noFill/>
          <a:ln w="9525">
            <a:noFill/>
            <a:miter lim="800000"/>
            <a:headEnd/>
            <a:tailEnd/>
          </a:ln>
        </p:spPr>
      </p:pic>
      <p:sp>
        <p:nvSpPr>
          <p:cNvPr id="28" name="27 CuadroTexto"/>
          <p:cNvSpPr txBox="1"/>
          <p:nvPr/>
        </p:nvSpPr>
        <p:spPr>
          <a:xfrm>
            <a:off x="1362493" y="2708920"/>
            <a:ext cx="4603183" cy="307777"/>
          </a:xfrm>
          <a:prstGeom prst="rect">
            <a:avLst/>
          </a:prstGeom>
          <a:noFill/>
        </p:spPr>
        <p:txBody>
          <a:bodyPr wrap="none" rtlCol="0">
            <a:spAutoFit/>
          </a:bodyPr>
          <a:lstStyle/>
          <a:p>
            <a:r>
              <a:rPr lang="en-US" sz="1400" i="0" dirty="0" smtClean="0"/>
              <a:t>are smooth to ensure that for specified </a:t>
            </a:r>
            <a:r>
              <a:rPr lang="es-ES" sz="1400" i="0" dirty="0" err="1" smtClean="0"/>
              <a:t>initial</a:t>
            </a:r>
            <a:r>
              <a:rPr lang="es-ES" sz="1400" i="0" dirty="0" smtClean="0"/>
              <a:t> </a:t>
            </a:r>
            <a:r>
              <a:rPr lang="es-ES" sz="1400" i="0" dirty="0" err="1" smtClean="0"/>
              <a:t>conditions</a:t>
            </a:r>
            <a:endParaRPr lang="es-ES" sz="1400" i="0" dirty="0"/>
          </a:p>
        </p:txBody>
      </p:sp>
      <p:pic>
        <p:nvPicPr>
          <p:cNvPr id="1030" name="Picture 6"/>
          <p:cNvPicPr>
            <a:picLocks noChangeAspect="1" noChangeArrowheads="1"/>
          </p:cNvPicPr>
          <p:nvPr/>
        </p:nvPicPr>
        <p:blipFill>
          <a:blip r:embed="rId7" cstate="print"/>
          <a:srcRect/>
          <a:stretch>
            <a:fillRect/>
          </a:stretch>
        </p:blipFill>
        <p:spPr bwMode="auto">
          <a:xfrm>
            <a:off x="5863183" y="2747020"/>
            <a:ext cx="581025" cy="257175"/>
          </a:xfrm>
          <a:prstGeom prst="rect">
            <a:avLst/>
          </a:prstGeom>
          <a:noFill/>
          <a:ln w="9525">
            <a:noFill/>
            <a:miter lim="800000"/>
            <a:headEnd/>
            <a:tailEnd/>
          </a:ln>
        </p:spPr>
      </p:pic>
      <p:pic>
        <p:nvPicPr>
          <p:cNvPr id="1031" name="Picture 7"/>
          <p:cNvPicPr>
            <a:picLocks noChangeAspect="1" noChangeArrowheads="1"/>
          </p:cNvPicPr>
          <p:nvPr/>
        </p:nvPicPr>
        <p:blipFill>
          <a:blip r:embed="rId8" cstate="print"/>
          <a:srcRect/>
          <a:stretch>
            <a:fillRect/>
          </a:stretch>
        </p:blipFill>
        <p:spPr bwMode="auto">
          <a:xfrm>
            <a:off x="6511255" y="2708920"/>
            <a:ext cx="542925" cy="295275"/>
          </a:xfrm>
          <a:prstGeom prst="rect">
            <a:avLst/>
          </a:prstGeom>
          <a:noFill/>
          <a:ln w="9525">
            <a:noFill/>
            <a:miter lim="800000"/>
            <a:headEnd/>
            <a:tailEnd/>
          </a:ln>
        </p:spPr>
      </p:pic>
      <p:sp>
        <p:nvSpPr>
          <p:cNvPr id="31" name="30 CuadroTexto"/>
          <p:cNvSpPr txBox="1"/>
          <p:nvPr/>
        </p:nvSpPr>
        <p:spPr>
          <a:xfrm>
            <a:off x="7013942" y="2708920"/>
            <a:ext cx="1721946" cy="307777"/>
          </a:xfrm>
          <a:prstGeom prst="rect">
            <a:avLst/>
          </a:prstGeom>
          <a:noFill/>
        </p:spPr>
        <p:txBody>
          <a:bodyPr wrap="none" rtlCol="0">
            <a:spAutoFit/>
          </a:bodyPr>
          <a:lstStyle/>
          <a:p>
            <a:r>
              <a:rPr lang="es-ES" sz="1400" i="0" dirty="0" smtClean="0"/>
              <a:t>has </a:t>
            </a:r>
            <a:r>
              <a:rPr lang="es-ES" sz="1400" i="0" dirty="0" err="1" smtClean="0"/>
              <a:t>unique</a:t>
            </a:r>
            <a:r>
              <a:rPr lang="es-ES" sz="1400" i="0" dirty="0" smtClean="0"/>
              <a:t> </a:t>
            </a:r>
            <a:r>
              <a:rPr lang="es-ES" sz="1400" i="0" dirty="0" err="1" smtClean="0"/>
              <a:t>solution</a:t>
            </a:r>
            <a:endParaRPr lang="es-ES" sz="1400" i="0" dirty="0"/>
          </a:p>
        </p:txBody>
      </p:sp>
      <p:sp>
        <p:nvSpPr>
          <p:cNvPr id="32" name="31 CuadroTexto"/>
          <p:cNvSpPr txBox="1"/>
          <p:nvPr/>
        </p:nvSpPr>
        <p:spPr>
          <a:xfrm>
            <a:off x="899592" y="3121223"/>
            <a:ext cx="7344816" cy="307777"/>
          </a:xfrm>
          <a:prstGeom prst="rect">
            <a:avLst/>
          </a:prstGeom>
          <a:noFill/>
        </p:spPr>
        <p:txBody>
          <a:bodyPr wrap="square" rtlCol="0">
            <a:spAutoFit/>
          </a:bodyPr>
          <a:lstStyle/>
          <a:p>
            <a:r>
              <a:rPr lang="en-US" sz="1400" b="1" i="0" dirty="0" smtClean="0"/>
              <a:t>Reduced Order </a:t>
            </a:r>
            <a:r>
              <a:rPr lang="en-US" sz="1400" b="1" i="0" dirty="0" err="1" smtClean="0"/>
              <a:t>Modelling</a:t>
            </a:r>
            <a:r>
              <a:rPr lang="en-US" sz="1400" b="1" i="0" dirty="0" smtClean="0"/>
              <a:t> </a:t>
            </a:r>
            <a:r>
              <a:rPr lang="en-US" sz="1400" b="1" i="0" dirty="0" smtClean="0">
                <a:sym typeface="Symbol"/>
              </a:rPr>
              <a:t> Singular Perturbation and Time-Scale Analysis</a:t>
            </a:r>
            <a:endParaRPr lang="es-ES" sz="1400" b="1" i="0" dirty="0"/>
          </a:p>
        </p:txBody>
      </p:sp>
      <p:pic>
        <p:nvPicPr>
          <p:cNvPr id="1037" name="Picture 13"/>
          <p:cNvPicPr>
            <a:picLocks noChangeAspect="1" noChangeArrowheads="1"/>
          </p:cNvPicPr>
          <p:nvPr/>
        </p:nvPicPr>
        <p:blipFill>
          <a:blip r:embed="rId9" cstate="print"/>
          <a:srcRect/>
          <a:stretch>
            <a:fillRect/>
          </a:stretch>
        </p:blipFill>
        <p:spPr bwMode="auto">
          <a:xfrm>
            <a:off x="285428" y="6190828"/>
            <a:ext cx="152400" cy="152400"/>
          </a:xfrm>
          <a:prstGeom prst="rect">
            <a:avLst/>
          </a:prstGeom>
          <a:noFill/>
          <a:ln w="9525">
            <a:noFill/>
            <a:miter lim="800000"/>
            <a:headEnd/>
            <a:tailEnd/>
          </a:ln>
        </p:spPr>
      </p:pic>
      <p:sp>
        <p:nvSpPr>
          <p:cNvPr id="42" name="41 CuadroTexto"/>
          <p:cNvSpPr txBox="1"/>
          <p:nvPr/>
        </p:nvSpPr>
        <p:spPr>
          <a:xfrm>
            <a:off x="399852" y="6093296"/>
            <a:ext cx="4409380" cy="307777"/>
          </a:xfrm>
          <a:prstGeom prst="rect">
            <a:avLst/>
          </a:prstGeom>
          <a:noFill/>
        </p:spPr>
        <p:txBody>
          <a:bodyPr wrap="square" rtlCol="0">
            <a:spAutoFit/>
          </a:bodyPr>
          <a:lstStyle/>
          <a:p>
            <a:r>
              <a:rPr lang="en-US" sz="1400" i="0" dirty="0" smtClean="0">
                <a:sym typeface="Symbol"/>
              </a:rPr>
              <a:t> </a:t>
            </a:r>
            <a:r>
              <a:rPr lang="en-US" sz="1400" i="0" dirty="0" smtClean="0"/>
              <a:t>Treated like a fix system in the boundary layer</a:t>
            </a:r>
            <a:endParaRPr lang="es-ES" sz="1400" i="0" dirty="0"/>
          </a:p>
        </p:txBody>
      </p:sp>
      <p:pic>
        <p:nvPicPr>
          <p:cNvPr id="1038" name="Picture 14"/>
          <p:cNvPicPr>
            <a:picLocks noChangeAspect="1" noChangeArrowheads="1"/>
          </p:cNvPicPr>
          <p:nvPr/>
        </p:nvPicPr>
        <p:blipFill>
          <a:blip r:embed="rId10" cstate="print"/>
          <a:srcRect/>
          <a:stretch>
            <a:fillRect/>
          </a:stretch>
        </p:blipFill>
        <p:spPr bwMode="auto">
          <a:xfrm>
            <a:off x="1259632" y="2276872"/>
            <a:ext cx="161925" cy="200025"/>
          </a:xfrm>
          <a:prstGeom prst="rect">
            <a:avLst/>
          </a:prstGeom>
          <a:noFill/>
          <a:ln w="9525">
            <a:noFill/>
            <a:miter lim="800000"/>
            <a:headEnd/>
            <a:tailEnd/>
          </a:ln>
        </p:spPr>
      </p:pic>
      <p:sp>
        <p:nvSpPr>
          <p:cNvPr id="44" name="43 CuadroTexto"/>
          <p:cNvSpPr txBox="1"/>
          <p:nvPr/>
        </p:nvSpPr>
        <p:spPr>
          <a:xfrm>
            <a:off x="1403648" y="2204864"/>
            <a:ext cx="6696744" cy="307777"/>
          </a:xfrm>
          <a:prstGeom prst="rect">
            <a:avLst/>
          </a:prstGeom>
          <a:noFill/>
        </p:spPr>
        <p:txBody>
          <a:bodyPr wrap="square" rtlCol="0">
            <a:spAutoFit/>
          </a:bodyPr>
          <a:lstStyle/>
          <a:p>
            <a:r>
              <a:rPr lang="en-US" sz="1400" i="0" dirty="0" smtClean="0">
                <a:sym typeface="Symbol"/>
              </a:rPr>
              <a:t> </a:t>
            </a:r>
            <a:r>
              <a:rPr lang="en-US" sz="1400" i="0" dirty="0" smtClean="0"/>
              <a:t>Parasitic constant </a:t>
            </a:r>
            <a:r>
              <a:rPr lang="en-US" sz="1400" i="0" dirty="0" smtClean="0">
                <a:sym typeface="Symbol"/>
              </a:rPr>
              <a:t> </a:t>
            </a:r>
            <a:r>
              <a:rPr lang="en-US" sz="1400" i="0" dirty="0" smtClean="0"/>
              <a:t>defines the stretched time scale of the fast subsystem</a:t>
            </a:r>
            <a:endParaRPr lang="es-ES" sz="1400" i="0" dirty="0"/>
          </a:p>
        </p:txBody>
      </p:sp>
      <p:sp>
        <p:nvSpPr>
          <p:cNvPr id="30" name="20 Flecha derecha"/>
          <p:cNvSpPr>
            <a:spLocks noChangeArrowheads="1"/>
          </p:cNvSpPr>
          <p:nvPr/>
        </p:nvSpPr>
        <p:spPr bwMode="auto">
          <a:xfrm>
            <a:off x="3047132" y="1171352"/>
            <a:ext cx="576263" cy="215900"/>
          </a:xfrm>
          <a:prstGeom prst="rightArrow">
            <a:avLst>
              <a:gd name="adj1" fmla="val 50000"/>
              <a:gd name="adj2" fmla="val 50046"/>
            </a:avLst>
          </a:prstGeom>
          <a:solidFill>
            <a:schemeClr val="accent1"/>
          </a:solidFill>
          <a:ln w="9525" algn="ctr">
            <a:solidFill>
              <a:schemeClr val="tx1"/>
            </a:solidFill>
            <a:round/>
            <a:headEnd/>
            <a:tailEnd/>
          </a:ln>
        </p:spPr>
        <p:txBody>
          <a:bodyPr/>
          <a:lstStyle/>
          <a:p>
            <a:endParaRPr lang="es-ES"/>
          </a:p>
        </p:txBody>
      </p:sp>
      <p:sp>
        <p:nvSpPr>
          <p:cNvPr id="33" name="20 Flecha derecha"/>
          <p:cNvSpPr>
            <a:spLocks noChangeArrowheads="1"/>
          </p:cNvSpPr>
          <p:nvPr/>
        </p:nvSpPr>
        <p:spPr bwMode="auto">
          <a:xfrm>
            <a:off x="1589956" y="4072879"/>
            <a:ext cx="576263" cy="215900"/>
          </a:xfrm>
          <a:prstGeom prst="rightArrow">
            <a:avLst>
              <a:gd name="adj1" fmla="val 50000"/>
              <a:gd name="adj2" fmla="val 50046"/>
            </a:avLst>
          </a:prstGeom>
          <a:solidFill>
            <a:schemeClr val="accent1"/>
          </a:solidFill>
          <a:ln w="9525" algn="ctr">
            <a:solidFill>
              <a:schemeClr val="tx1"/>
            </a:solidFill>
            <a:round/>
            <a:headEnd/>
            <a:tailEnd/>
          </a:ln>
        </p:spPr>
        <p:txBody>
          <a:bodyPr/>
          <a:lstStyle/>
          <a:p>
            <a:endParaRPr lang="es-ES"/>
          </a:p>
        </p:txBody>
      </p:sp>
      <p:pic>
        <p:nvPicPr>
          <p:cNvPr id="34" name="Picture 9"/>
          <p:cNvPicPr>
            <a:picLocks noChangeAspect="1" noChangeArrowheads="1"/>
          </p:cNvPicPr>
          <p:nvPr/>
        </p:nvPicPr>
        <p:blipFill>
          <a:blip r:embed="rId11" cstate="print"/>
          <a:srcRect/>
          <a:stretch>
            <a:fillRect/>
          </a:stretch>
        </p:blipFill>
        <p:spPr bwMode="auto">
          <a:xfrm>
            <a:off x="535236" y="4021955"/>
            <a:ext cx="942975" cy="295275"/>
          </a:xfrm>
          <a:prstGeom prst="rect">
            <a:avLst/>
          </a:prstGeom>
          <a:noFill/>
          <a:ln w="9525">
            <a:noFill/>
            <a:miter lim="800000"/>
            <a:headEnd/>
            <a:tailEnd/>
          </a:ln>
        </p:spPr>
      </p:pic>
      <p:pic>
        <p:nvPicPr>
          <p:cNvPr id="35" name="Picture 10"/>
          <p:cNvPicPr>
            <a:picLocks noChangeAspect="1" noChangeArrowheads="1"/>
          </p:cNvPicPr>
          <p:nvPr/>
        </p:nvPicPr>
        <p:blipFill>
          <a:blip r:embed="rId12" cstate="print"/>
          <a:srcRect/>
          <a:stretch>
            <a:fillRect/>
          </a:stretch>
        </p:blipFill>
        <p:spPr bwMode="auto">
          <a:xfrm>
            <a:off x="2331244" y="4055863"/>
            <a:ext cx="781050" cy="257175"/>
          </a:xfrm>
          <a:prstGeom prst="rect">
            <a:avLst/>
          </a:prstGeom>
          <a:noFill/>
          <a:ln w="9525">
            <a:noFill/>
            <a:miter lim="800000"/>
            <a:headEnd/>
            <a:tailEnd/>
          </a:ln>
        </p:spPr>
      </p:pic>
      <p:sp>
        <p:nvSpPr>
          <p:cNvPr id="41" name="40 Rectángulo redondeado"/>
          <p:cNvSpPr/>
          <p:nvPr/>
        </p:nvSpPr>
        <p:spPr bwMode="auto">
          <a:xfrm>
            <a:off x="2703984" y="4017763"/>
            <a:ext cx="504056" cy="288032"/>
          </a:xfrm>
          <a:prstGeom prst="roundRect">
            <a:avLst/>
          </a:prstGeom>
          <a:solidFill>
            <a:srgbClr val="FF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43" name="42 CuadroTexto"/>
          <p:cNvSpPr txBox="1"/>
          <p:nvPr/>
        </p:nvSpPr>
        <p:spPr>
          <a:xfrm>
            <a:off x="179512" y="4565577"/>
            <a:ext cx="2736304" cy="307777"/>
          </a:xfrm>
          <a:prstGeom prst="rect">
            <a:avLst/>
          </a:prstGeom>
          <a:noFill/>
        </p:spPr>
        <p:txBody>
          <a:bodyPr wrap="square" rtlCol="0">
            <a:spAutoFit/>
          </a:bodyPr>
          <a:lstStyle/>
          <a:p>
            <a:r>
              <a:rPr lang="en-US" sz="1400" i="0" dirty="0" smtClean="0"/>
              <a:t>Reduced order (slow) system</a:t>
            </a:r>
            <a:endParaRPr lang="es-ES" sz="1400" i="0" dirty="0"/>
          </a:p>
        </p:txBody>
      </p:sp>
      <p:pic>
        <p:nvPicPr>
          <p:cNvPr id="45" name="Picture 11"/>
          <p:cNvPicPr>
            <a:picLocks noChangeAspect="1" noChangeArrowheads="1"/>
          </p:cNvPicPr>
          <p:nvPr/>
        </p:nvPicPr>
        <p:blipFill>
          <a:blip r:embed="rId13" cstate="print"/>
          <a:srcRect/>
          <a:stretch>
            <a:fillRect/>
          </a:stretch>
        </p:blipFill>
        <p:spPr bwMode="auto">
          <a:xfrm>
            <a:off x="560760" y="5566644"/>
            <a:ext cx="2038350" cy="542925"/>
          </a:xfrm>
          <a:prstGeom prst="rect">
            <a:avLst/>
          </a:prstGeom>
          <a:noFill/>
          <a:ln w="9525">
            <a:noFill/>
            <a:miter lim="800000"/>
            <a:headEnd/>
            <a:tailEnd/>
          </a:ln>
        </p:spPr>
      </p:pic>
      <p:pic>
        <p:nvPicPr>
          <p:cNvPr id="2050" name="Picture 2"/>
          <p:cNvPicPr>
            <a:picLocks noChangeAspect="1" noChangeArrowheads="1"/>
          </p:cNvPicPr>
          <p:nvPr/>
        </p:nvPicPr>
        <p:blipFill>
          <a:blip r:embed="rId14" cstate="print"/>
          <a:srcRect/>
          <a:stretch>
            <a:fillRect/>
          </a:stretch>
        </p:blipFill>
        <p:spPr bwMode="auto">
          <a:xfrm>
            <a:off x="2901206" y="3695823"/>
            <a:ext cx="552450" cy="228600"/>
          </a:xfrm>
          <a:prstGeom prst="rect">
            <a:avLst/>
          </a:prstGeom>
          <a:noFill/>
          <a:ln w="9525">
            <a:noFill/>
            <a:miter lim="800000"/>
            <a:headEnd/>
            <a:tailEnd/>
          </a:ln>
        </p:spPr>
      </p:pic>
      <p:sp>
        <p:nvSpPr>
          <p:cNvPr id="46" name="45 CuadroTexto"/>
          <p:cNvSpPr txBox="1"/>
          <p:nvPr/>
        </p:nvSpPr>
        <p:spPr>
          <a:xfrm>
            <a:off x="179512" y="3645024"/>
            <a:ext cx="2880320" cy="307777"/>
          </a:xfrm>
          <a:prstGeom prst="rect">
            <a:avLst/>
          </a:prstGeom>
          <a:noFill/>
        </p:spPr>
        <p:txBody>
          <a:bodyPr wrap="square" rtlCol="0">
            <a:spAutoFit/>
          </a:bodyPr>
          <a:lstStyle/>
          <a:p>
            <a:r>
              <a:rPr lang="en-US" sz="1400" i="0" dirty="0" smtClean="0"/>
              <a:t>Setting the singular parameter </a:t>
            </a:r>
            <a:r>
              <a:rPr lang="en-US" sz="1400" i="0" dirty="0" smtClean="0">
                <a:sym typeface="Symbol"/>
              </a:rPr>
              <a:t></a:t>
            </a:r>
            <a:endParaRPr lang="es-ES" sz="1400" i="0" dirty="0"/>
          </a:p>
        </p:txBody>
      </p:sp>
      <p:sp>
        <p:nvSpPr>
          <p:cNvPr id="47" name="46 CuadroTexto"/>
          <p:cNvSpPr txBox="1"/>
          <p:nvPr/>
        </p:nvSpPr>
        <p:spPr>
          <a:xfrm>
            <a:off x="204912" y="5258867"/>
            <a:ext cx="2736304" cy="307777"/>
          </a:xfrm>
          <a:prstGeom prst="rect">
            <a:avLst/>
          </a:prstGeom>
          <a:noFill/>
        </p:spPr>
        <p:txBody>
          <a:bodyPr wrap="square" rtlCol="0">
            <a:spAutoFit/>
          </a:bodyPr>
          <a:lstStyle/>
          <a:p>
            <a:r>
              <a:rPr lang="en-US" sz="1400" i="0" dirty="0" smtClean="0"/>
              <a:t>Boundary layer (fast) system</a:t>
            </a:r>
            <a:endParaRPr lang="es-ES" sz="1400" i="0" dirty="0"/>
          </a:p>
        </p:txBody>
      </p:sp>
      <p:grpSp>
        <p:nvGrpSpPr>
          <p:cNvPr id="48" name="47 Grupo"/>
          <p:cNvGrpSpPr/>
          <p:nvPr/>
        </p:nvGrpSpPr>
        <p:grpSpPr>
          <a:xfrm>
            <a:off x="492944" y="4952480"/>
            <a:ext cx="982340" cy="238125"/>
            <a:chOff x="2602384" y="5085184"/>
            <a:chExt cx="982340" cy="238125"/>
          </a:xfrm>
        </p:grpSpPr>
        <p:pic>
          <p:nvPicPr>
            <p:cNvPr id="2052" name="Picture 4"/>
            <p:cNvPicPr>
              <a:picLocks noChangeAspect="1" noChangeArrowheads="1"/>
            </p:cNvPicPr>
            <p:nvPr/>
          </p:nvPicPr>
          <p:blipFill>
            <a:blip r:embed="rId15" cstate="print"/>
            <a:srcRect/>
            <a:stretch>
              <a:fillRect/>
            </a:stretch>
          </p:blipFill>
          <p:spPr bwMode="auto">
            <a:xfrm>
              <a:off x="2602384" y="5122391"/>
              <a:ext cx="180975" cy="200025"/>
            </a:xfrm>
            <a:prstGeom prst="rect">
              <a:avLst/>
            </a:prstGeom>
            <a:noFill/>
            <a:ln w="9525">
              <a:noFill/>
              <a:miter lim="800000"/>
              <a:headEnd/>
              <a:tailEnd/>
            </a:ln>
          </p:spPr>
        </p:pic>
        <p:pic>
          <p:nvPicPr>
            <p:cNvPr id="2053" name="Picture 5"/>
            <p:cNvPicPr>
              <a:picLocks noChangeAspect="1" noChangeArrowheads="1"/>
            </p:cNvPicPr>
            <p:nvPr/>
          </p:nvPicPr>
          <p:blipFill>
            <a:blip r:embed="rId16" cstate="print"/>
            <a:srcRect/>
            <a:stretch>
              <a:fillRect/>
            </a:stretch>
          </p:blipFill>
          <p:spPr bwMode="auto">
            <a:xfrm>
              <a:off x="2805708" y="5144492"/>
              <a:ext cx="180975" cy="133350"/>
            </a:xfrm>
            <a:prstGeom prst="rect">
              <a:avLst/>
            </a:prstGeom>
            <a:noFill/>
            <a:ln w="9525">
              <a:noFill/>
              <a:miter lim="800000"/>
              <a:headEnd/>
              <a:tailEnd/>
            </a:ln>
          </p:spPr>
        </p:pic>
        <p:pic>
          <p:nvPicPr>
            <p:cNvPr id="2054" name="Picture 6"/>
            <p:cNvPicPr>
              <a:picLocks noChangeAspect="1" noChangeArrowheads="1"/>
            </p:cNvPicPr>
            <p:nvPr/>
          </p:nvPicPr>
          <p:blipFill>
            <a:blip r:embed="rId17" cstate="print"/>
            <a:srcRect/>
            <a:stretch>
              <a:fillRect/>
            </a:stretch>
          </p:blipFill>
          <p:spPr bwMode="auto">
            <a:xfrm>
              <a:off x="3013224" y="5085184"/>
              <a:ext cx="571500" cy="238125"/>
            </a:xfrm>
            <a:prstGeom prst="rect">
              <a:avLst/>
            </a:prstGeom>
            <a:noFill/>
            <a:ln w="9525">
              <a:noFill/>
              <a:miter lim="800000"/>
              <a:headEnd/>
              <a:tailEnd/>
            </a:ln>
          </p:spPr>
        </p:pic>
      </p:grpSp>
      <p:pic>
        <p:nvPicPr>
          <p:cNvPr id="49" name="Picture 8"/>
          <p:cNvPicPr>
            <a:picLocks noChangeAspect="1" noChangeArrowheads="1"/>
          </p:cNvPicPr>
          <p:nvPr/>
        </p:nvPicPr>
        <p:blipFill>
          <a:blip r:embed="rId18" cstate="print"/>
          <a:srcRect/>
          <a:stretch>
            <a:fillRect/>
          </a:stretch>
        </p:blipFill>
        <p:spPr bwMode="auto">
          <a:xfrm>
            <a:off x="526852" y="4939780"/>
            <a:ext cx="1285875" cy="285750"/>
          </a:xfrm>
          <a:prstGeom prst="rect">
            <a:avLst/>
          </a:prstGeom>
          <a:noFill/>
          <a:ln w="9525">
            <a:noFill/>
            <a:miter lim="800000"/>
            <a:headEnd/>
            <a:tailEnd/>
          </a:ln>
        </p:spPr>
      </p:pic>
      <p:sp>
        <p:nvSpPr>
          <p:cNvPr id="50" name="49 Rectángulo redondeado"/>
          <p:cNvSpPr/>
          <p:nvPr/>
        </p:nvSpPr>
        <p:spPr bwMode="auto">
          <a:xfrm>
            <a:off x="1259632" y="4905872"/>
            <a:ext cx="504056" cy="288032"/>
          </a:xfrm>
          <a:prstGeom prst="roundRect">
            <a:avLst/>
          </a:prstGeom>
          <a:solidFill>
            <a:srgbClr val="FF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38" name="37 Elipse"/>
          <p:cNvSpPr>
            <a:spLocks noChangeAspect="1"/>
          </p:cNvSpPr>
          <p:nvPr/>
        </p:nvSpPr>
        <p:spPr bwMode="auto">
          <a:xfrm flipV="1">
            <a:off x="7452320" y="4005064"/>
            <a:ext cx="115213" cy="115213"/>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39" name="38 Elipse"/>
          <p:cNvSpPr>
            <a:spLocks noChangeAspect="1"/>
          </p:cNvSpPr>
          <p:nvPr/>
        </p:nvSpPr>
        <p:spPr bwMode="auto">
          <a:xfrm flipV="1">
            <a:off x="7452320" y="5013176"/>
            <a:ext cx="115213" cy="115213"/>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40" name="39 Elipse"/>
          <p:cNvSpPr>
            <a:spLocks noChangeAspect="1"/>
          </p:cNvSpPr>
          <p:nvPr/>
        </p:nvSpPr>
        <p:spPr bwMode="auto">
          <a:xfrm flipV="1">
            <a:off x="7092280" y="5733256"/>
            <a:ext cx="115213" cy="115213"/>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51" name="50 Elipse"/>
          <p:cNvSpPr>
            <a:spLocks noChangeAspect="1"/>
          </p:cNvSpPr>
          <p:nvPr/>
        </p:nvSpPr>
        <p:spPr bwMode="auto">
          <a:xfrm flipV="1">
            <a:off x="6516216" y="5445224"/>
            <a:ext cx="115213" cy="115213"/>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52" name="51 Elipse"/>
          <p:cNvSpPr>
            <a:spLocks noChangeAspect="1"/>
          </p:cNvSpPr>
          <p:nvPr/>
        </p:nvSpPr>
        <p:spPr bwMode="auto">
          <a:xfrm flipV="1">
            <a:off x="6058768" y="5013176"/>
            <a:ext cx="115213" cy="115213"/>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1158552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500"/>
                                        <p:tgtEl>
                                          <p:spTgt spid="2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ox(in)">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box(in)">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box(in)">
                                      <p:cBhvr>
                                        <p:cTn id="20" dur="500"/>
                                        <p:tgtEl>
                                          <p:spTgt spid="24"/>
                                        </p:tgtEl>
                                      </p:cBhvr>
                                    </p:animEffect>
                                  </p:childTnLst>
                                </p:cTn>
                              </p:par>
                              <p:par>
                                <p:cTn id="21" presetID="4" presetClass="entr" presetSubtype="16" fill="hold" nodeType="withEffect">
                                  <p:stCondLst>
                                    <p:cond delay="0"/>
                                  </p:stCondLst>
                                  <p:childTnLst>
                                    <p:set>
                                      <p:cBhvr>
                                        <p:cTn id="22" dur="1" fill="hold">
                                          <p:stCondLst>
                                            <p:cond delay="0"/>
                                          </p:stCondLst>
                                        </p:cTn>
                                        <p:tgtEl>
                                          <p:spTgt spid="1027"/>
                                        </p:tgtEl>
                                        <p:attrNameLst>
                                          <p:attrName>style.visibility</p:attrName>
                                        </p:attrNameLst>
                                      </p:cBhvr>
                                      <p:to>
                                        <p:strVal val="visible"/>
                                      </p:to>
                                    </p:set>
                                    <p:animEffect transition="in" filter="box(in)">
                                      <p:cBhvr>
                                        <p:cTn id="23" dur="500"/>
                                        <p:tgtEl>
                                          <p:spTgt spid="1027"/>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1038"/>
                                        </p:tgtEl>
                                        <p:attrNameLst>
                                          <p:attrName>style.visibility</p:attrName>
                                        </p:attrNameLst>
                                      </p:cBhvr>
                                      <p:to>
                                        <p:strVal val="visible"/>
                                      </p:to>
                                    </p:set>
                                    <p:animEffect transition="in" filter="box(in)">
                                      <p:cBhvr>
                                        <p:cTn id="28" dur="500"/>
                                        <p:tgtEl>
                                          <p:spTgt spid="1038"/>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box(in)">
                                      <p:cBhvr>
                                        <p:cTn id="31" dur="500"/>
                                        <p:tgtEl>
                                          <p:spTgt spid="44"/>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box(in)">
                                      <p:cBhvr>
                                        <p:cTn id="36" dur="500"/>
                                        <p:tgtEl>
                                          <p:spTgt spid="28"/>
                                        </p:tgtEl>
                                      </p:cBhvr>
                                    </p:animEffect>
                                  </p:childTnLst>
                                </p:cTn>
                              </p:par>
                              <p:par>
                                <p:cTn id="37" presetID="4" presetClass="entr" presetSubtype="16" fill="hold" nodeType="withEffect">
                                  <p:stCondLst>
                                    <p:cond delay="0"/>
                                  </p:stCondLst>
                                  <p:childTnLst>
                                    <p:set>
                                      <p:cBhvr>
                                        <p:cTn id="38" dur="1" fill="hold">
                                          <p:stCondLst>
                                            <p:cond delay="0"/>
                                          </p:stCondLst>
                                        </p:cTn>
                                        <p:tgtEl>
                                          <p:spTgt spid="1029"/>
                                        </p:tgtEl>
                                        <p:attrNameLst>
                                          <p:attrName>style.visibility</p:attrName>
                                        </p:attrNameLst>
                                      </p:cBhvr>
                                      <p:to>
                                        <p:strVal val="visible"/>
                                      </p:to>
                                    </p:set>
                                    <p:animEffect transition="in" filter="box(in)">
                                      <p:cBhvr>
                                        <p:cTn id="39" dur="500"/>
                                        <p:tgtEl>
                                          <p:spTgt spid="1029"/>
                                        </p:tgtEl>
                                      </p:cBhvr>
                                    </p:animEffect>
                                  </p:childTnLst>
                                </p:cTn>
                              </p:par>
                              <p:par>
                                <p:cTn id="40" presetID="4" presetClass="entr" presetSubtype="16" fill="hold" nodeType="withEffect">
                                  <p:stCondLst>
                                    <p:cond delay="0"/>
                                  </p:stCondLst>
                                  <p:childTnLst>
                                    <p:set>
                                      <p:cBhvr>
                                        <p:cTn id="41" dur="1" fill="hold">
                                          <p:stCondLst>
                                            <p:cond delay="0"/>
                                          </p:stCondLst>
                                        </p:cTn>
                                        <p:tgtEl>
                                          <p:spTgt spid="1030"/>
                                        </p:tgtEl>
                                        <p:attrNameLst>
                                          <p:attrName>style.visibility</p:attrName>
                                        </p:attrNameLst>
                                      </p:cBhvr>
                                      <p:to>
                                        <p:strVal val="visible"/>
                                      </p:to>
                                    </p:set>
                                    <p:animEffect transition="in" filter="box(in)">
                                      <p:cBhvr>
                                        <p:cTn id="42" dur="500"/>
                                        <p:tgtEl>
                                          <p:spTgt spid="1030"/>
                                        </p:tgtEl>
                                      </p:cBhvr>
                                    </p:animEffect>
                                  </p:childTnLst>
                                </p:cTn>
                              </p:par>
                              <p:par>
                                <p:cTn id="43" presetID="4" presetClass="entr" presetSubtype="16" fill="hold" nodeType="withEffect">
                                  <p:stCondLst>
                                    <p:cond delay="0"/>
                                  </p:stCondLst>
                                  <p:childTnLst>
                                    <p:set>
                                      <p:cBhvr>
                                        <p:cTn id="44" dur="1" fill="hold">
                                          <p:stCondLst>
                                            <p:cond delay="0"/>
                                          </p:stCondLst>
                                        </p:cTn>
                                        <p:tgtEl>
                                          <p:spTgt spid="1031"/>
                                        </p:tgtEl>
                                        <p:attrNameLst>
                                          <p:attrName>style.visibility</p:attrName>
                                        </p:attrNameLst>
                                      </p:cBhvr>
                                      <p:to>
                                        <p:strVal val="visible"/>
                                      </p:to>
                                    </p:set>
                                    <p:animEffect transition="in" filter="box(in)">
                                      <p:cBhvr>
                                        <p:cTn id="45" dur="500"/>
                                        <p:tgtEl>
                                          <p:spTgt spid="1031"/>
                                        </p:tgtEl>
                                      </p:cBhvr>
                                    </p:animEffect>
                                  </p:childTnLst>
                                </p:cTn>
                              </p:par>
                              <p:par>
                                <p:cTn id="46" presetID="4" presetClass="entr" presetSubtype="16" fill="hold" grpId="0"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box(in)">
                                      <p:cBhvr>
                                        <p:cTn id="48" dur="500"/>
                                        <p:tgtEl>
                                          <p:spTgt spid="31"/>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box(in)">
                                      <p:cBhvr>
                                        <p:cTn id="53" dur="500"/>
                                        <p:tgtEl>
                                          <p:spTgt spid="32"/>
                                        </p:tgtEl>
                                      </p:cBhvr>
                                    </p:animEffect>
                                  </p:childTnLst>
                                </p:cTn>
                              </p:par>
                            </p:childTnLst>
                          </p:cTn>
                        </p:par>
                      </p:childTnLst>
                    </p:cTn>
                  </p:par>
                  <p:par>
                    <p:cTn id="54" fill="hold">
                      <p:stCondLst>
                        <p:cond delay="indefinite"/>
                      </p:stCondLst>
                      <p:childTnLst>
                        <p:par>
                          <p:cTn id="55" fill="hold">
                            <p:stCondLst>
                              <p:cond delay="0"/>
                            </p:stCondLst>
                            <p:childTnLst>
                              <p:par>
                                <p:cTn id="56" presetID="4" presetClass="entr" presetSubtype="16" fill="hold" grpId="0" nodeType="click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box(in)">
                                      <p:cBhvr>
                                        <p:cTn id="58" dur="500"/>
                                        <p:tgtEl>
                                          <p:spTgt spid="46"/>
                                        </p:tgtEl>
                                      </p:cBhvr>
                                    </p:animEffect>
                                  </p:childTnLst>
                                </p:cTn>
                              </p:par>
                              <p:par>
                                <p:cTn id="59" presetID="4" presetClass="entr" presetSubtype="16" fill="hold" nodeType="withEffect">
                                  <p:stCondLst>
                                    <p:cond delay="0"/>
                                  </p:stCondLst>
                                  <p:childTnLst>
                                    <p:set>
                                      <p:cBhvr>
                                        <p:cTn id="60" dur="1" fill="hold">
                                          <p:stCondLst>
                                            <p:cond delay="0"/>
                                          </p:stCondLst>
                                        </p:cTn>
                                        <p:tgtEl>
                                          <p:spTgt spid="2050"/>
                                        </p:tgtEl>
                                        <p:attrNameLst>
                                          <p:attrName>style.visibility</p:attrName>
                                        </p:attrNameLst>
                                      </p:cBhvr>
                                      <p:to>
                                        <p:strVal val="visible"/>
                                      </p:to>
                                    </p:set>
                                    <p:animEffect transition="in" filter="box(in)">
                                      <p:cBhvr>
                                        <p:cTn id="61" dur="500"/>
                                        <p:tgtEl>
                                          <p:spTgt spid="2050"/>
                                        </p:tgtEl>
                                      </p:cBhvr>
                                    </p:animEffect>
                                  </p:childTnLst>
                                </p:cTn>
                              </p:par>
                            </p:childTnLst>
                          </p:cTn>
                        </p:par>
                      </p:childTnLst>
                    </p:cTn>
                  </p:par>
                  <p:par>
                    <p:cTn id="62" fill="hold">
                      <p:stCondLst>
                        <p:cond delay="indefinite"/>
                      </p:stCondLst>
                      <p:childTnLst>
                        <p:par>
                          <p:cTn id="63" fill="hold">
                            <p:stCondLst>
                              <p:cond delay="0"/>
                            </p:stCondLst>
                            <p:childTnLst>
                              <p:par>
                                <p:cTn id="64" presetID="4" presetClass="entr" presetSubtype="16" fill="hold" nodeType="click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box(in)">
                                      <p:cBhvr>
                                        <p:cTn id="66" dur="500"/>
                                        <p:tgtEl>
                                          <p:spTgt spid="34"/>
                                        </p:tgtEl>
                                      </p:cBhvr>
                                    </p:animEffect>
                                  </p:childTnLst>
                                </p:cTn>
                              </p:par>
                              <p:par>
                                <p:cTn id="67" presetID="4" presetClass="entr" presetSubtype="16" fill="hold" grpId="0" nodeType="with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box(in)">
                                      <p:cBhvr>
                                        <p:cTn id="69" dur="500"/>
                                        <p:tgtEl>
                                          <p:spTgt spid="33"/>
                                        </p:tgtEl>
                                      </p:cBhvr>
                                    </p:animEffect>
                                  </p:childTnLst>
                                </p:cTn>
                              </p:par>
                            </p:childTnLst>
                          </p:cTn>
                        </p:par>
                      </p:childTnLst>
                    </p:cTn>
                  </p:par>
                  <p:par>
                    <p:cTn id="70" fill="hold">
                      <p:stCondLst>
                        <p:cond delay="indefinite"/>
                      </p:stCondLst>
                      <p:childTnLst>
                        <p:par>
                          <p:cTn id="71" fill="hold">
                            <p:stCondLst>
                              <p:cond delay="0"/>
                            </p:stCondLst>
                            <p:childTnLst>
                              <p:par>
                                <p:cTn id="72" presetID="4" presetClass="entr" presetSubtype="16" fill="hold" nodeType="click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box(in)">
                                      <p:cBhvr>
                                        <p:cTn id="74" dur="500"/>
                                        <p:tgtEl>
                                          <p:spTgt spid="35"/>
                                        </p:tgtEl>
                                      </p:cBhvr>
                                    </p:animEffect>
                                  </p:childTnLst>
                                </p:cTn>
                              </p:par>
                            </p:childTnLst>
                          </p:cTn>
                        </p:par>
                      </p:childTnLst>
                    </p:cTn>
                  </p:par>
                  <p:par>
                    <p:cTn id="75" fill="hold">
                      <p:stCondLst>
                        <p:cond delay="indefinite"/>
                      </p:stCondLst>
                      <p:childTnLst>
                        <p:par>
                          <p:cTn id="76" fill="hold">
                            <p:stCondLst>
                              <p:cond delay="0"/>
                            </p:stCondLst>
                            <p:childTnLst>
                              <p:par>
                                <p:cTn id="77" presetID="4" presetClass="entr" presetSubtype="16" fill="hold" grpId="0" nodeType="click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box(in)">
                                      <p:cBhvr>
                                        <p:cTn id="79" dur="500"/>
                                        <p:tgtEl>
                                          <p:spTgt spid="43"/>
                                        </p:tgtEl>
                                      </p:cBhvr>
                                    </p:animEffect>
                                  </p:childTnLst>
                                </p:cTn>
                              </p:par>
                            </p:childTnLst>
                          </p:cTn>
                        </p:par>
                      </p:childTnLst>
                    </p:cTn>
                  </p:par>
                  <p:par>
                    <p:cTn id="80" fill="hold">
                      <p:stCondLst>
                        <p:cond delay="indefinite"/>
                      </p:stCondLst>
                      <p:childTnLst>
                        <p:par>
                          <p:cTn id="81" fill="hold">
                            <p:stCondLst>
                              <p:cond delay="0"/>
                            </p:stCondLst>
                            <p:childTnLst>
                              <p:par>
                                <p:cTn id="82" presetID="4" presetClass="entr" presetSubtype="16" fill="hold" nodeType="click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box(in)">
                                      <p:cBhvr>
                                        <p:cTn id="84" dur="500"/>
                                        <p:tgtEl>
                                          <p:spTgt spid="48"/>
                                        </p:tgtEl>
                                      </p:cBhvr>
                                    </p:animEffect>
                                  </p:childTnLst>
                                </p:cTn>
                              </p:par>
                            </p:childTnLst>
                          </p:cTn>
                        </p:par>
                      </p:childTnLst>
                    </p:cTn>
                  </p:par>
                  <p:par>
                    <p:cTn id="85" fill="hold">
                      <p:stCondLst>
                        <p:cond delay="indefinite"/>
                      </p:stCondLst>
                      <p:childTnLst>
                        <p:par>
                          <p:cTn id="86" fill="hold">
                            <p:stCondLst>
                              <p:cond delay="0"/>
                            </p:stCondLst>
                            <p:childTnLst>
                              <p:par>
                                <p:cTn id="87" presetID="4" presetClass="exit" presetSubtype="16" fill="hold" nodeType="clickEffect">
                                  <p:stCondLst>
                                    <p:cond delay="0"/>
                                  </p:stCondLst>
                                  <p:childTnLst>
                                    <p:animEffect transition="out" filter="box(in)">
                                      <p:cBhvr>
                                        <p:cTn id="88" dur="500"/>
                                        <p:tgtEl>
                                          <p:spTgt spid="48"/>
                                        </p:tgtEl>
                                      </p:cBhvr>
                                    </p:animEffect>
                                    <p:set>
                                      <p:cBhvr>
                                        <p:cTn id="89" dur="1" fill="hold">
                                          <p:stCondLst>
                                            <p:cond delay="499"/>
                                          </p:stCondLst>
                                        </p:cTn>
                                        <p:tgtEl>
                                          <p:spTgt spid="48"/>
                                        </p:tgtEl>
                                        <p:attrNameLst>
                                          <p:attrName>style.visibility</p:attrName>
                                        </p:attrNameLst>
                                      </p:cBhvr>
                                      <p:to>
                                        <p:strVal val="hidden"/>
                                      </p:to>
                                    </p:set>
                                  </p:childTnLst>
                                </p:cTn>
                              </p:par>
                              <p:par>
                                <p:cTn id="90" presetID="4" presetClass="entr" presetSubtype="16" fill="hold" nodeType="with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box(in)">
                                      <p:cBhvr>
                                        <p:cTn id="92" dur="500"/>
                                        <p:tgtEl>
                                          <p:spTgt spid="49"/>
                                        </p:tgtEl>
                                      </p:cBhvr>
                                    </p:animEffect>
                                  </p:childTnLst>
                                </p:cTn>
                              </p:par>
                              <p:par>
                                <p:cTn id="93" presetID="4" presetClass="entr" presetSubtype="16"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Effect transition="in" filter="box(in)">
                                      <p:cBhvr>
                                        <p:cTn id="95" dur="500"/>
                                        <p:tgtEl>
                                          <p:spTgt spid="50"/>
                                        </p:tgtEl>
                                      </p:cBhvr>
                                    </p:animEffect>
                                  </p:childTnLst>
                                </p:cTn>
                              </p:par>
                              <p:par>
                                <p:cTn id="96" presetID="4" presetClass="entr" presetSubtype="16"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box(in)">
                                      <p:cBhvr>
                                        <p:cTn id="98" dur="500"/>
                                        <p:tgtEl>
                                          <p:spTgt spid="41"/>
                                        </p:tgtEl>
                                      </p:cBhvr>
                                    </p:animEffect>
                                  </p:childTnLst>
                                </p:cTn>
                              </p:par>
                              <p:par>
                                <p:cTn id="99" presetID="4" presetClass="entr" presetSubtype="16" fill="hold" grpId="0" nodeType="withEffect">
                                  <p:stCondLst>
                                    <p:cond delay="0"/>
                                  </p:stCondLst>
                                  <p:childTnLst>
                                    <p:set>
                                      <p:cBhvr>
                                        <p:cTn id="100" dur="1" fill="hold">
                                          <p:stCondLst>
                                            <p:cond delay="0"/>
                                          </p:stCondLst>
                                        </p:cTn>
                                        <p:tgtEl>
                                          <p:spTgt spid="24596"/>
                                        </p:tgtEl>
                                        <p:attrNameLst>
                                          <p:attrName>style.visibility</p:attrName>
                                        </p:attrNameLst>
                                      </p:cBhvr>
                                      <p:to>
                                        <p:strVal val="visible"/>
                                      </p:to>
                                    </p:set>
                                    <p:animEffect transition="in" filter="box(in)">
                                      <p:cBhvr>
                                        <p:cTn id="101" dur="500"/>
                                        <p:tgtEl>
                                          <p:spTgt spid="24596"/>
                                        </p:tgtEl>
                                      </p:cBhvr>
                                    </p:animEffect>
                                  </p:childTnLst>
                                </p:cTn>
                              </p:par>
                            </p:childTnLst>
                          </p:cTn>
                        </p:par>
                      </p:childTnLst>
                    </p:cTn>
                  </p:par>
                  <p:par>
                    <p:cTn id="102" fill="hold">
                      <p:stCondLst>
                        <p:cond delay="indefinite"/>
                      </p:stCondLst>
                      <p:childTnLst>
                        <p:par>
                          <p:cTn id="103" fill="hold">
                            <p:stCondLst>
                              <p:cond delay="0"/>
                            </p:stCondLst>
                            <p:childTnLst>
                              <p:par>
                                <p:cTn id="104" presetID="4" presetClass="entr" presetSubtype="16" fill="hold" grpId="0" nodeType="clickEffect">
                                  <p:stCondLst>
                                    <p:cond delay="0"/>
                                  </p:stCondLst>
                                  <p:childTnLst>
                                    <p:set>
                                      <p:cBhvr>
                                        <p:cTn id="105" dur="1" fill="hold">
                                          <p:stCondLst>
                                            <p:cond delay="0"/>
                                          </p:stCondLst>
                                        </p:cTn>
                                        <p:tgtEl>
                                          <p:spTgt spid="47"/>
                                        </p:tgtEl>
                                        <p:attrNameLst>
                                          <p:attrName>style.visibility</p:attrName>
                                        </p:attrNameLst>
                                      </p:cBhvr>
                                      <p:to>
                                        <p:strVal val="visible"/>
                                      </p:to>
                                    </p:set>
                                    <p:animEffect transition="in" filter="box(in)">
                                      <p:cBhvr>
                                        <p:cTn id="106" dur="500"/>
                                        <p:tgtEl>
                                          <p:spTgt spid="47"/>
                                        </p:tgtEl>
                                      </p:cBhvr>
                                    </p:animEffect>
                                  </p:childTnLst>
                                </p:cTn>
                              </p:par>
                            </p:childTnLst>
                          </p:cTn>
                        </p:par>
                      </p:childTnLst>
                    </p:cTn>
                  </p:par>
                  <p:par>
                    <p:cTn id="107" fill="hold">
                      <p:stCondLst>
                        <p:cond delay="indefinite"/>
                      </p:stCondLst>
                      <p:childTnLst>
                        <p:par>
                          <p:cTn id="108" fill="hold">
                            <p:stCondLst>
                              <p:cond delay="0"/>
                            </p:stCondLst>
                            <p:childTnLst>
                              <p:par>
                                <p:cTn id="109" presetID="4" presetClass="entr" presetSubtype="16" fill="hold" nodeType="click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box(in)">
                                      <p:cBhvr>
                                        <p:cTn id="111" dur="500"/>
                                        <p:tgtEl>
                                          <p:spTgt spid="45"/>
                                        </p:tgtEl>
                                      </p:cBhvr>
                                    </p:animEffect>
                                  </p:childTnLst>
                                </p:cTn>
                              </p:par>
                            </p:childTnLst>
                          </p:cTn>
                        </p:par>
                      </p:childTnLst>
                    </p:cTn>
                  </p:par>
                  <p:par>
                    <p:cTn id="112" fill="hold">
                      <p:stCondLst>
                        <p:cond delay="indefinite"/>
                      </p:stCondLst>
                      <p:childTnLst>
                        <p:par>
                          <p:cTn id="113" fill="hold">
                            <p:stCondLst>
                              <p:cond delay="0"/>
                            </p:stCondLst>
                            <p:childTnLst>
                              <p:par>
                                <p:cTn id="114" presetID="4" presetClass="entr" presetSubtype="16" fill="hold" grpId="0" nodeType="clickEffect">
                                  <p:stCondLst>
                                    <p:cond delay="0"/>
                                  </p:stCondLst>
                                  <p:childTnLst>
                                    <p:set>
                                      <p:cBhvr>
                                        <p:cTn id="115" dur="1" fill="hold">
                                          <p:stCondLst>
                                            <p:cond delay="0"/>
                                          </p:stCondLst>
                                        </p:cTn>
                                        <p:tgtEl>
                                          <p:spTgt spid="42"/>
                                        </p:tgtEl>
                                        <p:attrNameLst>
                                          <p:attrName>style.visibility</p:attrName>
                                        </p:attrNameLst>
                                      </p:cBhvr>
                                      <p:to>
                                        <p:strVal val="visible"/>
                                      </p:to>
                                    </p:set>
                                    <p:animEffect transition="in" filter="box(in)">
                                      <p:cBhvr>
                                        <p:cTn id="116" dur="500"/>
                                        <p:tgtEl>
                                          <p:spTgt spid="42"/>
                                        </p:tgtEl>
                                      </p:cBhvr>
                                    </p:animEffect>
                                  </p:childTnLst>
                                </p:cTn>
                              </p:par>
                              <p:par>
                                <p:cTn id="117" presetID="4" presetClass="entr" presetSubtype="16" fill="hold" nodeType="withEffect">
                                  <p:stCondLst>
                                    <p:cond delay="0"/>
                                  </p:stCondLst>
                                  <p:childTnLst>
                                    <p:set>
                                      <p:cBhvr>
                                        <p:cTn id="118" dur="1" fill="hold">
                                          <p:stCondLst>
                                            <p:cond delay="0"/>
                                          </p:stCondLst>
                                        </p:cTn>
                                        <p:tgtEl>
                                          <p:spTgt spid="1037"/>
                                        </p:tgtEl>
                                        <p:attrNameLst>
                                          <p:attrName>style.visibility</p:attrName>
                                        </p:attrNameLst>
                                      </p:cBhvr>
                                      <p:to>
                                        <p:strVal val="visible"/>
                                      </p:to>
                                    </p:set>
                                    <p:animEffect transition="in" filter="box(in)">
                                      <p:cBhvr>
                                        <p:cTn id="119" dur="500"/>
                                        <p:tgtEl>
                                          <p:spTgt spid="1037"/>
                                        </p:tgtEl>
                                      </p:cBhvr>
                                    </p:animEffect>
                                  </p:childTnLst>
                                </p:cTn>
                              </p:par>
                            </p:childTnLst>
                          </p:cTn>
                        </p:par>
                      </p:childTnLst>
                    </p:cTn>
                  </p:par>
                  <p:par>
                    <p:cTn id="120" fill="hold">
                      <p:stCondLst>
                        <p:cond delay="indefinite"/>
                      </p:stCondLst>
                      <p:childTnLst>
                        <p:par>
                          <p:cTn id="121" fill="hold">
                            <p:stCondLst>
                              <p:cond delay="0"/>
                            </p:stCondLst>
                            <p:childTnLst>
                              <p:par>
                                <p:cTn id="122" presetID="4" presetClass="entr" presetSubtype="16" fill="hold" nodeType="clickEffect">
                                  <p:stCondLst>
                                    <p:cond delay="0"/>
                                  </p:stCondLst>
                                  <p:childTnLst>
                                    <p:set>
                                      <p:cBhvr>
                                        <p:cTn id="123" dur="1" fill="hold">
                                          <p:stCondLst>
                                            <p:cond delay="0"/>
                                          </p:stCondLst>
                                        </p:cTn>
                                        <p:tgtEl>
                                          <p:spTgt spid="24581"/>
                                        </p:tgtEl>
                                        <p:attrNameLst>
                                          <p:attrName>style.visibility</p:attrName>
                                        </p:attrNameLst>
                                      </p:cBhvr>
                                      <p:to>
                                        <p:strVal val="visible"/>
                                      </p:to>
                                    </p:set>
                                    <p:animEffect transition="in" filter="box(in)">
                                      <p:cBhvr>
                                        <p:cTn id="124" dur="500"/>
                                        <p:tgtEl>
                                          <p:spTgt spid="24581"/>
                                        </p:tgtEl>
                                      </p:cBhvr>
                                    </p:animEffect>
                                  </p:childTnLst>
                                </p:cTn>
                              </p:par>
                            </p:childTnLst>
                          </p:cTn>
                        </p:par>
                      </p:childTnLst>
                    </p:cTn>
                  </p:par>
                  <p:par>
                    <p:cTn id="125" fill="hold">
                      <p:stCondLst>
                        <p:cond delay="indefinite"/>
                      </p:stCondLst>
                      <p:childTnLst>
                        <p:par>
                          <p:cTn id="126" fill="hold">
                            <p:stCondLst>
                              <p:cond delay="0"/>
                            </p:stCondLst>
                            <p:childTnLst>
                              <p:par>
                                <p:cTn id="127" presetID="4" presetClass="entr" presetSubtype="16" fill="hold" grpId="0" nodeType="clickEffect">
                                  <p:stCondLst>
                                    <p:cond delay="0"/>
                                  </p:stCondLst>
                                  <p:childTnLst>
                                    <p:set>
                                      <p:cBhvr>
                                        <p:cTn id="128" dur="1" fill="hold">
                                          <p:stCondLst>
                                            <p:cond delay="0"/>
                                          </p:stCondLst>
                                        </p:cTn>
                                        <p:tgtEl>
                                          <p:spTgt spid="38"/>
                                        </p:tgtEl>
                                        <p:attrNameLst>
                                          <p:attrName>style.visibility</p:attrName>
                                        </p:attrNameLst>
                                      </p:cBhvr>
                                      <p:to>
                                        <p:strVal val="visible"/>
                                      </p:to>
                                    </p:set>
                                    <p:animEffect transition="in" filter="box(in)">
                                      <p:cBhvr>
                                        <p:cTn id="129" dur="500"/>
                                        <p:tgtEl>
                                          <p:spTgt spid="38"/>
                                        </p:tgtEl>
                                      </p:cBhvr>
                                    </p:animEffect>
                                  </p:childTnLst>
                                </p:cTn>
                              </p:par>
                            </p:childTnLst>
                          </p:cTn>
                        </p:par>
                      </p:childTnLst>
                    </p:cTn>
                  </p:par>
                  <p:par>
                    <p:cTn id="130" fill="hold">
                      <p:stCondLst>
                        <p:cond delay="indefinite"/>
                      </p:stCondLst>
                      <p:childTnLst>
                        <p:par>
                          <p:cTn id="131" fill="hold">
                            <p:stCondLst>
                              <p:cond delay="0"/>
                            </p:stCondLst>
                            <p:childTnLst>
                              <p:par>
                                <p:cTn id="132" presetID="4" presetClass="exit" presetSubtype="16" fill="hold" grpId="1" nodeType="clickEffect">
                                  <p:stCondLst>
                                    <p:cond delay="0"/>
                                  </p:stCondLst>
                                  <p:childTnLst>
                                    <p:animEffect transition="out" filter="box(in)">
                                      <p:cBhvr>
                                        <p:cTn id="133" dur="500"/>
                                        <p:tgtEl>
                                          <p:spTgt spid="38"/>
                                        </p:tgtEl>
                                      </p:cBhvr>
                                    </p:animEffect>
                                    <p:set>
                                      <p:cBhvr>
                                        <p:cTn id="134" dur="1" fill="hold">
                                          <p:stCondLst>
                                            <p:cond delay="499"/>
                                          </p:stCondLst>
                                        </p:cTn>
                                        <p:tgtEl>
                                          <p:spTgt spid="38"/>
                                        </p:tgtEl>
                                        <p:attrNameLst>
                                          <p:attrName>style.visibility</p:attrName>
                                        </p:attrNameLst>
                                      </p:cBhvr>
                                      <p:to>
                                        <p:strVal val="hidden"/>
                                      </p:to>
                                    </p:set>
                                  </p:childTnLst>
                                </p:cTn>
                              </p:par>
                            </p:childTnLst>
                          </p:cTn>
                        </p:par>
                      </p:childTnLst>
                    </p:cTn>
                  </p:par>
                  <p:par>
                    <p:cTn id="135" fill="hold">
                      <p:stCondLst>
                        <p:cond delay="indefinite"/>
                      </p:stCondLst>
                      <p:childTnLst>
                        <p:par>
                          <p:cTn id="136" fill="hold">
                            <p:stCondLst>
                              <p:cond delay="0"/>
                            </p:stCondLst>
                            <p:childTnLst>
                              <p:par>
                                <p:cTn id="137" presetID="4" presetClass="entr" presetSubtype="16" fill="hold" grpId="0" nodeType="clickEffect">
                                  <p:stCondLst>
                                    <p:cond delay="0"/>
                                  </p:stCondLst>
                                  <p:childTnLst>
                                    <p:set>
                                      <p:cBhvr>
                                        <p:cTn id="138" dur="1" fill="hold">
                                          <p:stCondLst>
                                            <p:cond delay="0"/>
                                          </p:stCondLst>
                                        </p:cTn>
                                        <p:tgtEl>
                                          <p:spTgt spid="39"/>
                                        </p:tgtEl>
                                        <p:attrNameLst>
                                          <p:attrName>style.visibility</p:attrName>
                                        </p:attrNameLst>
                                      </p:cBhvr>
                                      <p:to>
                                        <p:strVal val="visible"/>
                                      </p:to>
                                    </p:set>
                                    <p:animEffect transition="in" filter="box(in)">
                                      <p:cBhvr>
                                        <p:cTn id="139" dur="500"/>
                                        <p:tgtEl>
                                          <p:spTgt spid="39"/>
                                        </p:tgtEl>
                                      </p:cBhvr>
                                    </p:animEffect>
                                  </p:childTnLst>
                                </p:cTn>
                              </p:par>
                            </p:childTnLst>
                          </p:cTn>
                        </p:par>
                      </p:childTnLst>
                    </p:cTn>
                  </p:par>
                  <p:par>
                    <p:cTn id="140" fill="hold">
                      <p:stCondLst>
                        <p:cond delay="indefinite"/>
                      </p:stCondLst>
                      <p:childTnLst>
                        <p:par>
                          <p:cTn id="141" fill="hold">
                            <p:stCondLst>
                              <p:cond delay="0"/>
                            </p:stCondLst>
                            <p:childTnLst>
                              <p:par>
                                <p:cTn id="142" presetID="4" presetClass="exit" presetSubtype="16" fill="hold" grpId="1" nodeType="clickEffect">
                                  <p:stCondLst>
                                    <p:cond delay="0"/>
                                  </p:stCondLst>
                                  <p:childTnLst>
                                    <p:animEffect transition="out" filter="box(in)">
                                      <p:cBhvr>
                                        <p:cTn id="143" dur="500"/>
                                        <p:tgtEl>
                                          <p:spTgt spid="39"/>
                                        </p:tgtEl>
                                      </p:cBhvr>
                                    </p:animEffect>
                                    <p:set>
                                      <p:cBhvr>
                                        <p:cTn id="144" dur="1" fill="hold">
                                          <p:stCondLst>
                                            <p:cond delay="499"/>
                                          </p:stCondLst>
                                        </p:cTn>
                                        <p:tgtEl>
                                          <p:spTgt spid="39"/>
                                        </p:tgtEl>
                                        <p:attrNameLst>
                                          <p:attrName>style.visibility</p:attrName>
                                        </p:attrNameLst>
                                      </p:cBhvr>
                                      <p:to>
                                        <p:strVal val="hidden"/>
                                      </p:to>
                                    </p:set>
                                  </p:childTnLst>
                                </p:cTn>
                              </p:par>
                              <p:par>
                                <p:cTn id="145" presetID="4" presetClass="entr" presetSubtype="16" fill="hold" grpId="0" nodeType="withEffect">
                                  <p:stCondLst>
                                    <p:cond delay="0"/>
                                  </p:stCondLst>
                                  <p:childTnLst>
                                    <p:set>
                                      <p:cBhvr>
                                        <p:cTn id="146" dur="1" fill="hold">
                                          <p:stCondLst>
                                            <p:cond delay="0"/>
                                          </p:stCondLst>
                                        </p:cTn>
                                        <p:tgtEl>
                                          <p:spTgt spid="40"/>
                                        </p:tgtEl>
                                        <p:attrNameLst>
                                          <p:attrName>style.visibility</p:attrName>
                                        </p:attrNameLst>
                                      </p:cBhvr>
                                      <p:to>
                                        <p:strVal val="visible"/>
                                      </p:to>
                                    </p:set>
                                    <p:animEffect transition="in" filter="box(in)">
                                      <p:cBhvr>
                                        <p:cTn id="147" dur="500"/>
                                        <p:tgtEl>
                                          <p:spTgt spid="40"/>
                                        </p:tgtEl>
                                      </p:cBhvr>
                                    </p:animEffect>
                                  </p:childTnLst>
                                </p:cTn>
                              </p:par>
                            </p:childTnLst>
                          </p:cTn>
                        </p:par>
                      </p:childTnLst>
                    </p:cTn>
                  </p:par>
                  <p:par>
                    <p:cTn id="148" fill="hold">
                      <p:stCondLst>
                        <p:cond delay="indefinite"/>
                      </p:stCondLst>
                      <p:childTnLst>
                        <p:par>
                          <p:cTn id="149" fill="hold">
                            <p:stCondLst>
                              <p:cond delay="0"/>
                            </p:stCondLst>
                            <p:childTnLst>
                              <p:par>
                                <p:cTn id="150" presetID="4" presetClass="exit" presetSubtype="16" fill="hold" grpId="1" nodeType="clickEffect">
                                  <p:stCondLst>
                                    <p:cond delay="0"/>
                                  </p:stCondLst>
                                  <p:childTnLst>
                                    <p:animEffect transition="out" filter="box(in)">
                                      <p:cBhvr>
                                        <p:cTn id="151" dur="500"/>
                                        <p:tgtEl>
                                          <p:spTgt spid="40"/>
                                        </p:tgtEl>
                                      </p:cBhvr>
                                    </p:animEffect>
                                    <p:set>
                                      <p:cBhvr>
                                        <p:cTn id="152" dur="1" fill="hold">
                                          <p:stCondLst>
                                            <p:cond delay="499"/>
                                          </p:stCondLst>
                                        </p:cTn>
                                        <p:tgtEl>
                                          <p:spTgt spid="40"/>
                                        </p:tgtEl>
                                        <p:attrNameLst>
                                          <p:attrName>style.visibility</p:attrName>
                                        </p:attrNameLst>
                                      </p:cBhvr>
                                      <p:to>
                                        <p:strVal val="hidden"/>
                                      </p:to>
                                    </p:set>
                                  </p:childTnLst>
                                </p:cTn>
                              </p:par>
                              <p:par>
                                <p:cTn id="153" presetID="4" presetClass="entr" presetSubtype="16"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box(in)">
                                      <p:cBhvr>
                                        <p:cTn id="155" dur="500"/>
                                        <p:tgtEl>
                                          <p:spTgt spid="51"/>
                                        </p:tgtEl>
                                      </p:cBhvr>
                                    </p:animEffect>
                                  </p:childTnLst>
                                </p:cTn>
                              </p:par>
                            </p:childTnLst>
                          </p:cTn>
                        </p:par>
                      </p:childTnLst>
                    </p:cTn>
                  </p:par>
                  <p:par>
                    <p:cTn id="156" fill="hold">
                      <p:stCondLst>
                        <p:cond delay="indefinite"/>
                      </p:stCondLst>
                      <p:childTnLst>
                        <p:par>
                          <p:cTn id="157" fill="hold">
                            <p:stCondLst>
                              <p:cond delay="0"/>
                            </p:stCondLst>
                            <p:childTnLst>
                              <p:par>
                                <p:cTn id="158" presetID="4" presetClass="exit" presetSubtype="16" fill="hold" grpId="1" nodeType="clickEffect">
                                  <p:stCondLst>
                                    <p:cond delay="0"/>
                                  </p:stCondLst>
                                  <p:childTnLst>
                                    <p:animEffect transition="out" filter="box(in)">
                                      <p:cBhvr>
                                        <p:cTn id="159" dur="500"/>
                                        <p:tgtEl>
                                          <p:spTgt spid="51"/>
                                        </p:tgtEl>
                                      </p:cBhvr>
                                    </p:animEffect>
                                    <p:set>
                                      <p:cBhvr>
                                        <p:cTn id="160" dur="1" fill="hold">
                                          <p:stCondLst>
                                            <p:cond delay="499"/>
                                          </p:stCondLst>
                                        </p:cTn>
                                        <p:tgtEl>
                                          <p:spTgt spid="51"/>
                                        </p:tgtEl>
                                        <p:attrNameLst>
                                          <p:attrName>style.visibility</p:attrName>
                                        </p:attrNameLst>
                                      </p:cBhvr>
                                      <p:to>
                                        <p:strVal val="hidden"/>
                                      </p:to>
                                    </p:set>
                                  </p:childTnLst>
                                </p:cTn>
                              </p:par>
                              <p:par>
                                <p:cTn id="161" presetID="4" presetClass="entr" presetSubtype="16" fill="hold" grpId="0" nodeType="withEffect">
                                  <p:stCondLst>
                                    <p:cond delay="0"/>
                                  </p:stCondLst>
                                  <p:childTnLst>
                                    <p:set>
                                      <p:cBhvr>
                                        <p:cTn id="162" dur="1" fill="hold">
                                          <p:stCondLst>
                                            <p:cond delay="0"/>
                                          </p:stCondLst>
                                        </p:cTn>
                                        <p:tgtEl>
                                          <p:spTgt spid="52"/>
                                        </p:tgtEl>
                                        <p:attrNameLst>
                                          <p:attrName>style.visibility</p:attrName>
                                        </p:attrNameLst>
                                      </p:cBhvr>
                                      <p:to>
                                        <p:strVal val="visible"/>
                                      </p:to>
                                    </p:set>
                                    <p:animEffect transition="in" filter="box(in)">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96" grpId="0" animBg="1"/>
      <p:bldP spid="22" grpId="0"/>
      <p:bldP spid="24" grpId="0"/>
      <p:bldP spid="28" grpId="0"/>
      <p:bldP spid="31" grpId="0"/>
      <p:bldP spid="32" grpId="0"/>
      <p:bldP spid="42" grpId="0"/>
      <p:bldP spid="44" grpId="0"/>
      <p:bldP spid="30" grpId="0" animBg="1"/>
      <p:bldP spid="33" grpId="0" animBg="1"/>
      <p:bldP spid="41" grpId="0" animBg="1"/>
      <p:bldP spid="43" grpId="0"/>
      <p:bldP spid="46" grpId="0"/>
      <p:bldP spid="47" grpId="0"/>
      <p:bldP spid="50" grpId="0" animBg="1"/>
      <p:bldP spid="38" grpId="0" animBg="1"/>
      <p:bldP spid="38" grpId="1" animBg="1"/>
      <p:bldP spid="39" grpId="0" animBg="1"/>
      <p:bldP spid="39" grpId="1" animBg="1"/>
      <p:bldP spid="40" grpId="0" animBg="1"/>
      <p:bldP spid="40" grpId="1" animBg="1"/>
      <p:bldP spid="51" grpId="0" animBg="1"/>
      <p:bldP spid="51" grpId="1" animBg="1"/>
      <p:bldP spid="5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z="2400" dirty="0" smtClean="0">
                <a:solidFill>
                  <a:schemeClr val="tx2"/>
                </a:solidFill>
                <a:latin typeface="+mj-lt"/>
                <a:ea typeface="+mj-ea"/>
                <a:cs typeface="+mj-cs"/>
              </a:rPr>
              <a:t>Top-Down and Bottom-Up Time-Scale Analysis - I</a:t>
            </a:r>
            <a:endParaRPr lang="es-ES" sz="2400" dirty="0"/>
          </a:p>
        </p:txBody>
      </p:sp>
      <p:sp>
        <p:nvSpPr>
          <p:cNvPr id="3" name="2 Marcador de contenido"/>
          <p:cNvSpPr>
            <a:spLocks noGrp="1"/>
          </p:cNvSpPr>
          <p:nvPr>
            <p:ph idx="1"/>
          </p:nvPr>
        </p:nvSpPr>
        <p:spPr>
          <a:xfrm>
            <a:off x="251520" y="1085527"/>
            <a:ext cx="8703568" cy="4935761"/>
          </a:xfrm>
        </p:spPr>
        <p:txBody>
          <a:bodyPr/>
          <a:lstStyle/>
          <a:p>
            <a:r>
              <a:rPr lang="en-US" sz="1800" dirty="0" smtClean="0"/>
              <a:t>Two different, and equivalent approaches that help to analyze the time-scale singularly perturbed systems.</a:t>
            </a:r>
          </a:p>
          <a:p>
            <a:endParaRPr lang="en-US" sz="1800" dirty="0" smtClean="0"/>
          </a:p>
          <a:p>
            <a:r>
              <a:rPr lang="en-US" sz="1800" dirty="0" smtClean="0"/>
              <a:t>The strategy consists on treating 3TS </a:t>
            </a:r>
            <a:r>
              <a:rPr lang="en-US" sz="1800" dirty="0" smtClean="0">
                <a:sym typeface="Symbol"/>
              </a:rPr>
              <a:t> 2 distinct 2TS SP </a:t>
            </a:r>
            <a:r>
              <a:rPr lang="en-US" sz="1800" dirty="0" smtClean="0"/>
              <a:t>problems </a:t>
            </a:r>
          </a:p>
          <a:p>
            <a:pPr lvl="1"/>
            <a:r>
              <a:rPr lang="en-US" sz="1600" dirty="0" smtClean="0"/>
              <a:t>using the standard two-time-scale analysis.</a:t>
            </a:r>
          </a:p>
          <a:p>
            <a:endParaRPr lang="en-US" sz="1800" dirty="0" smtClean="0"/>
          </a:p>
          <a:p>
            <a:r>
              <a:rPr lang="en-US" sz="1800" dirty="0" smtClean="0"/>
              <a:t>Each one of the two resulting 2TS SP sub-problems is considerably simplified:</a:t>
            </a:r>
          </a:p>
          <a:p>
            <a:pPr lvl="1"/>
            <a:r>
              <a:rPr lang="en-US" sz="1400" dirty="0" smtClean="0"/>
              <a:t>Obtain appropriate control laws that stabilize each of the resulting subsystems.</a:t>
            </a:r>
          </a:p>
          <a:p>
            <a:pPr lvl="1"/>
            <a:r>
              <a:rPr lang="en-US" sz="1400" dirty="0" smtClean="0"/>
              <a:t>Eases the complexity associated to guarantee the interconnection properties among the different time-scale subsystems. </a:t>
            </a:r>
          </a:p>
          <a:p>
            <a:endParaRPr lang="en-US" sz="1800" dirty="0" smtClean="0"/>
          </a:p>
          <a:p>
            <a:r>
              <a:rPr lang="en-US" sz="1800" dirty="0" smtClean="0"/>
              <a:t>Each of 2TS SP sub-problems consists of a slow and a fast subsystem, </a:t>
            </a:r>
          </a:p>
          <a:p>
            <a:pPr lvl="1"/>
            <a:r>
              <a:rPr lang="en-US" sz="1400" dirty="0" smtClean="0"/>
              <a:t>Selection of the appropriate control laws ensures that the associated subsystems are each asymptotically stable.</a:t>
            </a:r>
          </a:p>
          <a:p>
            <a:pPr lvl="1"/>
            <a:r>
              <a:rPr lang="en-US" sz="1400" dirty="0" smtClean="0"/>
              <a:t>Necessary to demonstrate the validity of the Boundary Layer that defines slow and fast systems. </a:t>
            </a:r>
          </a:p>
          <a:p>
            <a:endParaRPr lang="en-US" sz="1800" dirty="0" smtClean="0"/>
          </a:p>
          <a:p>
            <a:r>
              <a:rPr lang="en-US" sz="1800" dirty="0" smtClean="0"/>
              <a:t>Diversity: TD, or the BU methodologies,</a:t>
            </a:r>
          </a:p>
          <a:p>
            <a:pPr lvl="1"/>
            <a:r>
              <a:rPr lang="en-US" sz="1400" dirty="0" smtClean="0"/>
              <a:t>Permits the designer to select either methodology.</a:t>
            </a:r>
            <a:endParaRPr lang="es-ES" sz="1400" dirty="0" smtClean="0"/>
          </a:p>
          <a:p>
            <a:pPr>
              <a:buNone/>
            </a:pPr>
            <a:endParaRPr lang="es-ES" sz="1800" dirty="0"/>
          </a:p>
        </p:txBody>
      </p:sp>
      <p:sp>
        <p:nvSpPr>
          <p:cNvPr id="4" name="3 Marcador de número de diapositiva"/>
          <p:cNvSpPr>
            <a:spLocks noGrp="1"/>
          </p:cNvSpPr>
          <p:nvPr>
            <p:ph type="sldNum" sz="quarter" idx="4294967295"/>
          </p:nvPr>
        </p:nvSpPr>
        <p:spPr>
          <a:xfrm>
            <a:off x="7042150" y="6243638"/>
            <a:ext cx="1905000" cy="457200"/>
          </a:xfrm>
          <a:prstGeom prst="rect">
            <a:avLst/>
          </a:prstGeom>
        </p:spPr>
        <p:txBody>
          <a:bodyPr/>
          <a:lstStyle/>
          <a:p>
            <a:pPr>
              <a:defRPr/>
            </a:pPr>
            <a:fld id="{8395C71D-A1E9-4C6C-95BC-D65559E1623D}" type="slidenum">
              <a:rPr lang="es-ES" smtClean="0"/>
              <a:pPr>
                <a:defRPr/>
              </a:pPr>
              <a:t>26</a:t>
            </a:fld>
            <a:endParaRPr lang="es-ES"/>
          </a:p>
        </p:txBody>
      </p:sp>
    </p:spTree>
    <p:extLst>
      <p:ext uri="{BB962C8B-B14F-4D97-AF65-F5344CB8AC3E}">
        <p14:creationId xmlns:p14="http://schemas.microsoft.com/office/powerpoint/2010/main" val="577031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ox(i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ox(i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ox(in)">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ox(in)">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box(in)">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box(in)">
                                      <p:cBhvr>
                                        <p:cTn id="42" dur="500"/>
                                        <p:tgtEl>
                                          <p:spTgt spid="3">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box(in)">
                                      <p:cBhvr>
                                        <p:cTn id="47" dur="500"/>
                                        <p:tgtEl>
                                          <p:spTgt spid="3">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3">
                                            <p:txEl>
                                              <p:pRg st="13" end="13"/>
                                            </p:txEl>
                                          </p:spTgt>
                                        </p:tgtEl>
                                        <p:attrNameLst>
                                          <p:attrName>style.visibility</p:attrName>
                                        </p:attrNameLst>
                                      </p:cBhvr>
                                      <p:to>
                                        <p:strVal val="visible"/>
                                      </p:to>
                                    </p:set>
                                    <p:animEffect transition="in" filter="box(in)">
                                      <p:cBhvr>
                                        <p:cTn id="52" dur="500"/>
                                        <p:tgtEl>
                                          <p:spTgt spid="3">
                                            <p:txEl>
                                              <p:pRg st="13" end="13"/>
                                            </p:txEl>
                                          </p:spTgt>
                                        </p:tgtEl>
                                      </p:cBhvr>
                                    </p:animEffect>
                                  </p:childTnLst>
                                </p:cTn>
                              </p:par>
                              <p:par>
                                <p:cTn id="53" presetID="4" presetClass="entr" presetSubtype="16" fill="hold" grpId="0" nodeType="withEffect">
                                  <p:stCondLst>
                                    <p:cond delay="0"/>
                                  </p:stCondLst>
                                  <p:childTnLst>
                                    <p:set>
                                      <p:cBhvr>
                                        <p:cTn id="54" dur="1" fill="hold">
                                          <p:stCondLst>
                                            <p:cond delay="0"/>
                                          </p:stCondLst>
                                        </p:cTn>
                                        <p:tgtEl>
                                          <p:spTgt spid="3">
                                            <p:txEl>
                                              <p:pRg st="14" end="14"/>
                                            </p:txEl>
                                          </p:spTgt>
                                        </p:tgtEl>
                                        <p:attrNameLst>
                                          <p:attrName>style.visibility</p:attrName>
                                        </p:attrNameLst>
                                      </p:cBhvr>
                                      <p:to>
                                        <p:strVal val="visible"/>
                                      </p:to>
                                    </p:set>
                                    <p:animEffect transition="in" filter="box(in)">
                                      <p:cBhvr>
                                        <p:cTn id="55"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z="2400" dirty="0" smtClean="0"/>
              <a:t>Top-Down and Bottom-Up Time-Scale Analysis – II</a:t>
            </a:r>
            <a:endParaRPr lang="es-ES" sz="2400" dirty="0"/>
          </a:p>
        </p:txBody>
      </p:sp>
      <p:sp>
        <p:nvSpPr>
          <p:cNvPr id="3" name="2 Marcador de contenido"/>
          <p:cNvSpPr>
            <a:spLocks noGrp="1"/>
          </p:cNvSpPr>
          <p:nvPr>
            <p:ph idx="1"/>
          </p:nvPr>
        </p:nvSpPr>
        <p:spPr/>
        <p:txBody>
          <a:bodyPr/>
          <a:lstStyle/>
          <a:p>
            <a:endParaRPr lang="es-ES" dirty="0"/>
          </a:p>
        </p:txBody>
      </p:sp>
      <p:sp>
        <p:nvSpPr>
          <p:cNvPr id="4" name="3 Marcador de número de diapositiva"/>
          <p:cNvSpPr>
            <a:spLocks noGrp="1"/>
          </p:cNvSpPr>
          <p:nvPr>
            <p:ph type="sldNum" sz="quarter" idx="4294967295"/>
          </p:nvPr>
        </p:nvSpPr>
        <p:spPr>
          <a:xfrm>
            <a:off x="7042150" y="6243638"/>
            <a:ext cx="1905000" cy="457200"/>
          </a:xfrm>
          <a:prstGeom prst="rect">
            <a:avLst/>
          </a:prstGeom>
        </p:spPr>
        <p:txBody>
          <a:bodyPr/>
          <a:lstStyle/>
          <a:p>
            <a:pPr>
              <a:defRPr/>
            </a:pPr>
            <a:fld id="{8395C71D-A1E9-4C6C-95BC-D65559E1623D}" type="slidenum">
              <a:rPr lang="es-ES" smtClean="0"/>
              <a:pPr>
                <a:defRPr/>
              </a:pPr>
              <a:t>27</a:t>
            </a:fld>
            <a:endParaRPr lang="es-ES" dirty="0"/>
          </a:p>
        </p:txBody>
      </p:sp>
      <p:pic>
        <p:nvPicPr>
          <p:cNvPr id="106498" name="Picture 2"/>
          <p:cNvPicPr>
            <a:picLocks noChangeAspect="1" noChangeArrowheads="1"/>
          </p:cNvPicPr>
          <p:nvPr/>
        </p:nvPicPr>
        <p:blipFill>
          <a:blip r:embed="rId2" cstate="print"/>
          <a:srcRect/>
          <a:stretch>
            <a:fillRect/>
          </a:stretch>
        </p:blipFill>
        <p:spPr bwMode="auto">
          <a:xfrm>
            <a:off x="985698" y="1374246"/>
            <a:ext cx="7482762" cy="2109705"/>
          </a:xfrm>
          <a:prstGeom prst="rect">
            <a:avLst/>
          </a:prstGeom>
          <a:noFill/>
          <a:ln w="9525">
            <a:noFill/>
            <a:miter lim="800000"/>
            <a:headEnd/>
            <a:tailEnd/>
          </a:ln>
        </p:spPr>
      </p:pic>
      <p:pic>
        <p:nvPicPr>
          <p:cNvPr id="106499" name="Picture 3"/>
          <p:cNvPicPr>
            <a:picLocks noChangeAspect="1" noChangeArrowheads="1"/>
          </p:cNvPicPr>
          <p:nvPr/>
        </p:nvPicPr>
        <p:blipFill>
          <a:blip r:embed="rId3" cstate="print"/>
          <a:srcRect/>
          <a:stretch>
            <a:fillRect/>
          </a:stretch>
        </p:blipFill>
        <p:spPr bwMode="auto">
          <a:xfrm>
            <a:off x="847451" y="3645024"/>
            <a:ext cx="7598148" cy="1866900"/>
          </a:xfrm>
          <a:prstGeom prst="rect">
            <a:avLst/>
          </a:prstGeom>
          <a:noFill/>
          <a:ln w="9525">
            <a:noFill/>
            <a:miter lim="800000"/>
            <a:headEnd/>
            <a:tailEnd/>
          </a:ln>
        </p:spPr>
      </p:pic>
      <p:pic>
        <p:nvPicPr>
          <p:cNvPr id="106500" name="Picture 4"/>
          <p:cNvPicPr>
            <a:picLocks noChangeAspect="1" noChangeArrowheads="1"/>
          </p:cNvPicPr>
          <p:nvPr/>
        </p:nvPicPr>
        <p:blipFill>
          <a:blip r:embed="rId4" cstate="print"/>
          <a:srcRect/>
          <a:stretch>
            <a:fillRect/>
          </a:stretch>
        </p:blipFill>
        <p:spPr bwMode="auto">
          <a:xfrm>
            <a:off x="3059832" y="5589240"/>
            <a:ext cx="2790825" cy="428625"/>
          </a:xfrm>
          <a:prstGeom prst="rect">
            <a:avLst/>
          </a:prstGeom>
          <a:noFill/>
          <a:ln w="9525">
            <a:noFill/>
            <a:miter lim="800000"/>
            <a:headEnd/>
            <a:tailEnd/>
          </a:ln>
        </p:spPr>
      </p:pic>
      <p:pic>
        <p:nvPicPr>
          <p:cNvPr id="106501" name="Picture 5"/>
          <p:cNvPicPr>
            <a:picLocks noChangeAspect="1" noChangeArrowheads="1"/>
          </p:cNvPicPr>
          <p:nvPr/>
        </p:nvPicPr>
        <p:blipFill>
          <a:blip r:embed="rId5" cstate="print"/>
          <a:srcRect/>
          <a:stretch>
            <a:fillRect/>
          </a:stretch>
        </p:blipFill>
        <p:spPr bwMode="auto">
          <a:xfrm>
            <a:off x="2915816" y="980728"/>
            <a:ext cx="2790825" cy="409575"/>
          </a:xfrm>
          <a:prstGeom prst="rect">
            <a:avLst/>
          </a:prstGeom>
          <a:noFill/>
          <a:ln w="9525">
            <a:noFill/>
            <a:miter lim="800000"/>
            <a:headEnd/>
            <a:tailEnd/>
          </a:ln>
        </p:spPr>
      </p:pic>
    </p:spTree>
    <p:extLst>
      <p:ext uri="{BB962C8B-B14F-4D97-AF65-F5344CB8AC3E}">
        <p14:creationId xmlns:p14="http://schemas.microsoft.com/office/powerpoint/2010/main" val="2898817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3600" dirty="0" smtClean="0">
                <a:solidFill>
                  <a:schemeClr val="tx2"/>
                </a:solidFill>
              </a:rPr>
              <a:t>Top-Down Time-</a:t>
            </a:r>
            <a:r>
              <a:rPr lang="es-ES" sz="3600" dirty="0" err="1" smtClean="0">
                <a:solidFill>
                  <a:schemeClr val="tx2"/>
                </a:solidFill>
              </a:rPr>
              <a:t>Scale</a:t>
            </a:r>
            <a:r>
              <a:rPr lang="es-ES" sz="3600" dirty="0" smtClean="0">
                <a:solidFill>
                  <a:schemeClr val="tx2"/>
                </a:solidFill>
              </a:rPr>
              <a:t> </a:t>
            </a:r>
            <a:r>
              <a:rPr lang="es-ES" sz="3600" dirty="0" err="1" smtClean="0">
                <a:solidFill>
                  <a:schemeClr val="tx2"/>
                </a:solidFill>
              </a:rPr>
              <a:t>Analysis</a:t>
            </a:r>
            <a:r>
              <a:rPr lang="es-ES" sz="3600" dirty="0" smtClean="0">
                <a:solidFill>
                  <a:schemeClr val="tx2"/>
                </a:solidFill>
              </a:rPr>
              <a:t> - I</a:t>
            </a:r>
            <a:endParaRPr lang="es-ES" sz="3600" dirty="0"/>
          </a:p>
        </p:txBody>
      </p:sp>
      <p:pic>
        <p:nvPicPr>
          <p:cNvPr id="112644" name="Picture 4"/>
          <p:cNvPicPr>
            <a:picLocks noChangeAspect="1" noChangeArrowheads="1"/>
          </p:cNvPicPr>
          <p:nvPr/>
        </p:nvPicPr>
        <p:blipFill>
          <a:blip r:embed="rId2" cstate="print"/>
          <a:srcRect/>
          <a:stretch>
            <a:fillRect/>
          </a:stretch>
        </p:blipFill>
        <p:spPr bwMode="auto">
          <a:xfrm>
            <a:off x="457622" y="908720"/>
            <a:ext cx="1162050" cy="257175"/>
          </a:xfrm>
          <a:prstGeom prst="rect">
            <a:avLst/>
          </a:prstGeom>
          <a:noFill/>
          <a:ln w="9525">
            <a:noFill/>
            <a:miter lim="800000"/>
            <a:headEnd/>
            <a:tailEnd/>
          </a:ln>
        </p:spPr>
      </p:pic>
      <p:pic>
        <p:nvPicPr>
          <p:cNvPr id="112645" name="Picture 5"/>
          <p:cNvPicPr>
            <a:picLocks noChangeAspect="1" noChangeArrowheads="1"/>
          </p:cNvPicPr>
          <p:nvPr/>
        </p:nvPicPr>
        <p:blipFill>
          <a:blip r:embed="rId3" cstate="print"/>
          <a:srcRect/>
          <a:stretch>
            <a:fillRect/>
          </a:stretch>
        </p:blipFill>
        <p:spPr bwMode="auto">
          <a:xfrm>
            <a:off x="3536826" y="1535584"/>
            <a:ext cx="819150" cy="257175"/>
          </a:xfrm>
          <a:prstGeom prst="rect">
            <a:avLst/>
          </a:prstGeom>
          <a:noFill/>
          <a:ln w="9525">
            <a:noFill/>
            <a:miter lim="800000"/>
            <a:headEnd/>
            <a:tailEnd/>
          </a:ln>
        </p:spPr>
      </p:pic>
      <p:sp>
        <p:nvSpPr>
          <p:cNvPr id="9" name="8 CuadroTexto"/>
          <p:cNvSpPr txBox="1"/>
          <p:nvPr/>
        </p:nvSpPr>
        <p:spPr>
          <a:xfrm>
            <a:off x="2460739" y="899428"/>
            <a:ext cx="2801473" cy="307777"/>
          </a:xfrm>
          <a:prstGeom prst="rect">
            <a:avLst/>
          </a:prstGeom>
          <a:noFill/>
        </p:spPr>
        <p:txBody>
          <a:bodyPr wrap="none" rtlCol="0">
            <a:spAutoFit/>
          </a:bodyPr>
          <a:lstStyle/>
          <a:p>
            <a:r>
              <a:rPr lang="en-US" sz="1400" i="0" dirty="0" smtClean="0"/>
              <a:t>applying the stretched time scale</a:t>
            </a:r>
            <a:endParaRPr lang="es-ES" sz="1400" i="0" dirty="0"/>
          </a:p>
        </p:txBody>
      </p:sp>
      <p:pic>
        <p:nvPicPr>
          <p:cNvPr id="112646" name="Picture 6"/>
          <p:cNvPicPr>
            <a:picLocks noChangeAspect="1" noChangeArrowheads="1"/>
          </p:cNvPicPr>
          <p:nvPr/>
        </p:nvPicPr>
        <p:blipFill>
          <a:blip r:embed="rId4" cstate="print"/>
          <a:srcRect/>
          <a:stretch>
            <a:fillRect/>
          </a:stretch>
        </p:blipFill>
        <p:spPr bwMode="auto">
          <a:xfrm>
            <a:off x="6439222" y="1032793"/>
            <a:ext cx="2343150" cy="295275"/>
          </a:xfrm>
          <a:prstGeom prst="rect">
            <a:avLst/>
          </a:prstGeom>
          <a:noFill/>
          <a:ln w="9525">
            <a:noFill/>
            <a:miter lim="800000"/>
            <a:headEnd/>
            <a:tailEnd/>
          </a:ln>
        </p:spPr>
      </p:pic>
      <p:pic>
        <p:nvPicPr>
          <p:cNvPr id="112647" name="Picture 7"/>
          <p:cNvPicPr>
            <a:picLocks noChangeAspect="1" noChangeArrowheads="1"/>
          </p:cNvPicPr>
          <p:nvPr/>
        </p:nvPicPr>
        <p:blipFill>
          <a:blip r:embed="rId5" cstate="print"/>
          <a:srcRect/>
          <a:stretch>
            <a:fillRect/>
          </a:stretch>
        </p:blipFill>
        <p:spPr bwMode="auto">
          <a:xfrm>
            <a:off x="5960690" y="1412776"/>
            <a:ext cx="2571750" cy="971550"/>
          </a:xfrm>
          <a:prstGeom prst="rect">
            <a:avLst/>
          </a:prstGeom>
          <a:noFill/>
          <a:ln w="9525">
            <a:noFill/>
            <a:miter lim="800000"/>
            <a:headEnd/>
            <a:tailEnd/>
          </a:ln>
        </p:spPr>
      </p:pic>
      <p:sp>
        <p:nvSpPr>
          <p:cNvPr id="12" name="11 CuadroTexto"/>
          <p:cNvSpPr txBox="1"/>
          <p:nvPr/>
        </p:nvSpPr>
        <p:spPr>
          <a:xfrm>
            <a:off x="5436096" y="2431921"/>
            <a:ext cx="2381486" cy="276999"/>
          </a:xfrm>
          <a:prstGeom prst="rect">
            <a:avLst/>
          </a:prstGeom>
          <a:noFill/>
        </p:spPr>
        <p:txBody>
          <a:bodyPr wrap="none" rtlCol="0">
            <a:spAutoFit/>
          </a:bodyPr>
          <a:lstStyle/>
          <a:p>
            <a:r>
              <a:rPr lang="es-ES" sz="1200" i="0" dirty="0" err="1"/>
              <a:t>boundary</a:t>
            </a:r>
            <a:r>
              <a:rPr lang="es-ES" sz="1200" i="0" dirty="0"/>
              <a:t> </a:t>
            </a:r>
            <a:r>
              <a:rPr lang="es-ES" sz="1200" i="0" dirty="0" err="1"/>
              <a:t>layer</a:t>
            </a:r>
            <a:r>
              <a:rPr lang="es-ES" sz="1200" i="0" dirty="0"/>
              <a:t> (</a:t>
            </a:r>
            <a:r>
              <a:rPr lang="es-ES" sz="1200" i="0" dirty="0" err="1"/>
              <a:t>fast</a:t>
            </a:r>
            <a:r>
              <a:rPr lang="es-ES" sz="1200" i="0" dirty="0"/>
              <a:t>) </a:t>
            </a:r>
            <a:r>
              <a:rPr lang="es-ES" sz="1200" i="0" dirty="0" err="1"/>
              <a:t>subsystem</a:t>
            </a:r>
            <a:endParaRPr lang="es-ES" sz="1200" i="0" dirty="0"/>
          </a:p>
        </p:txBody>
      </p:sp>
      <p:sp>
        <p:nvSpPr>
          <p:cNvPr id="13" name="12 CuadroTexto"/>
          <p:cNvSpPr txBox="1"/>
          <p:nvPr/>
        </p:nvSpPr>
        <p:spPr>
          <a:xfrm>
            <a:off x="5855444" y="737637"/>
            <a:ext cx="1964833" cy="276999"/>
          </a:xfrm>
          <a:prstGeom prst="rect">
            <a:avLst/>
          </a:prstGeom>
          <a:noFill/>
        </p:spPr>
        <p:txBody>
          <a:bodyPr wrap="none" rtlCol="0">
            <a:spAutoFit/>
          </a:bodyPr>
          <a:lstStyle/>
          <a:p>
            <a:r>
              <a:rPr lang="es-ES" sz="1200" i="0" dirty="0" err="1" smtClean="0"/>
              <a:t>reduced</a:t>
            </a:r>
            <a:r>
              <a:rPr lang="es-ES" sz="1200" i="0" dirty="0" smtClean="0"/>
              <a:t> (</a:t>
            </a:r>
            <a:r>
              <a:rPr lang="es-ES" sz="1200" i="0" dirty="0" err="1" smtClean="0"/>
              <a:t>slow</a:t>
            </a:r>
            <a:r>
              <a:rPr lang="es-ES" sz="1200" i="0" dirty="0" smtClean="0"/>
              <a:t>) </a:t>
            </a:r>
            <a:r>
              <a:rPr lang="es-ES" sz="1200" i="0" dirty="0" err="1" smtClean="0"/>
              <a:t>subsystem</a:t>
            </a:r>
            <a:endParaRPr lang="es-ES" sz="1200" i="0" dirty="0"/>
          </a:p>
        </p:txBody>
      </p:sp>
      <p:pic>
        <p:nvPicPr>
          <p:cNvPr id="112648" name="Picture 8"/>
          <p:cNvPicPr>
            <a:picLocks noChangeAspect="1" noChangeArrowheads="1"/>
          </p:cNvPicPr>
          <p:nvPr/>
        </p:nvPicPr>
        <p:blipFill>
          <a:blip r:embed="rId6" cstate="print"/>
          <a:srcRect/>
          <a:stretch>
            <a:fillRect/>
          </a:stretch>
        </p:blipFill>
        <p:spPr bwMode="auto">
          <a:xfrm>
            <a:off x="3563888" y="3140968"/>
            <a:ext cx="3676650" cy="714375"/>
          </a:xfrm>
          <a:prstGeom prst="rect">
            <a:avLst/>
          </a:prstGeom>
          <a:noFill/>
          <a:ln w="9525">
            <a:noFill/>
            <a:miter lim="800000"/>
            <a:headEnd/>
            <a:tailEnd/>
          </a:ln>
        </p:spPr>
      </p:pic>
      <p:sp>
        <p:nvSpPr>
          <p:cNvPr id="15" name="14 CuadroTexto"/>
          <p:cNvSpPr txBox="1"/>
          <p:nvPr/>
        </p:nvSpPr>
        <p:spPr>
          <a:xfrm>
            <a:off x="1776688" y="2708920"/>
            <a:ext cx="5603624" cy="369332"/>
          </a:xfrm>
          <a:prstGeom prst="rect">
            <a:avLst/>
          </a:prstGeom>
          <a:noFill/>
        </p:spPr>
        <p:txBody>
          <a:bodyPr wrap="square" rtlCol="0">
            <a:spAutoFit/>
          </a:bodyPr>
          <a:lstStyle/>
          <a:p>
            <a:r>
              <a:rPr lang="en-US" sz="1800" i="0" dirty="0" smtClean="0"/>
              <a:t>quasi-steady-state </a:t>
            </a:r>
            <a:r>
              <a:rPr lang="en-US" sz="1800" i="0" dirty="0" err="1" smtClean="0"/>
              <a:t>equilibria</a:t>
            </a:r>
            <a:r>
              <a:rPr lang="en-US" sz="1800" i="0" dirty="0" smtClean="0"/>
              <a:t> of the boundary layer</a:t>
            </a:r>
            <a:endParaRPr lang="es-ES" sz="1800" i="0" dirty="0"/>
          </a:p>
        </p:txBody>
      </p:sp>
      <p:pic>
        <p:nvPicPr>
          <p:cNvPr id="18" name="Picture 7"/>
          <p:cNvPicPr>
            <a:picLocks noChangeAspect="1" noChangeArrowheads="1"/>
          </p:cNvPicPr>
          <p:nvPr/>
        </p:nvPicPr>
        <p:blipFill>
          <a:blip r:embed="rId5" cstate="print"/>
          <a:srcRect/>
          <a:stretch>
            <a:fillRect/>
          </a:stretch>
        </p:blipFill>
        <p:spPr bwMode="auto">
          <a:xfrm>
            <a:off x="251520" y="4052659"/>
            <a:ext cx="2571750" cy="971550"/>
          </a:xfrm>
          <a:prstGeom prst="rect">
            <a:avLst/>
          </a:prstGeom>
          <a:noFill/>
          <a:ln w="9525">
            <a:noFill/>
            <a:miter lim="800000"/>
            <a:headEnd/>
            <a:tailEnd/>
          </a:ln>
        </p:spPr>
      </p:pic>
      <p:sp>
        <p:nvSpPr>
          <p:cNvPr id="19" name="18 CuadroTexto"/>
          <p:cNvSpPr txBox="1"/>
          <p:nvPr/>
        </p:nvSpPr>
        <p:spPr>
          <a:xfrm>
            <a:off x="48196" y="5009842"/>
            <a:ext cx="2381486" cy="276999"/>
          </a:xfrm>
          <a:prstGeom prst="rect">
            <a:avLst/>
          </a:prstGeom>
          <a:noFill/>
        </p:spPr>
        <p:txBody>
          <a:bodyPr wrap="none" rtlCol="0">
            <a:spAutoFit/>
          </a:bodyPr>
          <a:lstStyle/>
          <a:p>
            <a:r>
              <a:rPr lang="es-ES" sz="1200" i="0" dirty="0" err="1"/>
              <a:t>boundary</a:t>
            </a:r>
            <a:r>
              <a:rPr lang="es-ES" sz="1200" i="0" dirty="0"/>
              <a:t> </a:t>
            </a:r>
            <a:r>
              <a:rPr lang="es-ES" sz="1200" i="0" dirty="0" err="1"/>
              <a:t>layer</a:t>
            </a:r>
            <a:r>
              <a:rPr lang="es-ES" sz="1200" i="0" dirty="0"/>
              <a:t> (</a:t>
            </a:r>
            <a:r>
              <a:rPr lang="es-ES" sz="1200" i="0" dirty="0" err="1"/>
              <a:t>fast</a:t>
            </a:r>
            <a:r>
              <a:rPr lang="es-ES" sz="1200" i="0" dirty="0"/>
              <a:t>) </a:t>
            </a:r>
            <a:r>
              <a:rPr lang="es-ES" sz="1200" i="0" dirty="0" err="1"/>
              <a:t>subsystem</a:t>
            </a:r>
            <a:endParaRPr lang="es-ES" sz="1200" i="0" dirty="0"/>
          </a:p>
        </p:txBody>
      </p:sp>
      <p:pic>
        <p:nvPicPr>
          <p:cNvPr id="112652" name="Picture 12"/>
          <p:cNvPicPr>
            <a:picLocks noChangeAspect="1" noChangeArrowheads="1"/>
          </p:cNvPicPr>
          <p:nvPr/>
        </p:nvPicPr>
        <p:blipFill>
          <a:blip r:embed="rId7" cstate="print"/>
          <a:srcRect/>
          <a:stretch>
            <a:fillRect/>
          </a:stretch>
        </p:blipFill>
        <p:spPr bwMode="auto">
          <a:xfrm>
            <a:off x="3707904" y="4232121"/>
            <a:ext cx="1647825" cy="238125"/>
          </a:xfrm>
          <a:prstGeom prst="rect">
            <a:avLst/>
          </a:prstGeom>
          <a:noFill/>
          <a:ln w="9525">
            <a:noFill/>
            <a:miter lim="800000"/>
            <a:headEnd/>
            <a:tailEnd/>
          </a:ln>
        </p:spPr>
      </p:pic>
      <p:sp>
        <p:nvSpPr>
          <p:cNvPr id="22" name="21 CuadroTexto"/>
          <p:cNvSpPr txBox="1"/>
          <p:nvPr/>
        </p:nvSpPr>
        <p:spPr>
          <a:xfrm>
            <a:off x="3203848" y="3872081"/>
            <a:ext cx="2432910" cy="276999"/>
          </a:xfrm>
          <a:prstGeom prst="rect">
            <a:avLst/>
          </a:prstGeom>
          <a:noFill/>
        </p:spPr>
        <p:txBody>
          <a:bodyPr wrap="none" rtlCol="0">
            <a:spAutoFit/>
          </a:bodyPr>
          <a:lstStyle/>
          <a:p>
            <a:r>
              <a:rPr lang="en-US" sz="1200" i="0" dirty="0" smtClean="0"/>
              <a:t>applying the stretched time scale</a:t>
            </a:r>
            <a:endParaRPr lang="es-ES" sz="1200" i="0" dirty="0"/>
          </a:p>
        </p:txBody>
      </p:sp>
      <p:pic>
        <p:nvPicPr>
          <p:cNvPr id="112653" name="Picture 13"/>
          <p:cNvPicPr>
            <a:picLocks noChangeAspect="1" noChangeArrowheads="1"/>
          </p:cNvPicPr>
          <p:nvPr/>
        </p:nvPicPr>
        <p:blipFill>
          <a:blip r:embed="rId8" cstate="print"/>
          <a:srcRect/>
          <a:stretch>
            <a:fillRect/>
          </a:stretch>
        </p:blipFill>
        <p:spPr bwMode="auto">
          <a:xfrm>
            <a:off x="6287963" y="4156169"/>
            <a:ext cx="2676525" cy="533400"/>
          </a:xfrm>
          <a:prstGeom prst="rect">
            <a:avLst/>
          </a:prstGeom>
          <a:noFill/>
          <a:ln w="9525">
            <a:noFill/>
            <a:miter lim="800000"/>
            <a:headEnd/>
            <a:tailEnd/>
          </a:ln>
        </p:spPr>
      </p:pic>
      <p:pic>
        <p:nvPicPr>
          <p:cNvPr id="112654" name="Picture 14"/>
          <p:cNvPicPr>
            <a:picLocks noChangeAspect="1" noChangeArrowheads="1"/>
          </p:cNvPicPr>
          <p:nvPr/>
        </p:nvPicPr>
        <p:blipFill>
          <a:blip r:embed="rId9" cstate="print"/>
          <a:srcRect/>
          <a:stretch>
            <a:fillRect/>
          </a:stretch>
        </p:blipFill>
        <p:spPr bwMode="auto">
          <a:xfrm>
            <a:off x="6338416" y="4736177"/>
            <a:ext cx="1885950" cy="485775"/>
          </a:xfrm>
          <a:prstGeom prst="rect">
            <a:avLst/>
          </a:prstGeom>
          <a:noFill/>
          <a:ln w="9525">
            <a:noFill/>
            <a:miter lim="800000"/>
            <a:headEnd/>
            <a:tailEnd/>
          </a:ln>
        </p:spPr>
      </p:pic>
      <p:pic>
        <p:nvPicPr>
          <p:cNvPr id="112655" name="Picture 15"/>
          <p:cNvPicPr>
            <a:picLocks noChangeAspect="1" noChangeArrowheads="1"/>
          </p:cNvPicPr>
          <p:nvPr/>
        </p:nvPicPr>
        <p:blipFill>
          <a:blip r:embed="rId10" cstate="print"/>
          <a:srcRect/>
          <a:stretch>
            <a:fillRect/>
          </a:stretch>
        </p:blipFill>
        <p:spPr bwMode="auto">
          <a:xfrm>
            <a:off x="2375248" y="5055066"/>
            <a:ext cx="1343025" cy="257175"/>
          </a:xfrm>
          <a:prstGeom prst="rect">
            <a:avLst/>
          </a:prstGeom>
          <a:noFill/>
          <a:ln w="9525">
            <a:noFill/>
            <a:miter lim="800000"/>
            <a:headEnd/>
            <a:tailEnd/>
          </a:ln>
        </p:spPr>
      </p:pic>
      <p:pic>
        <p:nvPicPr>
          <p:cNvPr id="112656" name="Picture 16"/>
          <p:cNvPicPr>
            <a:picLocks noChangeAspect="1" noChangeArrowheads="1"/>
          </p:cNvPicPr>
          <p:nvPr/>
        </p:nvPicPr>
        <p:blipFill>
          <a:blip r:embed="rId10" cstate="print"/>
          <a:srcRect/>
          <a:stretch>
            <a:fillRect/>
          </a:stretch>
        </p:blipFill>
        <p:spPr bwMode="auto">
          <a:xfrm>
            <a:off x="7788275" y="2440429"/>
            <a:ext cx="1343025" cy="257175"/>
          </a:xfrm>
          <a:prstGeom prst="rect">
            <a:avLst/>
          </a:prstGeom>
          <a:noFill/>
          <a:ln w="9525">
            <a:noFill/>
            <a:miter lim="800000"/>
            <a:headEnd/>
            <a:tailEnd/>
          </a:ln>
        </p:spPr>
      </p:pic>
      <p:pic>
        <p:nvPicPr>
          <p:cNvPr id="112657" name="Picture 17"/>
          <p:cNvPicPr>
            <a:picLocks noChangeAspect="1" noChangeArrowheads="1"/>
          </p:cNvPicPr>
          <p:nvPr/>
        </p:nvPicPr>
        <p:blipFill>
          <a:blip r:embed="rId11" cstate="print"/>
          <a:srcRect/>
          <a:stretch>
            <a:fillRect/>
          </a:stretch>
        </p:blipFill>
        <p:spPr bwMode="auto">
          <a:xfrm>
            <a:off x="7799660" y="737637"/>
            <a:ext cx="1171575" cy="257175"/>
          </a:xfrm>
          <a:prstGeom prst="rect">
            <a:avLst/>
          </a:prstGeom>
          <a:noFill/>
          <a:ln w="9525">
            <a:noFill/>
            <a:miter lim="800000"/>
            <a:headEnd/>
            <a:tailEnd/>
          </a:ln>
        </p:spPr>
      </p:pic>
      <p:sp>
        <p:nvSpPr>
          <p:cNvPr id="28" name="27 CuadroTexto"/>
          <p:cNvSpPr txBox="1"/>
          <p:nvPr/>
        </p:nvSpPr>
        <p:spPr>
          <a:xfrm>
            <a:off x="5606746" y="5240233"/>
            <a:ext cx="2381486" cy="276999"/>
          </a:xfrm>
          <a:prstGeom prst="rect">
            <a:avLst/>
          </a:prstGeom>
          <a:noFill/>
        </p:spPr>
        <p:txBody>
          <a:bodyPr wrap="none" rtlCol="0">
            <a:spAutoFit/>
          </a:bodyPr>
          <a:lstStyle/>
          <a:p>
            <a:r>
              <a:rPr lang="es-ES" sz="1200" i="0" dirty="0" err="1"/>
              <a:t>boundary</a:t>
            </a:r>
            <a:r>
              <a:rPr lang="es-ES" sz="1200" i="0" dirty="0"/>
              <a:t> </a:t>
            </a:r>
            <a:r>
              <a:rPr lang="es-ES" sz="1200" i="0" dirty="0" err="1"/>
              <a:t>layer</a:t>
            </a:r>
            <a:r>
              <a:rPr lang="es-ES" sz="1200" i="0" dirty="0"/>
              <a:t> (</a:t>
            </a:r>
            <a:r>
              <a:rPr lang="es-ES" sz="1200" i="0" dirty="0" err="1"/>
              <a:t>fast</a:t>
            </a:r>
            <a:r>
              <a:rPr lang="es-ES" sz="1200" i="0" dirty="0"/>
              <a:t>) </a:t>
            </a:r>
            <a:r>
              <a:rPr lang="es-ES" sz="1200" i="0" dirty="0" err="1"/>
              <a:t>subsystem</a:t>
            </a:r>
            <a:endParaRPr lang="es-ES" sz="1200" i="0" dirty="0"/>
          </a:p>
        </p:txBody>
      </p:sp>
      <p:sp>
        <p:nvSpPr>
          <p:cNvPr id="29" name="28 CuadroTexto"/>
          <p:cNvSpPr txBox="1"/>
          <p:nvPr/>
        </p:nvSpPr>
        <p:spPr>
          <a:xfrm>
            <a:off x="5940152" y="3800073"/>
            <a:ext cx="1964833" cy="276999"/>
          </a:xfrm>
          <a:prstGeom prst="rect">
            <a:avLst/>
          </a:prstGeom>
          <a:noFill/>
        </p:spPr>
        <p:txBody>
          <a:bodyPr wrap="none" rtlCol="0">
            <a:spAutoFit/>
          </a:bodyPr>
          <a:lstStyle/>
          <a:p>
            <a:r>
              <a:rPr lang="es-ES" sz="1200" i="0" dirty="0" err="1" smtClean="0"/>
              <a:t>reduced</a:t>
            </a:r>
            <a:r>
              <a:rPr lang="es-ES" sz="1200" i="0" dirty="0" smtClean="0"/>
              <a:t> (</a:t>
            </a:r>
            <a:r>
              <a:rPr lang="es-ES" sz="1200" i="0" dirty="0" err="1" smtClean="0"/>
              <a:t>slow</a:t>
            </a:r>
            <a:r>
              <a:rPr lang="es-ES" sz="1200" i="0" dirty="0" smtClean="0"/>
              <a:t>) </a:t>
            </a:r>
            <a:r>
              <a:rPr lang="es-ES" sz="1200" i="0" dirty="0" err="1" smtClean="0"/>
              <a:t>subsystem</a:t>
            </a:r>
            <a:endParaRPr lang="es-ES" sz="1200" i="0" dirty="0"/>
          </a:p>
        </p:txBody>
      </p:sp>
      <p:pic>
        <p:nvPicPr>
          <p:cNvPr id="112658" name="Picture 18"/>
          <p:cNvPicPr>
            <a:picLocks noChangeAspect="1" noChangeArrowheads="1"/>
          </p:cNvPicPr>
          <p:nvPr/>
        </p:nvPicPr>
        <p:blipFill>
          <a:blip r:embed="rId12" cstate="print"/>
          <a:srcRect/>
          <a:stretch>
            <a:fillRect/>
          </a:stretch>
        </p:blipFill>
        <p:spPr bwMode="auto">
          <a:xfrm>
            <a:off x="7943850" y="5257989"/>
            <a:ext cx="1200150" cy="228600"/>
          </a:xfrm>
          <a:prstGeom prst="rect">
            <a:avLst/>
          </a:prstGeom>
          <a:noFill/>
          <a:ln w="9525">
            <a:noFill/>
            <a:miter lim="800000"/>
            <a:headEnd/>
            <a:tailEnd/>
          </a:ln>
        </p:spPr>
      </p:pic>
      <p:pic>
        <p:nvPicPr>
          <p:cNvPr id="112659" name="Picture 19"/>
          <p:cNvPicPr>
            <a:picLocks noChangeAspect="1" noChangeArrowheads="1"/>
          </p:cNvPicPr>
          <p:nvPr/>
        </p:nvPicPr>
        <p:blipFill>
          <a:blip r:embed="rId13" cstate="print"/>
          <a:srcRect/>
          <a:stretch>
            <a:fillRect/>
          </a:stretch>
        </p:blipFill>
        <p:spPr bwMode="auto">
          <a:xfrm>
            <a:off x="7866612" y="3808951"/>
            <a:ext cx="1200150" cy="257175"/>
          </a:xfrm>
          <a:prstGeom prst="rect">
            <a:avLst/>
          </a:prstGeom>
          <a:noFill/>
          <a:ln w="9525">
            <a:noFill/>
            <a:miter lim="800000"/>
            <a:headEnd/>
            <a:tailEnd/>
          </a:ln>
        </p:spPr>
      </p:pic>
      <p:pic>
        <p:nvPicPr>
          <p:cNvPr id="112660" name="Picture 20"/>
          <p:cNvPicPr>
            <a:picLocks noChangeAspect="1" noChangeArrowheads="1"/>
          </p:cNvPicPr>
          <p:nvPr/>
        </p:nvPicPr>
        <p:blipFill>
          <a:blip r:embed="rId14" cstate="print"/>
          <a:srcRect/>
          <a:stretch>
            <a:fillRect/>
          </a:stretch>
        </p:blipFill>
        <p:spPr bwMode="auto">
          <a:xfrm>
            <a:off x="2123728" y="3356992"/>
            <a:ext cx="552450" cy="219075"/>
          </a:xfrm>
          <a:prstGeom prst="rect">
            <a:avLst/>
          </a:prstGeom>
          <a:noFill/>
          <a:ln w="9525">
            <a:noFill/>
            <a:miter lim="800000"/>
            <a:headEnd/>
            <a:tailEnd/>
          </a:ln>
        </p:spPr>
      </p:pic>
      <p:sp>
        <p:nvSpPr>
          <p:cNvPr id="34" name="33 CuadroTexto"/>
          <p:cNvSpPr txBox="1"/>
          <p:nvPr/>
        </p:nvSpPr>
        <p:spPr>
          <a:xfrm>
            <a:off x="1822696" y="5517232"/>
            <a:ext cx="5269584" cy="369332"/>
          </a:xfrm>
          <a:prstGeom prst="rect">
            <a:avLst/>
          </a:prstGeom>
          <a:noFill/>
        </p:spPr>
        <p:txBody>
          <a:bodyPr wrap="square" rtlCol="0">
            <a:spAutoFit/>
          </a:bodyPr>
          <a:lstStyle/>
          <a:p>
            <a:pPr algn="ctr"/>
            <a:r>
              <a:rPr lang="en-US" sz="1800" i="0" dirty="0" smtClean="0"/>
              <a:t>quasi-</a:t>
            </a:r>
            <a:r>
              <a:rPr lang="en-US" sz="1800" i="0" dirty="0" err="1" smtClean="0"/>
              <a:t>steadystate</a:t>
            </a:r>
            <a:r>
              <a:rPr lang="en-US" sz="1800" i="0" dirty="0" smtClean="0"/>
              <a:t> </a:t>
            </a:r>
            <a:r>
              <a:rPr lang="en-US" sz="1800" i="0" dirty="0" err="1" smtClean="0"/>
              <a:t>equilibria</a:t>
            </a:r>
            <a:r>
              <a:rPr lang="en-US" sz="1800" i="0" dirty="0" smtClean="0"/>
              <a:t> of the boundary layer</a:t>
            </a:r>
            <a:endParaRPr lang="es-ES" sz="1800" i="0" dirty="0"/>
          </a:p>
        </p:txBody>
      </p:sp>
      <p:pic>
        <p:nvPicPr>
          <p:cNvPr id="112661" name="Picture 21"/>
          <p:cNvPicPr>
            <a:picLocks noChangeAspect="1" noChangeArrowheads="1"/>
          </p:cNvPicPr>
          <p:nvPr/>
        </p:nvPicPr>
        <p:blipFill>
          <a:blip r:embed="rId15" cstate="print"/>
          <a:srcRect/>
          <a:stretch>
            <a:fillRect/>
          </a:stretch>
        </p:blipFill>
        <p:spPr bwMode="auto">
          <a:xfrm>
            <a:off x="5147270" y="6021288"/>
            <a:ext cx="2305050" cy="342900"/>
          </a:xfrm>
          <a:prstGeom prst="rect">
            <a:avLst/>
          </a:prstGeom>
          <a:noFill/>
          <a:ln w="9525">
            <a:noFill/>
            <a:miter lim="800000"/>
            <a:headEnd/>
            <a:tailEnd/>
          </a:ln>
        </p:spPr>
      </p:pic>
      <p:pic>
        <p:nvPicPr>
          <p:cNvPr id="112662" name="Picture 22"/>
          <p:cNvPicPr>
            <a:picLocks noChangeAspect="1" noChangeArrowheads="1"/>
          </p:cNvPicPr>
          <p:nvPr/>
        </p:nvPicPr>
        <p:blipFill>
          <a:blip r:embed="rId16" cstate="print"/>
          <a:srcRect/>
          <a:stretch>
            <a:fillRect/>
          </a:stretch>
        </p:blipFill>
        <p:spPr bwMode="auto">
          <a:xfrm>
            <a:off x="2843808" y="6093296"/>
            <a:ext cx="561975" cy="228600"/>
          </a:xfrm>
          <a:prstGeom prst="rect">
            <a:avLst/>
          </a:prstGeom>
          <a:noFill/>
          <a:ln w="9525">
            <a:noFill/>
            <a:miter lim="800000"/>
            <a:headEnd/>
            <a:tailEnd/>
          </a:ln>
        </p:spPr>
      </p:pic>
      <p:grpSp>
        <p:nvGrpSpPr>
          <p:cNvPr id="40" name="39 Grupo"/>
          <p:cNvGrpSpPr/>
          <p:nvPr/>
        </p:nvGrpSpPr>
        <p:grpSpPr>
          <a:xfrm>
            <a:off x="379665" y="1247765"/>
            <a:ext cx="1744063" cy="854234"/>
            <a:chOff x="179512" y="1629784"/>
            <a:chExt cx="1744063" cy="854234"/>
          </a:xfrm>
        </p:grpSpPr>
        <p:pic>
          <p:nvPicPr>
            <p:cNvPr id="41" name="Picture 23"/>
            <p:cNvPicPr>
              <a:picLocks noChangeAspect="1" noChangeArrowheads="1"/>
            </p:cNvPicPr>
            <p:nvPr/>
          </p:nvPicPr>
          <p:blipFill>
            <a:blip r:embed="rId17" cstate="print"/>
            <a:srcRect/>
            <a:stretch>
              <a:fillRect/>
            </a:stretch>
          </p:blipFill>
          <p:spPr bwMode="auto">
            <a:xfrm>
              <a:off x="485300" y="1629784"/>
              <a:ext cx="1438275" cy="228600"/>
            </a:xfrm>
            <a:prstGeom prst="rect">
              <a:avLst/>
            </a:prstGeom>
            <a:noFill/>
            <a:ln w="9525">
              <a:noFill/>
              <a:miter lim="800000"/>
              <a:headEnd/>
              <a:tailEnd/>
            </a:ln>
          </p:spPr>
        </p:pic>
        <p:pic>
          <p:nvPicPr>
            <p:cNvPr id="42" name="Picture 24"/>
            <p:cNvPicPr>
              <a:picLocks noChangeAspect="1" noChangeArrowheads="1"/>
            </p:cNvPicPr>
            <p:nvPr/>
          </p:nvPicPr>
          <p:blipFill>
            <a:blip r:embed="rId18" cstate="print"/>
            <a:srcRect/>
            <a:stretch>
              <a:fillRect/>
            </a:stretch>
          </p:blipFill>
          <p:spPr bwMode="auto">
            <a:xfrm>
              <a:off x="179512" y="1960143"/>
              <a:ext cx="1704975" cy="523875"/>
            </a:xfrm>
            <a:prstGeom prst="rect">
              <a:avLst/>
            </a:prstGeom>
            <a:noFill/>
            <a:ln w="9525">
              <a:noFill/>
              <a:miter lim="800000"/>
              <a:headEnd/>
              <a:tailEnd/>
            </a:ln>
          </p:spPr>
        </p:pic>
      </p:grpSp>
      <p:sp>
        <p:nvSpPr>
          <p:cNvPr id="43" name="7 Flecha derecha"/>
          <p:cNvSpPr>
            <a:spLocks noChangeArrowheads="1"/>
          </p:cNvSpPr>
          <p:nvPr/>
        </p:nvSpPr>
        <p:spPr bwMode="auto">
          <a:xfrm>
            <a:off x="2843808" y="3356992"/>
            <a:ext cx="576064" cy="231775"/>
          </a:xfrm>
          <a:prstGeom prst="rightArrow">
            <a:avLst>
              <a:gd name="adj1" fmla="val 50000"/>
              <a:gd name="adj2" fmla="val 49991"/>
            </a:avLst>
          </a:prstGeom>
          <a:solidFill>
            <a:schemeClr val="accent1"/>
          </a:solidFill>
          <a:ln w="9525" algn="ctr">
            <a:solidFill>
              <a:schemeClr val="tx1"/>
            </a:solidFill>
            <a:round/>
            <a:headEnd/>
            <a:tailEnd/>
          </a:ln>
        </p:spPr>
        <p:txBody>
          <a:bodyPr/>
          <a:lstStyle/>
          <a:p>
            <a:endParaRPr lang="es-ES"/>
          </a:p>
        </p:txBody>
      </p:sp>
      <p:sp>
        <p:nvSpPr>
          <p:cNvPr id="47" name="23 Flecha derecha"/>
          <p:cNvSpPr>
            <a:spLocks noChangeArrowheads="1"/>
          </p:cNvSpPr>
          <p:nvPr/>
        </p:nvSpPr>
        <p:spPr bwMode="auto">
          <a:xfrm>
            <a:off x="5293469" y="4520153"/>
            <a:ext cx="574675" cy="231775"/>
          </a:xfrm>
          <a:prstGeom prst="rightArrow">
            <a:avLst>
              <a:gd name="adj1" fmla="val 50000"/>
              <a:gd name="adj2" fmla="val 49853"/>
            </a:avLst>
          </a:prstGeom>
          <a:solidFill>
            <a:schemeClr val="accent1"/>
          </a:solidFill>
          <a:ln w="9525" algn="ctr">
            <a:solidFill>
              <a:schemeClr val="tx1"/>
            </a:solidFill>
            <a:round/>
            <a:headEnd/>
            <a:tailEnd/>
          </a:ln>
        </p:spPr>
        <p:txBody>
          <a:bodyPr/>
          <a:lstStyle/>
          <a:p>
            <a:endParaRPr lang="es-ES"/>
          </a:p>
        </p:txBody>
      </p:sp>
      <p:sp>
        <p:nvSpPr>
          <p:cNvPr id="48" name="23 Flecha derecha"/>
          <p:cNvSpPr>
            <a:spLocks noChangeArrowheads="1"/>
          </p:cNvSpPr>
          <p:nvPr/>
        </p:nvSpPr>
        <p:spPr bwMode="auto">
          <a:xfrm>
            <a:off x="2485157" y="1556792"/>
            <a:ext cx="574675" cy="231775"/>
          </a:xfrm>
          <a:prstGeom prst="rightArrow">
            <a:avLst>
              <a:gd name="adj1" fmla="val 50000"/>
              <a:gd name="adj2" fmla="val 49853"/>
            </a:avLst>
          </a:prstGeom>
          <a:solidFill>
            <a:schemeClr val="accent1"/>
          </a:solidFill>
          <a:ln w="9525" algn="ctr">
            <a:solidFill>
              <a:schemeClr val="tx1"/>
            </a:solidFill>
            <a:round/>
            <a:headEnd/>
            <a:tailEnd/>
          </a:ln>
        </p:spPr>
        <p:txBody>
          <a:bodyPr/>
          <a:lstStyle/>
          <a:p>
            <a:endParaRPr lang="es-ES"/>
          </a:p>
        </p:txBody>
      </p:sp>
      <p:sp>
        <p:nvSpPr>
          <p:cNvPr id="49" name="23 Flecha derecha"/>
          <p:cNvSpPr>
            <a:spLocks noChangeArrowheads="1"/>
          </p:cNvSpPr>
          <p:nvPr/>
        </p:nvSpPr>
        <p:spPr bwMode="auto">
          <a:xfrm>
            <a:off x="3995936" y="6093296"/>
            <a:ext cx="574675" cy="231775"/>
          </a:xfrm>
          <a:prstGeom prst="rightArrow">
            <a:avLst>
              <a:gd name="adj1" fmla="val 50000"/>
              <a:gd name="adj2" fmla="val 49853"/>
            </a:avLst>
          </a:prstGeom>
          <a:solidFill>
            <a:schemeClr val="accent1"/>
          </a:solidFill>
          <a:ln w="9525" algn="ctr">
            <a:solidFill>
              <a:schemeClr val="tx1"/>
            </a:solidFill>
            <a:round/>
            <a:headEnd/>
            <a:tailEnd/>
          </a:ln>
        </p:spPr>
        <p:txBody>
          <a:bodyPr/>
          <a:lstStyle/>
          <a:p>
            <a:endParaRPr lang="es-ES"/>
          </a:p>
        </p:txBody>
      </p:sp>
      <p:sp>
        <p:nvSpPr>
          <p:cNvPr id="37" name="23 Flecha derecha"/>
          <p:cNvSpPr>
            <a:spLocks noChangeArrowheads="1"/>
          </p:cNvSpPr>
          <p:nvPr/>
        </p:nvSpPr>
        <p:spPr bwMode="auto">
          <a:xfrm>
            <a:off x="4861421" y="1531392"/>
            <a:ext cx="574675" cy="231775"/>
          </a:xfrm>
          <a:prstGeom prst="rightArrow">
            <a:avLst>
              <a:gd name="adj1" fmla="val 50000"/>
              <a:gd name="adj2" fmla="val 49853"/>
            </a:avLst>
          </a:prstGeom>
          <a:solidFill>
            <a:schemeClr val="accent1"/>
          </a:solidFill>
          <a:ln w="9525" algn="ctr">
            <a:solidFill>
              <a:schemeClr val="tx1"/>
            </a:solidFill>
            <a:round/>
            <a:headEnd/>
            <a:tailEnd/>
          </a:ln>
        </p:spPr>
        <p:txBody>
          <a:bodyPr/>
          <a:lstStyle/>
          <a:p>
            <a:endParaRPr lang="es-ES"/>
          </a:p>
        </p:txBody>
      </p:sp>
      <p:sp>
        <p:nvSpPr>
          <p:cNvPr id="44" name="43 Rectángulo redondeado"/>
          <p:cNvSpPr/>
          <p:nvPr/>
        </p:nvSpPr>
        <p:spPr bwMode="auto">
          <a:xfrm>
            <a:off x="6084168" y="1027336"/>
            <a:ext cx="2808312" cy="313432"/>
          </a:xfrm>
          <a:prstGeom prst="roundRect">
            <a:avLst/>
          </a:prstGeom>
          <a:no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45" name="44 Rectángulo redondeado"/>
          <p:cNvSpPr/>
          <p:nvPr/>
        </p:nvSpPr>
        <p:spPr bwMode="auto">
          <a:xfrm>
            <a:off x="6084168" y="1412776"/>
            <a:ext cx="2808312" cy="936104"/>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46" name="23 Flecha derecha"/>
          <p:cNvSpPr>
            <a:spLocks noChangeArrowheads="1"/>
          </p:cNvSpPr>
          <p:nvPr/>
        </p:nvSpPr>
        <p:spPr bwMode="auto">
          <a:xfrm>
            <a:off x="3275856" y="4520153"/>
            <a:ext cx="574675" cy="231775"/>
          </a:xfrm>
          <a:prstGeom prst="rightArrow">
            <a:avLst>
              <a:gd name="adj1" fmla="val 50000"/>
              <a:gd name="adj2" fmla="val 49853"/>
            </a:avLst>
          </a:prstGeom>
          <a:solidFill>
            <a:schemeClr val="accent1"/>
          </a:solidFill>
          <a:ln w="9525" algn="ctr">
            <a:solidFill>
              <a:schemeClr val="tx1"/>
            </a:solidFill>
            <a:round/>
            <a:headEnd/>
            <a:tailEnd/>
          </a:ln>
        </p:spPr>
        <p:txBody>
          <a:bodyPr/>
          <a:lstStyle/>
          <a:p>
            <a:endParaRPr lang="es-ES"/>
          </a:p>
        </p:txBody>
      </p:sp>
      <p:sp>
        <p:nvSpPr>
          <p:cNvPr id="50" name="49 Rectángulo redondeado"/>
          <p:cNvSpPr/>
          <p:nvPr/>
        </p:nvSpPr>
        <p:spPr bwMode="auto">
          <a:xfrm>
            <a:off x="6228184" y="4147413"/>
            <a:ext cx="2808312" cy="504056"/>
          </a:xfrm>
          <a:prstGeom prst="roundRect">
            <a:avLst/>
          </a:prstGeom>
          <a:no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51" name="50 Rectángulo redondeado"/>
          <p:cNvSpPr/>
          <p:nvPr/>
        </p:nvSpPr>
        <p:spPr bwMode="auto">
          <a:xfrm>
            <a:off x="6264696" y="4736177"/>
            <a:ext cx="2699792" cy="504056"/>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52" name="51 Rectángulo redondeado"/>
          <p:cNvSpPr/>
          <p:nvPr/>
        </p:nvSpPr>
        <p:spPr bwMode="auto">
          <a:xfrm>
            <a:off x="7884368" y="1052736"/>
            <a:ext cx="936104" cy="288032"/>
          </a:xfrm>
          <a:prstGeom prst="roundRect">
            <a:avLst/>
          </a:prstGeom>
          <a:solidFill>
            <a:srgbClr val="FF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53" name="52 Rectángulo redondeado"/>
          <p:cNvSpPr/>
          <p:nvPr/>
        </p:nvSpPr>
        <p:spPr bwMode="auto">
          <a:xfrm>
            <a:off x="7452320" y="1052736"/>
            <a:ext cx="364232" cy="300732"/>
          </a:xfrm>
          <a:prstGeom prst="roundRect">
            <a:avLst/>
          </a:prstGeom>
          <a:solidFill>
            <a:srgbClr val="00B05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55" name="54 Rectángulo redondeado"/>
          <p:cNvSpPr/>
          <p:nvPr/>
        </p:nvSpPr>
        <p:spPr bwMode="auto">
          <a:xfrm>
            <a:off x="6300192" y="3140968"/>
            <a:ext cx="936104" cy="288032"/>
          </a:xfrm>
          <a:prstGeom prst="roundRect">
            <a:avLst/>
          </a:prstGeom>
          <a:solidFill>
            <a:srgbClr val="FF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56" name="55 Rectángulo redondeado"/>
          <p:cNvSpPr/>
          <p:nvPr/>
        </p:nvSpPr>
        <p:spPr bwMode="auto">
          <a:xfrm>
            <a:off x="6020668" y="3501008"/>
            <a:ext cx="364232" cy="300732"/>
          </a:xfrm>
          <a:prstGeom prst="roundRect">
            <a:avLst/>
          </a:prstGeom>
          <a:solidFill>
            <a:srgbClr val="00B05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58" name="57 Rectángulo redondeado"/>
          <p:cNvSpPr/>
          <p:nvPr/>
        </p:nvSpPr>
        <p:spPr bwMode="auto">
          <a:xfrm>
            <a:off x="7990284" y="4232121"/>
            <a:ext cx="936104" cy="288032"/>
          </a:xfrm>
          <a:prstGeom prst="roundRect">
            <a:avLst/>
          </a:prstGeom>
          <a:solidFill>
            <a:srgbClr val="FF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59" name="58 Rectángulo redondeado"/>
          <p:cNvSpPr/>
          <p:nvPr/>
        </p:nvSpPr>
        <p:spPr bwMode="auto">
          <a:xfrm>
            <a:off x="6842348" y="6054948"/>
            <a:ext cx="656580" cy="262632"/>
          </a:xfrm>
          <a:prstGeom prst="roundRect">
            <a:avLst/>
          </a:prstGeom>
          <a:solidFill>
            <a:srgbClr val="FF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pic>
        <p:nvPicPr>
          <p:cNvPr id="54" name="Picture 3"/>
          <p:cNvPicPr>
            <a:picLocks noChangeAspect="1" noChangeArrowheads="1"/>
          </p:cNvPicPr>
          <p:nvPr/>
        </p:nvPicPr>
        <p:blipFill>
          <a:blip r:embed="rId19" cstate="print"/>
          <a:srcRect/>
          <a:stretch>
            <a:fillRect/>
          </a:stretch>
        </p:blipFill>
        <p:spPr bwMode="auto">
          <a:xfrm>
            <a:off x="179512" y="1412776"/>
            <a:ext cx="217170" cy="594360"/>
          </a:xfrm>
          <a:prstGeom prst="rect">
            <a:avLst/>
          </a:prstGeom>
          <a:noFill/>
          <a:ln w="9525">
            <a:noFill/>
            <a:miter lim="800000"/>
            <a:headEnd/>
            <a:tailEnd/>
          </a:ln>
        </p:spPr>
      </p:pic>
      <p:sp>
        <p:nvSpPr>
          <p:cNvPr id="57" name="56 Rectángulo redondeado"/>
          <p:cNvSpPr/>
          <p:nvPr/>
        </p:nvSpPr>
        <p:spPr bwMode="auto">
          <a:xfrm>
            <a:off x="480244" y="1556792"/>
            <a:ext cx="288032" cy="288032"/>
          </a:xfrm>
          <a:prstGeom prst="roundRect">
            <a:avLst/>
          </a:prstGeom>
          <a:solidFill>
            <a:srgbClr val="00B0F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pic>
        <p:nvPicPr>
          <p:cNvPr id="60" name="Picture 3"/>
          <p:cNvPicPr>
            <a:picLocks noChangeAspect="1" noChangeArrowheads="1"/>
          </p:cNvPicPr>
          <p:nvPr/>
        </p:nvPicPr>
        <p:blipFill>
          <a:blip r:embed="rId19" cstate="print"/>
          <a:srcRect/>
          <a:stretch>
            <a:fillRect/>
          </a:stretch>
        </p:blipFill>
        <p:spPr bwMode="auto">
          <a:xfrm>
            <a:off x="106358" y="4232121"/>
            <a:ext cx="217170" cy="594360"/>
          </a:xfrm>
          <a:prstGeom prst="rect">
            <a:avLst/>
          </a:prstGeom>
          <a:noFill/>
          <a:ln w="9525">
            <a:noFill/>
            <a:miter lim="800000"/>
            <a:headEnd/>
            <a:tailEnd/>
          </a:ln>
        </p:spPr>
      </p:pic>
      <p:sp>
        <p:nvSpPr>
          <p:cNvPr id="61" name="60 Rectángulo redondeado"/>
          <p:cNvSpPr/>
          <p:nvPr/>
        </p:nvSpPr>
        <p:spPr bwMode="auto">
          <a:xfrm>
            <a:off x="323528" y="4664169"/>
            <a:ext cx="288032" cy="288032"/>
          </a:xfrm>
          <a:prstGeom prst="roundRect">
            <a:avLst/>
          </a:prstGeom>
          <a:solidFill>
            <a:srgbClr val="00B0F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3341266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2644"/>
                                        </p:tgtEl>
                                        <p:attrNameLst>
                                          <p:attrName>style.visibility</p:attrName>
                                        </p:attrNameLst>
                                      </p:cBhvr>
                                      <p:to>
                                        <p:strVal val="visible"/>
                                      </p:to>
                                    </p:set>
                                    <p:animEffect transition="in" filter="box(in)">
                                      <p:cBhvr>
                                        <p:cTn id="7" dur="500"/>
                                        <p:tgtEl>
                                          <p:spTgt spid="112644"/>
                                        </p:tgtEl>
                                      </p:cBhvr>
                                    </p:animEffect>
                                  </p:childTnLst>
                                </p:cTn>
                              </p:par>
                              <p:par>
                                <p:cTn id="8" presetID="4" presetClass="entr" presetSubtype="16"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box(in)">
                                      <p:cBhvr>
                                        <p:cTn id="10" dur="500"/>
                                        <p:tgtEl>
                                          <p:spTgt spid="40"/>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box(in)">
                                      <p:cBhvr>
                                        <p:cTn id="15" dur="500"/>
                                        <p:tgtEl>
                                          <p:spTgt spid="54"/>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box(in)">
                                      <p:cBhvr>
                                        <p:cTn id="18" dur="500"/>
                                        <p:tgtEl>
                                          <p:spTgt spid="57"/>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ox(in)">
                                      <p:cBhvr>
                                        <p:cTn id="23" dur="500"/>
                                        <p:tgtEl>
                                          <p:spTgt spid="9"/>
                                        </p:tgtEl>
                                      </p:cBhvr>
                                    </p:animEffect>
                                  </p:childTnLst>
                                </p:cTn>
                              </p:par>
                              <p:par>
                                <p:cTn id="24" presetID="4" presetClass="entr" presetSubtype="16" fill="hold" nodeType="withEffect">
                                  <p:stCondLst>
                                    <p:cond delay="0"/>
                                  </p:stCondLst>
                                  <p:childTnLst>
                                    <p:set>
                                      <p:cBhvr>
                                        <p:cTn id="25" dur="1" fill="hold">
                                          <p:stCondLst>
                                            <p:cond delay="0"/>
                                          </p:stCondLst>
                                        </p:cTn>
                                        <p:tgtEl>
                                          <p:spTgt spid="112645"/>
                                        </p:tgtEl>
                                        <p:attrNameLst>
                                          <p:attrName>style.visibility</p:attrName>
                                        </p:attrNameLst>
                                      </p:cBhvr>
                                      <p:to>
                                        <p:strVal val="visible"/>
                                      </p:to>
                                    </p:set>
                                    <p:animEffect transition="in" filter="box(in)">
                                      <p:cBhvr>
                                        <p:cTn id="26" dur="500"/>
                                        <p:tgtEl>
                                          <p:spTgt spid="112645"/>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box(in)">
                                      <p:cBhvr>
                                        <p:cTn id="29" dur="500"/>
                                        <p:tgtEl>
                                          <p:spTgt spid="48"/>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ox(in)">
                                      <p:cBhvr>
                                        <p:cTn id="34" dur="500"/>
                                        <p:tgtEl>
                                          <p:spTgt spid="13"/>
                                        </p:tgtEl>
                                      </p:cBhvr>
                                    </p:animEffect>
                                  </p:childTnLst>
                                </p:cTn>
                              </p:par>
                              <p:par>
                                <p:cTn id="35" presetID="4" presetClass="entr" presetSubtype="16" fill="hold" nodeType="withEffect">
                                  <p:stCondLst>
                                    <p:cond delay="0"/>
                                  </p:stCondLst>
                                  <p:childTnLst>
                                    <p:set>
                                      <p:cBhvr>
                                        <p:cTn id="36" dur="1" fill="hold">
                                          <p:stCondLst>
                                            <p:cond delay="0"/>
                                          </p:stCondLst>
                                        </p:cTn>
                                        <p:tgtEl>
                                          <p:spTgt spid="112657"/>
                                        </p:tgtEl>
                                        <p:attrNameLst>
                                          <p:attrName>style.visibility</p:attrName>
                                        </p:attrNameLst>
                                      </p:cBhvr>
                                      <p:to>
                                        <p:strVal val="visible"/>
                                      </p:to>
                                    </p:set>
                                    <p:animEffect transition="in" filter="box(in)">
                                      <p:cBhvr>
                                        <p:cTn id="37" dur="500"/>
                                        <p:tgtEl>
                                          <p:spTgt spid="112657"/>
                                        </p:tgtEl>
                                      </p:cBhvr>
                                    </p:animEffect>
                                  </p:childTnLst>
                                </p:cTn>
                              </p:par>
                              <p:par>
                                <p:cTn id="38" presetID="4" presetClass="entr" presetSubtype="16" fill="hold" nodeType="withEffect">
                                  <p:stCondLst>
                                    <p:cond delay="0"/>
                                  </p:stCondLst>
                                  <p:childTnLst>
                                    <p:set>
                                      <p:cBhvr>
                                        <p:cTn id="39" dur="1" fill="hold">
                                          <p:stCondLst>
                                            <p:cond delay="0"/>
                                          </p:stCondLst>
                                        </p:cTn>
                                        <p:tgtEl>
                                          <p:spTgt spid="112646"/>
                                        </p:tgtEl>
                                        <p:attrNameLst>
                                          <p:attrName>style.visibility</p:attrName>
                                        </p:attrNameLst>
                                      </p:cBhvr>
                                      <p:to>
                                        <p:strVal val="visible"/>
                                      </p:to>
                                    </p:set>
                                    <p:animEffect transition="in" filter="box(in)">
                                      <p:cBhvr>
                                        <p:cTn id="40" dur="500"/>
                                        <p:tgtEl>
                                          <p:spTgt spid="112646"/>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box(in)">
                                      <p:cBhvr>
                                        <p:cTn id="43" dur="500"/>
                                        <p:tgtEl>
                                          <p:spTgt spid="37"/>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box(in)">
                                      <p:cBhvr>
                                        <p:cTn id="46" dur="500"/>
                                        <p:tgtEl>
                                          <p:spTgt spid="44"/>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box(in)">
                                      <p:cBhvr>
                                        <p:cTn id="51" dur="500"/>
                                        <p:tgtEl>
                                          <p:spTgt spid="12"/>
                                        </p:tgtEl>
                                      </p:cBhvr>
                                    </p:animEffect>
                                  </p:childTnLst>
                                </p:cTn>
                              </p:par>
                              <p:par>
                                <p:cTn id="52" presetID="4" presetClass="entr" presetSubtype="16" fill="hold" nodeType="withEffect">
                                  <p:stCondLst>
                                    <p:cond delay="0"/>
                                  </p:stCondLst>
                                  <p:childTnLst>
                                    <p:set>
                                      <p:cBhvr>
                                        <p:cTn id="53" dur="1" fill="hold">
                                          <p:stCondLst>
                                            <p:cond delay="0"/>
                                          </p:stCondLst>
                                        </p:cTn>
                                        <p:tgtEl>
                                          <p:spTgt spid="112656"/>
                                        </p:tgtEl>
                                        <p:attrNameLst>
                                          <p:attrName>style.visibility</p:attrName>
                                        </p:attrNameLst>
                                      </p:cBhvr>
                                      <p:to>
                                        <p:strVal val="visible"/>
                                      </p:to>
                                    </p:set>
                                    <p:animEffect transition="in" filter="box(in)">
                                      <p:cBhvr>
                                        <p:cTn id="54" dur="500"/>
                                        <p:tgtEl>
                                          <p:spTgt spid="112656"/>
                                        </p:tgtEl>
                                      </p:cBhvr>
                                    </p:animEffect>
                                  </p:childTnLst>
                                </p:cTn>
                              </p:par>
                              <p:par>
                                <p:cTn id="55" presetID="4" presetClass="entr" presetSubtype="16" fill="hold" nodeType="withEffect">
                                  <p:stCondLst>
                                    <p:cond delay="0"/>
                                  </p:stCondLst>
                                  <p:childTnLst>
                                    <p:set>
                                      <p:cBhvr>
                                        <p:cTn id="56" dur="1" fill="hold">
                                          <p:stCondLst>
                                            <p:cond delay="0"/>
                                          </p:stCondLst>
                                        </p:cTn>
                                        <p:tgtEl>
                                          <p:spTgt spid="112647"/>
                                        </p:tgtEl>
                                        <p:attrNameLst>
                                          <p:attrName>style.visibility</p:attrName>
                                        </p:attrNameLst>
                                      </p:cBhvr>
                                      <p:to>
                                        <p:strVal val="visible"/>
                                      </p:to>
                                    </p:set>
                                    <p:animEffect transition="in" filter="box(in)">
                                      <p:cBhvr>
                                        <p:cTn id="57" dur="500"/>
                                        <p:tgtEl>
                                          <p:spTgt spid="112647"/>
                                        </p:tgtEl>
                                      </p:cBhvr>
                                    </p:animEffect>
                                  </p:childTnLst>
                                </p:cTn>
                              </p:par>
                              <p:par>
                                <p:cTn id="58" presetID="4" presetClass="entr" presetSubtype="16" fill="hold" grpId="0" nodeType="with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box(in)">
                                      <p:cBhvr>
                                        <p:cTn id="60" dur="500"/>
                                        <p:tgtEl>
                                          <p:spTgt spid="45"/>
                                        </p:tgtEl>
                                      </p:cBhvr>
                                    </p:animEffect>
                                  </p:childTnLst>
                                </p:cTn>
                              </p:par>
                            </p:childTnLst>
                          </p:cTn>
                        </p:par>
                      </p:childTnLst>
                    </p:cTn>
                  </p:par>
                  <p:par>
                    <p:cTn id="61" fill="hold">
                      <p:stCondLst>
                        <p:cond delay="indefinite"/>
                      </p:stCondLst>
                      <p:childTnLst>
                        <p:par>
                          <p:cTn id="62" fill="hold">
                            <p:stCondLst>
                              <p:cond delay="0"/>
                            </p:stCondLst>
                            <p:childTnLst>
                              <p:par>
                                <p:cTn id="63" presetID="4" presetClass="entr" presetSubtype="16"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box(in)">
                                      <p:cBhvr>
                                        <p:cTn id="65" dur="500"/>
                                        <p:tgtEl>
                                          <p:spTgt spid="15"/>
                                        </p:tgtEl>
                                      </p:cBhvr>
                                    </p:animEffect>
                                  </p:childTnLst>
                                </p:cTn>
                              </p:par>
                              <p:par>
                                <p:cTn id="66" presetID="4" presetClass="entr" presetSubtype="16" fill="hold" nodeType="withEffect">
                                  <p:stCondLst>
                                    <p:cond delay="0"/>
                                  </p:stCondLst>
                                  <p:childTnLst>
                                    <p:set>
                                      <p:cBhvr>
                                        <p:cTn id="67" dur="1" fill="hold">
                                          <p:stCondLst>
                                            <p:cond delay="0"/>
                                          </p:stCondLst>
                                        </p:cTn>
                                        <p:tgtEl>
                                          <p:spTgt spid="112660"/>
                                        </p:tgtEl>
                                        <p:attrNameLst>
                                          <p:attrName>style.visibility</p:attrName>
                                        </p:attrNameLst>
                                      </p:cBhvr>
                                      <p:to>
                                        <p:strVal val="visible"/>
                                      </p:to>
                                    </p:set>
                                    <p:animEffect transition="in" filter="box(in)">
                                      <p:cBhvr>
                                        <p:cTn id="68" dur="500"/>
                                        <p:tgtEl>
                                          <p:spTgt spid="112660"/>
                                        </p:tgtEl>
                                      </p:cBhvr>
                                    </p:animEffect>
                                  </p:childTnLst>
                                </p:cTn>
                              </p:par>
                              <p:par>
                                <p:cTn id="69" presetID="4" presetClass="entr" presetSubtype="16" fill="hold" grpId="0" nodeType="with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box(in)">
                                      <p:cBhvr>
                                        <p:cTn id="71" dur="500"/>
                                        <p:tgtEl>
                                          <p:spTgt spid="43"/>
                                        </p:tgtEl>
                                      </p:cBhvr>
                                    </p:animEffect>
                                  </p:childTnLst>
                                </p:cTn>
                              </p:par>
                              <p:par>
                                <p:cTn id="72" presetID="4" presetClass="entr" presetSubtype="16" fill="hold" nodeType="withEffect">
                                  <p:stCondLst>
                                    <p:cond delay="0"/>
                                  </p:stCondLst>
                                  <p:childTnLst>
                                    <p:set>
                                      <p:cBhvr>
                                        <p:cTn id="73" dur="1" fill="hold">
                                          <p:stCondLst>
                                            <p:cond delay="0"/>
                                          </p:stCondLst>
                                        </p:cTn>
                                        <p:tgtEl>
                                          <p:spTgt spid="112648"/>
                                        </p:tgtEl>
                                        <p:attrNameLst>
                                          <p:attrName>style.visibility</p:attrName>
                                        </p:attrNameLst>
                                      </p:cBhvr>
                                      <p:to>
                                        <p:strVal val="visible"/>
                                      </p:to>
                                    </p:set>
                                    <p:animEffect transition="in" filter="box(in)">
                                      <p:cBhvr>
                                        <p:cTn id="74" dur="500"/>
                                        <p:tgtEl>
                                          <p:spTgt spid="112648"/>
                                        </p:tgtEl>
                                      </p:cBhvr>
                                    </p:animEffect>
                                  </p:childTnLst>
                                </p:cTn>
                              </p:par>
                            </p:childTnLst>
                          </p:cTn>
                        </p:par>
                      </p:childTnLst>
                    </p:cTn>
                  </p:par>
                  <p:par>
                    <p:cTn id="75" fill="hold">
                      <p:stCondLst>
                        <p:cond delay="indefinite"/>
                      </p:stCondLst>
                      <p:childTnLst>
                        <p:par>
                          <p:cTn id="76" fill="hold">
                            <p:stCondLst>
                              <p:cond delay="0"/>
                            </p:stCondLst>
                            <p:childTnLst>
                              <p:par>
                                <p:cTn id="77" presetID="4" presetClass="entr" presetSubtype="16" fill="hold" grpId="0" nodeType="clickEffect">
                                  <p:stCondLst>
                                    <p:cond delay="0"/>
                                  </p:stCondLst>
                                  <p:childTnLst>
                                    <p:set>
                                      <p:cBhvr>
                                        <p:cTn id="78" dur="1" fill="hold">
                                          <p:stCondLst>
                                            <p:cond delay="0"/>
                                          </p:stCondLst>
                                        </p:cTn>
                                        <p:tgtEl>
                                          <p:spTgt spid="55"/>
                                        </p:tgtEl>
                                        <p:attrNameLst>
                                          <p:attrName>style.visibility</p:attrName>
                                        </p:attrNameLst>
                                      </p:cBhvr>
                                      <p:to>
                                        <p:strVal val="visible"/>
                                      </p:to>
                                    </p:set>
                                    <p:animEffect transition="in" filter="box(in)">
                                      <p:cBhvr>
                                        <p:cTn id="79" dur="500"/>
                                        <p:tgtEl>
                                          <p:spTgt spid="55"/>
                                        </p:tgtEl>
                                      </p:cBhvr>
                                    </p:animEffect>
                                  </p:childTnLst>
                                </p:cTn>
                              </p:par>
                              <p:par>
                                <p:cTn id="80" presetID="4" presetClass="entr" presetSubtype="16" fill="hold" grpId="0" nodeType="with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box(in)">
                                      <p:cBhvr>
                                        <p:cTn id="82" dur="500"/>
                                        <p:tgtEl>
                                          <p:spTgt spid="56"/>
                                        </p:tgtEl>
                                      </p:cBhvr>
                                    </p:animEffect>
                                  </p:childTnLst>
                                </p:cTn>
                              </p:par>
                            </p:childTnLst>
                          </p:cTn>
                        </p:par>
                      </p:childTnLst>
                    </p:cTn>
                  </p:par>
                  <p:par>
                    <p:cTn id="83" fill="hold">
                      <p:stCondLst>
                        <p:cond delay="indefinite"/>
                      </p:stCondLst>
                      <p:childTnLst>
                        <p:par>
                          <p:cTn id="84" fill="hold">
                            <p:stCondLst>
                              <p:cond delay="0"/>
                            </p:stCondLst>
                            <p:childTnLst>
                              <p:par>
                                <p:cTn id="85" presetID="4" presetClass="entr" presetSubtype="16" fill="hold" grpId="0" nodeType="clickEffect">
                                  <p:stCondLst>
                                    <p:cond delay="0"/>
                                  </p:stCondLst>
                                  <p:childTnLst>
                                    <p:set>
                                      <p:cBhvr>
                                        <p:cTn id="86" dur="1" fill="hold">
                                          <p:stCondLst>
                                            <p:cond delay="0"/>
                                          </p:stCondLst>
                                        </p:cTn>
                                        <p:tgtEl>
                                          <p:spTgt spid="52"/>
                                        </p:tgtEl>
                                        <p:attrNameLst>
                                          <p:attrName>style.visibility</p:attrName>
                                        </p:attrNameLst>
                                      </p:cBhvr>
                                      <p:to>
                                        <p:strVal val="visible"/>
                                      </p:to>
                                    </p:set>
                                    <p:animEffect transition="in" filter="box(in)">
                                      <p:cBhvr>
                                        <p:cTn id="87" dur="500"/>
                                        <p:tgtEl>
                                          <p:spTgt spid="52"/>
                                        </p:tgtEl>
                                      </p:cBhvr>
                                    </p:animEffect>
                                  </p:childTnLst>
                                </p:cTn>
                              </p:par>
                              <p:par>
                                <p:cTn id="88" presetID="4" presetClass="entr" presetSubtype="16" fill="hold" grpId="0" nodeType="withEffect">
                                  <p:stCondLst>
                                    <p:cond delay="0"/>
                                  </p:stCondLst>
                                  <p:childTnLst>
                                    <p:set>
                                      <p:cBhvr>
                                        <p:cTn id="89" dur="1" fill="hold">
                                          <p:stCondLst>
                                            <p:cond delay="0"/>
                                          </p:stCondLst>
                                        </p:cTn>
                                        <p:tgtEl>
                                          <p:spTgt spid="53"/>
                                        </p:tgtEl>
                                        <p:attrNameLst>
                                          <p:attrName>style.visibility</p:attrName>
                                        </p:attrNameLst>
                                      </p:cBhvr>
                                      <p:to>
                                        <p:strVal val="visible"/>
                                      </p:to>
                                    </p:set>
                                    <p:animEffect transition="in" filter="box(in)">
                                      <p:cBhvr>
                                        <p:cTn id="90" dur="500"/>
                                        <p:tgtEl>
                                          <p:spTgt spid="53"/>
                                        </p:tgtEl>
                                      </p:cBhvr>
                                    </p:animEffect>
                                  </p:childTnLst>
                                </p:cTn>
                              </p:par>
                            </p:childTnLst>
                          </p:cTn>
                        </p:par>
                      </p:childTnLst>
                    </p:cTn>
                  </p:par>
                  <p:par>
                    <p:cTn id="91" fill="hold">
                      <p:stCondLst>
                        <p:cond delay="indefinite"/>
                      </p:stCondLst>
                      <p:childTnLst>
                        <p:par>
                          <p:cTn id="92" fill="hold">
                            <p:stCondLst>
                              <p:cond delay="0"/>
                            </p:stCondLst>
                            <p:childTnLst>
                              <p:par>
                                <p:cTn id="93" presetID="4" presetClass="entr" presetSubtype="16" fill="hold" nodeType="click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box(in)">
                                      <p:cBhvr>
                                        <p:cTn id="95" dur="500"/>
                                        <p:tgtEl>
                                          <p:spTgt spid="18"/>
                                        </p:tgtEl>
                                      </p:cBhvr>
                                    </p:animEffect>
                                  </p:childTnLst>
                                </p:cTn>
                              </p:par>
                              <p:par>
                                <p:cTn id="96" presetID="4" presetClass="entr" presetSubtype="16" fill="hold" grpId="0" nodeType="with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box(in)">
                                      <p:cBhvr>
                                        <p:cTn id="98" dur="500"/>
                                        <p:tgtEl>
                                          <p:spTgt spid="19"/>
                                        </p:tgtEl>
                                      </p:cBhvr>
                                    </p:animEffect>
                                  </p:childTnLst>
                                </p:cTn>
                              </p:par>
                              <p:par>
                                <p:cTn id="99" presetID="4" presetClass="entr" presetSubtype="16" fill="hold" nodeType="withEffect">
                                  <p:stCondLst>
                                    <p:cond delay="0"/>
                                  </p:stCondLst>
                                  <p:childTnLst>
                                    <p:set>
                                      <p:cBhvr>
                                        <p:cTn id="100" dur="1" fill="hold">
                                          <p:stCondLst>
                                            <p:cond delay="0"/>
                                          </p:stCondLst>
                                        </p:cTn>
                                        <p:tgtEl>
                                          <p:spTgt spid="112655"/>
                                        </p:tgtEl>
                                        <p:attrNameLst>
                                          <p:attrName>style.visibility</p:attrName>
                                        </p:attrNameLst>
                                      </p:cBhvr>
                                      <p:to>
                                        <p:strVal val="visible"/>
                                      </p:to>
                                    </p:set>
                                    <p:animEffect transition="in" filter="box(in)">
                                      <p:cBhvr>
                                        <p:cTn id="101" dur="500"/>
                                        <p:tgtEl>
                                          <p:spTgt spid="112655"/>
                                        </p:tgtEl>
                                      </p:cBhvr>
                                    </p:animEffect>
                                  </p:childTnLst>
                                </p:cTn>
                              </p:par>
                            </p:childTnLst>
                          </p:cTn>
                        </p:par>
                      </p:childTnLst>
                    </p:cTn>
                  </p:par>
                  <p:par>
                    <p:cTn id="102" fill="hold">
                      <p:stCondLst>
                        <p:cond delay="indefinite"/>
                      </p:stCondLst>
                      <p:childTnLst>
                        <p:par>
                          <p:cTn id="103" fill="hold">
                            <p:stCondLst>
                              <p:cond delay="0"/>
                            </p:stCondLst>
                            <p:childTnLst>
                              <p:par>
                                <p:cTn id="104" presetID="4" presetClass="entr" presetSubtype="16" fill="hold" nodeType="click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box(in)">
                                      <p:cBhvr>
                                        <p:cTn id="106" dur="500"/>
                                        <p:tgtEl>
                                          <p:spTgt spid="60"/>
                                        </p:tgtEl>
                                      </p:cBhvr>
                                    </p:animEffect>
                                  </p:childTnLst>
                                </p:cTn>
                              </p:par>
                              <p:par>
                                <p:cTn id="107" presetID="4" presetClass="entr" presetSubtype="16" fill="hold" grpId="0" nodeType="withEffect">
                                  <p:stCondLst>
                                    <p:cond delay="0"/>
                                  </p:stCondLst>
                                  <p:childTnLst>
                                    <p:set>
                                      <p:cBhvr>
                                        <p:cTn id="108" dur="1" fill="hold">
                                          <p:stCondLst>
                                            <p:cond delay="0"/>
                                          </p:stCondLst>
                                        </p:cTn>
                                        <p:tgtEl>
                                          <p:spTgt spid="61"/>
                                        </p:tgtEl>
                                        <p:attrNameLst>
                                          <p:attrName>style.visibility</p:attrName>
                                        </p:attrNameLst>
                                      </p:cBhvr>
                                      <p:to>
                                        <p:strVal val="visible"/>
                                      </p:to>
                                    </p:set>
                                    <p:animEffect transition="in" filter="box(in)">
                                      <p:cBhvr>
                                        <p:cTn id="109" dur="500"/>
                                        <p:tgtEl>
                                          <p:spTgt spid="61"/>
                                        </p:tgtEl>
                                      </p:cBhvr>
                                    </p:animEffect>
                                  </p:childTnLst>
                                </p:cTn>
                              </p:par>
                            </p:childTnLst>
                          </p:cTn>
                        </p:par>
                      </p:childTnLst>
                    </p:cTn>
                  </p:par>
                  <p:par>
                    <p:cTn id="110" fill="hold">
                      <p:stCondLst>
                        <p:cond delay="indefinite"/>
                      </p:stCondLst>
                      <p:childTnLst>
                        <p:par>
                          <p:cTn id="111" fill="hold">
                            <p:stCondLst>
                              <p:cond delay="0"/>
                            </p:stCondLst>
                            <p:childTnLst>
                              <p:par>
                                <p:cTn id="112" presetID="4" presetClass="entr" presetSubtype="16" fill="hold" grpId="0" nodeType="clickEffect">
                                  <p:stCondLst>
                                    <p:cond delay="0"/>
                                  </p:stCondLst>
                                  <p:childTnLst>
                                    <p:set>
                                      <p:cBhvr>
                                        <p:cTn id="113" dur="1" fill="hold">
                                          <p:stCondLst>
                                            <p:cond delay="0"/>
                                          </p:stCondLst>
                                        </p:cTn>
                                        <p:tgtEl>
                                          <p:spTgt spid="47"/>
                                        </p:tgtEl>
                                        <p:attrNameLst>
                                          <p:attrName>style.visibility</p:attrName>
                                        </p:attrNameLst>
                                      </p:cBhvr>
                                      <p:to>
                                        <p:strVal val="visible"/>
                                      </p:to>
                                    </p:set>
                                    <p:animEffect transition="in" filter="box(in)">
                                      <p:cBhvr>
                                        <p:cTn id="114" dur="500"/>
                                        <p:tgtEl>
                                          <p:spTgt spid="47"/>
                                        </p:tgtEl>
                                      </p:cBhvr>
                                    </p:animEffect>
                                  </p:childTnLst>
                                </p:cTn>
                              </p:par>
                              <p:par>
                                <p:cTn id="115" presetID="4" presetClass="entr" presetSubtype="16" fill="hold" nodeType="withEffect">
                                  <p:stCondLst>
                                    <p:cond delay="0"/>
                                  </p:stCondLst>
                                  <p:childTnLst>
                                    <p:set>
                                      <p:cBhvr>
                                        <p:cTn id="116" dur="1" fill="hold">
                                          <p:stCondLst>
                                            <p:cond delay="0"/>
                                          </p:stCondLst>
                                        </p:cTn>
                                        <p:tgtEl>
                                          <p:spTgt spid="112652"/>
                                        </p:tgtEl>
                                        <p:attrNameLst>
                                          <p:attrName>style.visibility</p:attrName>
                                        </p:attrNameLst>
                                      </p:cBhvr>
                                      <p:to>
                                        <p:strVal val="visible"/>
                                      </p:to>
                                    </p:set>
                                    <p:animEffect transition="in" filter="box(in)">
                                      <p:cBhvr>
                                        <p:cTn id="117" dur="500"/>
                                        <p:tgtEl>
                                          <p:spTgt spid="112652"/>
                                        </p:tgtEl>
                                      </p:cBhvr>
                                    </p:animEffect>
                                  </p:childTnLst>
                                </p:cTn>
                              </p:par>
                              <p:par>
                                <p:cTn id="118" presetID="4" presetClass="entr" presetSubtype="16" fill="hold" grpId="0" nodeType="withEffect">
                                  <p:stCondLst>
                                    <p:cond delay="0"/>
                                  </p:stCondLst>
                                  <p:childTnLst>
                                    <p:set>
                                      <p:cBhvr>
                                        <p:cTn id="119" dur="1" fill="hold">
                                          <p:stCondLst>
                                            <p:cond delay="0"/>
                                          </p:stCondLst>
                                        </p:cTn>
                                        <p:tgtEl>
                                          <p:spTgt spid="22"/>
                                        </p:tgtEl>
                                        <p:attrNameLst>
                                          <p:attrName>style.visibility</p:attrName>
                                        </p:attrNameLst>
                                      </p:cBhvr>
                                      <p:to>
                                        <p:strVal val="visible"/>
                                      </p:to>
                                    </p:set>
                                    <p:animEffect transition="in" filter="box(in)">
                                      <p:cBhvr>
                                        <p:cTn id="120" dur="500"/>
                                        <p:tgtEl>
                                          <p:spTgt spid="22"/>
                                        </p:tgtEl>
                                      </p:cBhvr>
                                    </p:animEffect>
                                  </p:childTnLst>
                                </p:cTn>
                              </p:par>
                              <p:par>
                                <p:cTn id="121" presetID="4" presetClass="entr" presetSubtype="16" fill="hold" grpId="0" nodeType="withEffect">
                                  <p:stCondLst>
                                    <p:cond delay="0"/>
                                  </p:stCondLst>
                                  <p:childTnLst>
                                    <p:set>
                                      <p:cBhvr>
                                        <p:cTn id="122" dur="1" fill="hold">
                                          <p:stCondLst>
                                            <p:cond delay="0"/>
                                          </p:stCondLst>
                                        </p:cTn>
                                        <p:tgtEl>
                                          <p:spTgt spid="46"/>
                                        </p:tgtEl>
                                        <p:attrNameLst>
                                          <p:attrName>style.visibility</p:attrName>
                                        </p:attrNameLst>
                                      </p:cBhvr>
                                      <p:to>
                                        <p:strVal val="visible"/>
                                      </p:to>
                                    </p:set>
                                    <p:animEffect transition="in" filter="box(in)">
                                      <p:cBhvr>
                                        <p:cTn id="123" dur="500"/>
                                        <p:tgtEl>
                                          <p:spTgt spid="46"/>
                                        </p:tgtEl>
                                      </p:cBhvr>
                                    </p:animEffect>
                                  </p:childTnLst>
                                </p:cTn>
                              </p:par>
                            </p:childTnLst>
                          </p:cTn>
                        </p:par>
                      </p:childTnLst>
                    </p:cTn>
                  </p:par>
                  <p:par>
                    <p:cTn id="124" fill="hold">
                      <p:stCondLst>
                        <p:cond delay="indefinite"/>
                      </p:stCondLst>
                      <p:childTnLst>
                        <p:par>
                          <p:cTn id="125" fill="hold">
                            <p:stCondLst>
                              <p:cond delay="0"/>
                            </p:stCondLst>
                            <p:childTnLst>
                              <p:par>
                                <p:cTn id="126" presetID="4" presetClass="entr" presetSubtype="16" fill="hold" grpId="0" nodeType="clickEffect">
                                  <p:stCondLst>
                                    <p:cond delay="0"/>
                                  </p:stCondLst>
                                  <p:childTnLst>
                                    <p:set>
                                      <p:cBhvr>
                                        <p:cTn id="127" dur="1" fill="hold">
                                          <p:stCondLst>
                                            <p:cond delay="0"/>
                                          </p:stCondLst>
                                        </p:cTn>
                                        <p:tgtEl>
                                          <p:spTgt spid="29"/>
                                        </p:tgtEl>
                                        <p:attrNameLst>
                                          <p:attrName>style.visibility</p:attrName>
                                        </p:attrNameLst>
                                      </p:cBhvr>
                                      <p:to>
                                        <p:strVal val="visible"/>
                                      </p:to>
                                    </p:set>
                                    <p:animEffect transition="in" filter="box(in)">
                                      <p:cBhvr>
                                        <p:cTn id="128" dur="500"/>
                                        <p:tgtEl>
                                          <p:spTgt spid="29"/>
                                        </p:tgtEl>
                                      </p:cBhvr>
                                    </p:animEffect>
                                  </p:childTnLst>
                                </p:cTn>
                              </p:par>
                              <p:par>
                                <p:cTn id="129" presetID="4" presetClass="entr" presetSubtype="16" fill="hold" nodeType="withEffect">
                                  <p:stCondLst>
                                    <p:cond delay="0"/>
                                  </p:stCondLst>
                                  <p:childTnLst>
                                    <p:set>
                                      <p:cBhvr>
                                        <p:cTn id="130" dur="1" fill="hold">
                                          <p:stCondLst>
                                            <p:cond delay="0"/>
                                          </p:stCondLst>
                                        </p:cTn>
                                        <p:tgtEl>
                                          <p:spTgt spid="112659"/>
                                        </p:tgtEl>
                                        <p:attrNameLst>
                                          <p:attrName>style.visibility</p:attrName>
                                        </p:attrNameLst>
                                      </p:cBhvr>
                                      <p:to>
                                        <p:strVal val="visible"/>
                                      </p:to>
                                    </p:set>
                                    <p:animEffect transition="in" filter="box(in)">
                                      <p:cBhvr>
                                        <p:cTn id="131" dur="500"/>
                                        <p:tgtEl>
                                          <p:spTgt spid="112659"/>
                                        </p:tgtEl>
                                      </p:cBhvr>
                                    </p:animEffect>
                                  </p:childTnLst>
                                </p:cTn>
                              </p:par>
                              <p:par>
                                <p:cTn id="132" presetID="4" presetClass="entr" presetSubtype="16" fill="hold" nodeType="withEffect">
                                  <p:stCondLst>
                                    <p:cond delay="0"/>
                                  </p:stCondLst>
                                  <p:childTnLst>
                                    <p:set>
                                      <p:cBhvr>
                                        <p:cTn id="133" dur="1" fill="hold">
                                          <p:stCondLst>
                                            <p:cond delay="0"/>
                                          </p:stCondLst>
                                        </p:cTn>
                                        <p:tgtEl>
                                          <p:spTgt spid="112653"/>
                                        </p:tgtEl>
                                        <p:attrNameLst>
                                          <p:attrName>style.visibility</p:attrName>
                                        </p:attrNameLst>
                                      </p:cBhvr>
                                      <p:to>
                                        <p:strVal val="visible"/>
                                      </p:to>
                                    </p:set>
                                    <p:animEffect transition="in" filter="box(in)">
                                      <p:cBhvr>
                                        <p:cTn id="134" dur="500"/>
                                        <p:tgtEl>
                                          <p:spTgt spid="112653"/>
                                        </p:tgtEl>
                                      </p:cBhvr>
                                    </p:animEffect>
                                  </p:childTnLst>
                                </p:cTn>
                              </p:par>
                              <p:par>
                                <p:cTn id="135" presetID="4" presetClass="entr" presetSubtype="16" fill="hold" grpId="0" nodeType="withEffect">
                                  <p:stCondLst>
                                    <p:cond delay="0"/>
                                  </p:stCondLst>
                                  <p:childTnLst>
                                    <p:set>
                                      <p:cBhvr>
                                        <p:cTn id="136" dur="1" fill="hold">
                                          <p:stCondLst>
                                            <p:cond delay="0"/>
                                          </p:stCondLst>
                                        </p:cTn>
                                        <p:tgtEl>
                                          <p:spTgt spid="50"/>
                                        </p:tgtEl>
                                        <p:attrNameLst>
                                          <p:attrName>style.visibility</p:attrName>
                                        </p:attrNameLst>
                                      </p:cBhvr>
                                      <p:to>
                                        <p:strVal val="visible"/>
                                      </p:to>
                                    </p:set>
                                    <p:animEffect transition="in" filter="box(in)">
                                      <p:cBhvr>
                                        <p:cTn id="137" dur="500"/>
                                        <p:tgtEl>
                                          <p:spTgt spid="50"/>
                                        </p:tgtEl>
                                      </p:cBhvr>
                                    </p:animEffect>
                                  </p:childTnLst>
                                </p:cTn>
                              </p:par>
                            </p:childTnLst>
                          </p:cTn>
                        </p:par>
                      </p:childTnLst>
                    </p:cTn>
                  </p:par>
                  <p:par>
                    <p:cTn id="138" fill="hold">
                      <p:stCondLst>
                        <p:cond delay="indefinite"/>
                      </p:stCondLst>
                      <p:childTnLst>
                        <p:par>
                          <p:cTn id="139" fill="hold">
                            <p:stCondLst>
                              <p:cond delay="0"/>
                            </p:stCondLst>
                            <p:childTnLst>
                              <p:par>
                                <p:cTn id="140" presetID="4" presetClass="entr" presetSubtype="16" fill="hold" grpId="0" nodeType="clickEffect">
                                  <p:stCondLst>
                                    <p:cond delay="0"/>
                                  </p:stCondLst>
                                  <p:childTnLst>
                                    <p:set>
                                      <p:cBhvr>
                                        <p:cTn id="141" dur="1" fill="hold">
                                          <p:stCondLst>
                                            <p:cond delay="0"/>
                                          </p:stCondLst>
                                        </p:cTn>
                                        <p:tgtEl>
                                          <p:spTgt spid="28"/>
                                        </p:tgtEl>
                                        <p:attrNameLst>
                                          <p:attrName>style.visibility</p:attrName>
                                        </p:attrNameLst>
                                      </p:cBhvr>
                                      <p:to>
                                        <p:strVal val="visible"/>
                                      </p:to>
                                    </p:set>
                                    <p:animEffect transition="in" filter="box(in)">
                                      <p:cBhvr>
                                        <p:cTn id="142" dur="500"/>
                                        <p:tgtEl>
                                          <p:spTgt spid="28"/>
                                        </p:tgtEl>
                                      </p:cBhvr>
                                    </p:animEffect>
                                  </p:childTnLst>
                                </p:cTn>
                              </p:par>
                              <p:par>
                                <p:cTn id="143" presetID="4" presetClass="entr" presetSubtype="16" fill="hold" nodeType="withEffect">
                                  <p:stCondLst>
                                    <p:cond delay="0"/>
                                  </p:stCondLst>
                                  <p:childTnLst>
                                    <p:set>
                                      <p:cBhvr>
                                        <p:cTn id="144" dur="1" fill="hold">
                                          <p:stCondLst>
                                            <p:cond delay="0"/>
                                          </p:stCondLst>
                                        </p:cTn>
                                        <p:tgtEl>
                                          <p:spTgt spid="112654"/>
                                        </p:tgtEl>
                                        <p:attrNameLst>
                                          <p:attrName>style.visibility</p:attrName>
                                        </p:attrNameLst>
                                      </p:cBhvr>
                                      <p:to>
                                        <p:strVal val="visible"/>
                                      </p:to>
                                    </p:set>
                                    <p:animEffect transition="in" filter="box(in)">
                                      <p:cBhvr>
                                        <p:cTn id="145" dur="500"/>
                                        <p:tgtEl>
                                          <p:spTgt spid="112654"/>
                                        </p:tgtEl>
                                      </p:cBhvr>
                                    </p:animEffect>
                                  </p:childTnLst>
                                </p:cTn>
                              </p:par>
                              <p:par>
                                <p:cTn id="146" presetID="4" presetClass="entr" presetSubtype="16" fill="hold" nodeType="withEffect">
                                  <p:stCondLst>
                                    <p:cond delay="0"/>
                                  </p:stCondLst>
                                  <p:childTnLst>
                                    <p:set>
                                      <p:cBhvr>
                                        <p:cTn id="147" dur="1" fill="hold">
                                          <p:stCondLst>
                                            <p:cond delay="0"/>
                                          </p:stCondLst>
                                        </p:cTn>
                                        <p:tgtEl>
                                          <p:spTgt spid="112658"/>
                                        </p:tgtEl>
                                        <p:attrNameLst>
                                          <p:attrName>style.visibility</p:attrName>
                                        </p:attrNameLst>
                                      </p:cBhvr>
                                      <p:to>
                                        <p:strVal val="visible"/>
                                      </p:to>
                                    </p:set>
                                    <p:animEffect transition="in" filter="box(in)">
                                      <p:cBhvr>
                                        <p:cTn id="148" dur="500"/>
                                        <p:tgtEl>
                                          <p:spTgt spid="112658"/>
                                        </p:tgtEl>
                                      </p:cBhvr>
                                    </p:animEffect>
                                  </p:childTnLst>
                                </p:cTn>
                              </p:par>
                            </p:childTnLst>
                          </p:cTn>
                        </p:par>
                        <p:par>
                          <p:cTn id="149" fill="hold">
                            <p:stCondLst>
                              <p:cond delay="500"/>
                            </p:stCondLst>
                            <p:childTnLst>
                              <p:par>
                                <p:cTn id="150" presetID="4" presetClass="entr" presetSubtype="16" fill="hold" grpId="0" nodeType="afterEffect">
                                  <p:stCondLst>
                                    <p:cond delay="0"/>
                                  </p:stCondLst>
                                  <p:childTnLst>
                                    <p:set>
                                      <p:cBhvr>
                                        <p:cTn id="151" dur="1" fill="hold">
                                          <p:stCondLst>
                                            <p:cond delay="0"/>
                                          </p:stCondLst>
                                        </p:cTn>
                                        <p:tgtEl>
                                          <p:spTgt spid="51"/>
                                        </p:tgtEl>
                                        <p:attrNameLst>
                                          <p:attrName>style.visibility</p:attrName>
                                        </p:attrNameLst>
                                      </p:cBhvr>
                                      <p:to>
                                        <p:strVal val="visible"/>
                                      </p:to>
                                    </p:set>
                                    <p:animEffect transition="in" filter="box(in)">
                                      <p:cBhvr>
                                        <p:cTn id="152" dur="500"/>
                                        <p:tgtEl>
                                          <p:spTgt spid="51"/>
                                        </p:tgtEl>
                                      </p:cBhvr>
                                    </p:animEffect>
                                  </p:childTnLst>
                                </p:cTn>
                              </p:par>
                            </p:childTnLst>
                          </p:cTn>
                        </p:par>
                      </p:childTnLst>
                    </p:cTn>
                  </p:par>
                  <p:par>
                    <p:cTn id="153" fill="hold">
                      <p:stCondLst>
                        <p:cond delay="indefinite"/>
                      </p:stCondLst>
                      <p:childTnLst>
                        <p:par>
                          <p:cTn id="154" fill="hold">
                            <p:stCondLst>
                              <p:cond delay="0"/>
                            </p:stCondLst>
                            <p:childTnLst>
                              <p:par>
                                <p:cTn id="155" presetID="4" presetClass="entr" presetSubtype="16" fill="hold" grpId="0" nodeType="clickEffect">
                                  <p:stCondLst>
                                    <p:cond delay="0"/>
                                  </p:stCondLst>
                                  <p:childTnLst>
                                    <p:set>
                                      <p:cBhvr>
                                        <p:cTn id="156" dur="1" fill="hold">
                                          <p:stCondLst>
                                            <p:cond delay="0"/>
                                          </p:stCondLst>
                                        </p:cTn>
                                        <p:tgtEl>
                                          <p:spTgt spid="34"/>
                                        </p:tgtEl>
                                        <p:attrNameLst>
                                          <p:attrName>style.visibility</p:attrName>
                                        </p:attrNameLst>
                                      </p:cBhvr>
                                      <p:to>
                                        <p:strVal val="visible"/>
                                      </p:to>
                                    </p:set>
                                    <p:animEffect transition="in" filter="box(in)">
                                      <p:cBhvr>
                                        <p:cTn id="157" dur="500"/>
                                        <p:tgtEl>
                                          <p:spTgt spid="34"/>
                                        </p:tgtEl>
                                      </p:cBhvr>
                                    </p:animEffect>
                                  </p:childTnLst>
                                </p:cTn>
                              </p:par>
                              <p:par>
                                <p:cTn id="158" presetID="4" presetClass="entr" presetSubtype="16" fill="hold" nodeType="withEffect">
                                  <p:stCondLst>
                                    <p:cond delay="0"/>
                                  </p:stCondLst>
                                  <p:childTnLst>
                                    <p:set>
                                      <p:cBhvr>
                                        <p:cTn id="159" dur="1" fill="hold">
                                          <p:stCondLst>
                                            <p:cond delay="0"/>
                                          </p:stCondLst>
                                        </p:cTn>
                                        <p:tgtEl>
                                          <p:spTgt spid="112662"/>
                                        </p:tgtEl>
                                        <p:attrNameLst>
                                          <p:attrName>style.visibility</p:attrName>
                                        </p:attrNameLst>
                                      </p:cBhvr>
                                      <p:to>
                                        <p:strVal val="visible"/>
                                      </p:to>
                                    </p:set>
                                    <p:animEffect transition="in" filter="box(in)">
                                      <p:cBhvr>
                                        <p:cTn id="160" dur="500"/>
                                        <p:tgtEl>
                                          <p:spTgt spid="112662"/>
                                        </p:tgtEl>
                                      </p:cBhvr>
                                    </p:animEffect>
                                  </p:childTnLst>
                                </p:cTn>
                              </p:par>
                              <p:par>
                                <p:cTn id="161" presetID="4" presetClass="entr" presetSubtype="16" fill="hold" grpId="0" nodeType="withEffect">
                                  <p:stCondLst>
                                    <p:cond delay="0"/>
                                  </p:stCondLst>
                                  <p:childTnLst>
                                    <p:set>
                                      <p:cBhvr>
                                        <p:cTn id="162" dur="1" fill="hold">
                                          <p:stCondLst>
                                            <p:cond delay="0"/>
                                          </p:stCondLst>
                                        </p:cTn>
                                        <p:tgtEl>
                                          <p:spTgt spid="49"/>
                                        </p:tgtEl>
                                        <p:attrNameLst>
                                          <p:attrName>style.visibility</p:attrName>
                                        </p:attrNameLst>
                                      </p:cBhvr>
                                      <p:to>
                                        <p:strVal val="visible"/>
                                      </p:to>
                                    </p:set>
                                    <p:animEffect transition="in" filter="box(in)">
                                      <p:cBhvr>
                                        <p:cTn id="163" dur="500"/>
                                        <p:tgtEl>
                                          <p:spTgt spid="49"/>
                                        </p:tgtEl>
                                      </p:cBhvr>
                                    </p:animEffect>
                                  </p:childTnLst>
                                </p:cTn>
                              </p:par>
                              <p:par>
                                <p:cTn id="164" presetID="4" presetClass="entr" presetSubtype="16" fill="hold" nodeType="withEffect">
                                  <p:stCondLst>
                                    <p:cond delay="0"/>
                                  </p:stCondLst>
                                  <p:childTnLst>
                                    <p:set>
                                      <p:cBhvr>
                                        <p:cTn id="165" dur="1" fill="hold">
                                          <p:stCondLst>
                                            <p:cond delay="0"/>
                                          </p:stCondLst>
                                        </p:cTn>
                                        <p:tgtEl>
                                          <p:spTgt spid="112661"/>
                                        </p:tgtEl>
                                        <p:attrNameLst>
                                          <p:attrName>style.visibility</p:attrName>
                                        </p:attrNameLst>
                                      </p:cBhvr>
                                      <p:to>
                                        <p:strVal val="visible"/>
                                      </p:to>
                                    </p:set>
                                    <p:animEffect transition="in" filter="box(in)">
                                      <p:cBhvr>
                                        <p:cTn id="166" dur="500"/>
                                        <p:tgtEl>
                                          <p:spTgt spid="112661"/>
                                        </p:tgtEl>
                                      </p:cBhvr>
                                    </p:animEffect>
                                  </p:childTnLst>
                                </p:cTn>
                              </p:par>
                            </p:childTnLst>
                          </p:cTn>
                        </p:par>
                      </p:childTnLst>
                    </p:cTn>
                  </p:par>
                  <p:par>
                    <p:cTn id="167" fill="hold">
                      <p:stCondLst>
                        <p:cond delay="indefinite"/>
                      </p:stCondLst>
                      <p:childTnLst>
                        <p:par>
                          <p:cTn id="168" fill="hold">
                            <p:stCondLst>
                              <p:cond delay="0"/>
                            </p:stCondLst>
                            <p:childTnLst>
                              <p:par>
                                <p:cTn id="169" presetID="4" presetClass="entr" presetSubtype="16" fill="hold" grpId="0" nodeType="clickEffect">
                                  <p:stCondLst>
                                    <p:cond delay="0"/>
                                  </p:stCondLst>
                                  <p:childTnLst>
                                    <p:set>
                                      <p:cBhvr>
                                        <p:cTn id="170" dur="1" fill="hold">
                                          <p:stCondLst>
                                            <p:cond delay="0"/>
                                          </p:stCondLst>
                                        </p:cTn>
                                        <p:tgtEl>
                                          <p:spTgt spid="59"/>
                                        </p:tgtEl>
                                        <p:attrNameLst>
                                          <p:attrName>style.visibility</p:attrName>
                                        </p:attrNameLst>
                                      </p:cBhvr>
                                      <p:to>
                                        <p:strVal val="visible"/>
                                      </p:to>
                                    </p:set>
                                    <p:animEffect transition="in" filter="box(in)">
                                      <p:cBhvr>
                                        <p:cTn id="171" dur="500"/>
                                        <p:tgtEl>
                                          <p:spTgt spid="59"/>
                                        </p:tgtEl>
                                      </p:cBhvr>
                                    </p:animEffect>
                                  </p:childTnLst>
                                </p:cTn>
                              </p:par>
                              <p:par>
                                <p:cTn id="172" presetID="4" presetClass="entr" presetSubtype="16" fill="hold" grpId="0" nodeType="withEffect">
                                  <p:stCondLst>
                                    <p:cond delay="0"/>
                                  </p:stCondLst>
                                  <p:childTnLst>
                                    <p:set>
                                      <p:cBhvr>
                                        <p:cTn id="173" dur="1" fill="hold">
                                          <p:stCondLst>
                                            <p:cond delay="0"/>
                                          </p:stCondLst>
                                        </p:cTn>
                                        <p:tgtEl>
                                          <p:spTgt spid="58"/>
                                        </p:tgtEl>
                                        <p:attrNameLst>
                                          <p:attrName>style.visibility</p:attrName>
                                        </p:attrNameLst>
                                      </p:cBhvr>
                                      <p:to>
                                        <p:strVal val="visible"/>
                                      </p:to>
                                    </p:set>
                                    <p:animEffect transition="in" filter="box(in)">
                                      <p:cBhvr>
                                        <p:cTn id="174"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P spid="15" grpId="0"/>
      <p:bldP spid="19" grpId="0"/>
      <p:bldP spid="22" grpId="0"/>
      <p:bldP spid="28" grpId="0"/>
      <p:bldP spid="29" grpId="0"/>
      <p:bldP spid="34" grpId="0"/>
      <p:bldP spid="43" grpId="0" animBg="1"/>
      <p:bldP spid="47" grpId="0" animBg="1"/>
      <p:bldP spid="48" grpId="0" animBg="1"/>
      <p:bldP spid="49" grpId="0" animBg="1"/>
      <p:bldP spid="37" grpId="0" animBg="1"/>
      <p:bldP spid="44" grpId="0" animBg="1"/>
      <p:bldP spid="45" grpId="0" animBg="1"/>
      <p:bldP spid="46" grpId="0" animBg="1"/>
      <p:bldP spid="50" grpId="0" animBg="1"/>
      <p:bldP spid="51" grpId="0" animBg="1"/>
      <p:bldP spid="52" grpId="0" animBg="1"/>
      <p:bldP spid="53" grpId="0" animBg="1"/>
      <p:bldP spid="55" grpId="0" animBg="1"/>
      <p:bldP spid="56" grpId="0" animBg="1"/>
      <p:bldP spid="58" grpId="0" animBg="1"/>
      <p:bldP spid="59" grpId="0" animBg="1"/>
      <p:bldP spid="57" grpId="0" animBg="1"/>
      <p:bldP spid="6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ES" sz="3600" dirty="0" smtClean="0"/>
              <a:t>Top-Down Time-</a:t>
            </a:r>
            <a:r>
              <a:rPr lang="es-ES" sz="3600" dirty="0" err="1" smtClean="0"/>
              <a:t>Scale</a:t>
            </a:r>
            <a:r>
              <a:rPr lang="es-ES" sz="3600" dirty="0" smtClean="0"/>
              <a:t> </a:t>
            </a:r>
            <a:r>
              <a:rPr lang="es-ES" sz="3600" dirty="0" err="1" smtClean="0"/>
              <a:t>Analysis</a:t>
            </a:r>
            <a:r>
              <a:rPr lang="es-ES" sz="3600" dirty="0" smtClean="0"/>
              <a:t> - II</a:t>
            </a:r>
            <a:endParaRPr lang="es-ES" sz="3600" dirty="0"/>
          </a:p>
        </p:txBody>
      </p:sp>
      <p:sp>
        <p:nvSpPr>
          <p:cNvPr id="4" name="3 Marcador de número de diapositiva"/>
          <p:cNvSpPr>
            <a:spLocks noGrp="1"/>
          </p:cNvSpPr>
          <p:nvPr>
            <p:ph type="sldNum" sz="quarter" idx="4294967295"/>
          </p:nvPr>
        </p:nvSpPr>
        <p:spPr>
          <a:xfrm>
            <a:off x="7042150" y="6243638"/>
            <a:ext cx="1905000" cy="457200"/>
          </a:xfrm>
          <a:prstGeom prst="rect">
            <a:avLst/>
          </a:prstGeom>
        </p:spPr>
        <p:txBody>
          <a:bodyPr/>
          <a:lstStyle/>
          <a:p>
            <a:pPr>
              <a:defRPr/>
            </a:pPr>
            <a:fld id="{8395C71D-A1E9-4C6C-95BC-D65559E1623D}" type="slidenum">
              <a:rPr lang="es-ES" smtClean="0"/>
              <a:pPr>
                <a:defRPr/>
              </a:pPr>
              <a:t>29</a:t>
            </a:fld>
            <a:endParaRPr lang="es-ES"/>
          </a:p>
        </p:txBody>
      </p:sp>
      <p:pic>
        <p:nvPicPr>
          <p:cNvPr id="113666" name="Picture 2"/>
          <p:cNvPicPr>
            <a:picLocks noChangeAspect="1" noChangeArrowheads="1"/>
          </p:cNvPicPr>
          <p:nvPr/>
        </p:nvPicPr>
        <p:blipFill>
          <a:blip r:embed="rId2" cstate="print"/>
          <a:srcRect/>
          <a:stretch>
            <a:fillRect/>
          </a:stretch>
        </p:blipFill>
        <p:spPr bwMode="auto">
          <a:xfrm rot="5400000">
            <a:off x="2969455" y="-801104"/>
            <a:ext cx="3193678" cy="8917581"/>
          </a:xfrm>
          <a:prstGeom prst="rect">
            <a:avLst/>
          </a:prstGeom>
          <a:noFill/>
          <a:ln w="9525">
            <a:noFill/>
            <a:miter lim="800000"/>
            <a:headEnd/>
            <a:tailEnd/>
          </a:ln>
        </p:spPr>
      </p:pic>
      <p:sp>
        <p:nvSpPr>
          <p:cNvPr id="6" name="5 Rectángulo"/>
          <p:cNvSpPr/>
          <p:nvPr/>
        </p:nvSpPr>
        <p:spPr bwMode="auto">
          <a:xfrm>
            <a:off x="12700" y="1556792"/>
            <a:ext cx="7092280" cy="410445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7" name="6 Rectángulo"/>
          <p:cNvSpPr/>
          <p:nvPr/>
        </p:nvSpPr>
        <p:spPr bwMode="auto">
          <a:xfrm>
            <a:off x="8731064" y="2814836"/>
            <a:ext cx="412936" cy="111822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8" name="7 Rectángulo"/>
          <p:cNvSpPr/>
          <p:nvPr/>
        </p:nvSpPr>
        <p:spPr bwMode="auto">
          <a:xfrm>
            <a:off x="0" y="2420888"/>
            <a:ext cx="3616276" cy="309634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9" name="8 Rectángulo"/>
          <p:cNvSpPr/>
          <p:nvPr/>
        </p:nvSpPr>
        <p:spPr bwMode="auto">
          <a:xfrm>
            <a:off x="3805312" y="3789040"/>
            <a:ext cx="262632" cy="72427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3737309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0" nodeType="clickEffect">
                                  <p:stCondLst>
                                    <p:cond delay="0"/>
                                  </p:stCondLst>
                                  <p:childTnLst>
                                    <p:animEffect transition="out" filter="box(in)">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grpId="0" nodeType="clickEffect">
                                  <p:stCondLst>
                                    <p:cond delay="0"/>
                                  </p:stCondLst>
                                  <p:childTnLst>
                                    <p:animEffect transition="out" filter="box(in)">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 presetClass="exit" presetSubtype="16" fill="hold" grpId="0" nodeType="clickEffect">
                                  <p:stCondLst>
                                    <p:cond delay="0"/>
                                  </p:stCondLst>
                                  <p:childTnLst>
                                    <p:animEffect transition="out" filter="box(in)">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en-US" dirty="0" smtClean="0"/>
              <a:t>Motivation</a:t>
            </a:r>
          </a:p>
        </p:txBody>
      </p:sp>
      <p:sp>
        <p:nvSpPr>
          <p:cNvPr id="6148" name="Rectangle 3"/>
          <p:cNvSpPr>
            <a:spLocks noGrp="1" noChangeArrowheads="1"/>
          </p:cNvSpPr>
          <p:nvPr>
            <p:ph type="body" idx="1"/>
          </p:nvPr>
        </p:nvSpPr>
        <p:spPr>
          <a:xfrm>
            <a:off x="179512" y="1052736"/>
            <a:ext cx="8856984" cy="5297264"/>
          </a:xfrm>
        </p:spPr>
        <p:txBody>
          <a:bodyPr/>
          <a:lstStyle/>
          <a:p>
            <a:pPr eaLnBrk="1" hangingPunct="1"/>
            <a:r>
              <a:rPr lang="en-US" sz="2000" dirty="0" smtClean="0"/>
              <a:t>Complex nonlinear systems:</a:t>
            </a:r>
          </a:p>
          <a:p>
            <a:pPr lvl="1" eaLnBrk="1" hangingPunct="1"/>
            <a:r>
              <a:rPr lang="en-US" sz="1800" dirty="0" smtClean="0"/>
              <a:t>High maneuverability with inherent instability.</a:t>
            </a:r>
          </a:p>
          <a:p>
            <a:pPr lvl="1" eaLnBrk="1" hangingPunct="1"/>
            <a:r>
              <a:rPr lang="en-US" sz="1800" dirty="0" smtClean="0"/>
              <a:t>Mathematical modeling complexity:</a:t>
            </a:r>
          </a:p>
          <a:p>
            <a:pPr lvl="2" eaLnBrk="1" hangingPunct="1"/>
            <a:r>
              <a:rPr lang="en-US" sz="1600" dirty="0" smtClean="0"/>
              <a:t>High order dynamics </a:t>
            </a:r>
          </a:p>
          <a:p>
            <a:pPr lvl="3" eaLnBrk="1" hangingPunct="1"/>
            <a:r>
              <a:rPr lang="en-US" sz="1200" dirty="0" smtClean="0"/>
              <a:t>Example: Rotatory parts </a:t>
            </a:r>
            <a:r>
              <a:rPr lang="en-US" sz="1200" dirty="0" smtClean="0">
                <a:sym typeface="Symbol"/>
              </a:rPr>
              <a:t> </a:t>
            </a:r>
            <a:r>
              <a:rPr lang="en-US" sz="1200" dirty="0" smtClean="0"/>
              <a:t>Increase complexity of models.</a:t>
            </a:r>
          </a:p>
          <a:p>
            <a:pPr lvl="1" eaLnBrk="1" hangingPunct="1"/>
            <a:r>
              <a:rPr lang="en-US" sz="1800" dirty="0" smtClean="0"/>
              <a:t>Control problem difficult to approach due to nonlinearities.</a:t>
            </a:r>
          </a:p>
          <a:p>
            <a:pPr eaLnBrk="1" hangingPunct="1"/>
            <a:r>
              <a:rPr lang="en-US" sz="2000" dirty="0" smtClean="0"/>
              <a:t>High order dynamics systems:</a:t>
            </a:r>
          </a:p>
          <a:p>
            <a:pPr lvl="1" eaLnBrk="1" hangingPunct="1"/>
            <a:r>
              <a:rPr lang="en-US" sz="1800" dirty="0" smtClean="0"/>
              <a:t>Present stiffness associated to small parasitic constants.</a:t>
            </a:r>
          </a:p>
          <a:p>
            <a:pPr lvl="2"/>
            <a:r>
              <a:rPr lang="es-ES" sz="1400" dirty="0" err="1" smtClean="0"/>
              <a:t>small</a:t>
            </a:r>
            <a:r>
              <a:rPr lang="es-ES" sz="1400" dirty="0" smtClean="0"/>
              <a:t> time </a:t>
            </a:r>
            <a:r>
              <a:rPr lang="es-ES" sz="1400" dirty="0" err="1" smtClean="0"/>
              <a:t>constants</a:t>
            </a:r>
            <a:r>
              <a:rPr lang="es-ES" sz="1400" dirty="0" smtClean="0"/>
              <a:t>, </a:t>
            </a:r>
            <a:r>
              <a:rPr lang="es-ES" sz="1400" dirty="0" err="1" smtClean="0"/>
              <a:t>masses</a:t>
            </a:r>
            <a:r>
              <a:rPr lang="es-ES" sz="1400" dirty="0" smtClean="0"/>
              <a:t>, </a:t>
            </a:r>
            <a:r>
              <a:rPr lang="es-ES" sz="1400" dirty="0" err="1" smtClean="0"/>
              <a:t>resistances</a:t>
            </a:r>
            <a:r>
              <a:rPr lang="es-ES" sz="1400" dirty="0" smtClean="0"/>
              <a:t>, </a:t>
            </a:r>
            <a:r>
              <a:rPr lang="es-ES" sz="1400" dirty="0" err="1" smtClean="0"/>
              <a:t>inductances</a:t>
            </a:r>
            <a:r>
              <a:rPr lang="es-ES" sz="1400" dirty="0" smtClean="0"/>
              <a:t>, </a:t>
            </a:r>
            <a:r>
              <a:rPr lang="es-ES" sz="1400" dirty="0" err="1" smtClean="0"/>
              <a:t>capacitances</a:t>
            </a:r>
            <a:r>
              <a:rPr lang="es-ES" sz="1400" dirty="0" smtClean="0"/>
              <a:t>, </a:t>
            </a:r>
            <a:r>
              <a:rPr lang="es-ES" sz="1400" dirty="0" err="1" smtClean="0"/>
              <a:t>moments</a:t>
            </a:r>
            <a:r>
              <a:rPr lang="es-ES" sz="1400" dirty="0" smtClean="0"/>
              <a:t> of </a:t>
            </a:r>
            <a:r>
              <a:rPr lang="es-ES" sz="1400" dirty="0" err="1" smtClean="0"/>
              <a:t>inertia</a:t>
            </a:r>
            <a:r>
              <a:rPr lang="es-ES" sz="1400" dirty="0" smtClean="0"/>
              <a:t>, Reynolds </a:t>
            </a:r>
            <a:r>
              <a:rPr lang="es-ES" sz="1400" dirty="0" err="1" smtClean="0"/>
              <a:t>number</a:t>
            </a:r>
            <a:r>
              <a:rPr lang="es-ES" sz="1400" dirty="0" smtClean="0"/>
              <a:t>…</a:t>
            </a:r>
            <a:endParaRPr lang="es-ES" sz="2000" dirty="0" smtClean="0"/>
          </a:p>
          <a:p>
            <a:pPr lvl="1" eaLnBrk="1" hangingPunct="1"/>
            <a:r>
              <a:rPr lang="en-US" sz="1800" dirty="0" smtClean="0"/>
              <a:t>Source of increased order and stiffness</a:t>
            </a:r>
          </a:p>
          <a:p>
            <a:pPr lvl="2" eaLnBrk="1" hangingPunct="1"/>
            <a:r>
              <a:rPr lang="en-US" sz="1400" dirty="0"/>
              <a:t>produces multiple time-scale behavior: simultaneous occurrence </a:t>
            </a:r>
            <a:r>
              <a:rPr lang="en-US" sz="1400" dirty="0" smtClean="0"/>
              <a:t>of </a:t>
            </a:r>
            <a:r>
              <a:rPr lang="en-US" sz="1400" u="sng" dirty="0" smtClean="0"/>
              <a:t>SLOW</a:t>
            </a:r>
            <a:r>
              <a:rPr lang="en-US" sz="1400" dirty="0" smtClean="0"/>
              <a:t> </a:t>
            </a:r>
            <a:r>
              <a:rPr lang="en-US" sz="1400" dirty="0"/>
              <a:t>and </a:t>
            </a:r>
            <a:r>
              <a:rPr lang="en-US" sz="1400" u="sng" dirty="0"/>
              <a:t>FAST</a:t>
            </a:r>
            <a:r>
              <a:rPr lang="en-US" sz="1400" dirty="0"/>
              <a:t> phenomena</a:t>
            </a:r>
            <a:r>
              <a:rPr lang="en-US" sz="1400" dirty="0" smtClean="0"/>
              <a:t>.</a:t>
            </a:r>
          </a:p>
        </p:txBody>
      </p:sp>
      <p:sp>
        <p:nvSpPr>
          <p:cNvPr id="8" name="Marcador de número de diapositiva 3"/>
          <p:cNvSpPr>
            <a:spLocks noGrp="1"/>
          </p:cNvSpPr>
          <p:nvPr>
            <p:ph type="sldNum" sz="quarter" idx="10"/>
          </p:nvPr>
        </p:nvSpPr>
        <p:spPr>
          <a:xfrm>
            <a:off x="6732588" y="6350396"/>
            <a:ext cx="1905000" cy="534988"/>
          </a:xfrm>
        </p:spPr>
        <p:txBody>
          <a:bodyPr/>
          <a:lstStyle/>
          <a:p>
            <a:fld id="{4E9208E1-1BCF-42FF-A983-B8B67E86FB59}" type="slidenum">
              <a:rPr lang="es-ES"/>
              <a:pPr/>
              <a:t>3</a:t>
            </a:fld>
            <a:endParaRPr lang="es-ES" dirty="0"/>
          </a:p>
        </p:txBody>
      </p:sp>
    </p:spTree>
    <p:extLst>
      <p:ext uri="{BB962C8B-B14F-4D97-AF65-F5344CB8AC3E}">
        <p14:creationId xmlns:p14="http://schemas.microsoft.com/office/powerpoint/2010/main" val="1140307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 calcmode="lin" valueType="num">
                                      <p:cBhvr additive="base">
                                        <p:cTn id="7" dur="500" fill="hold"/>
                                        <p:tgtEl>
                                          <p:spTgt spid="614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14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48">
                                            <p:txEl>
                                              <p:pRg st="1" end="1"/>
                                            </p:txEl>
                                          </p:spTgt>
                                        </p:tgtEl>
                                        <p:attrNameLst>
                                          <p:attrName>style.visibility</p:attrName>
                                        </p:attrNameLst>
                                      </p:cBhvr>
                                      <p:to>
                                        <p:strVal val="visible"/>
                                      </p:to>
                                    </p:set>
                                    <p:anim calcmode="lin" valueType="num">
                                      <p:cBhvr additive="base">
                                        <p:cTn id="13" dur="500" fill="hold"/>
                                        <p:tgtEl>
                                          <p:spTgt spid="614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14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148">
                                            <p:txEl>
                                              <p:pRg st="2" end="2"/>
                                            </p:txEl>
                                          </p:spTgt>
                                        </p:tgtEl>
                                        <p:attrNameLst>
                                          <p:attrName>style.visibility</p:attrName>
                                        </p:attrNameLst>
                                      </p:cBhvr>
                                      <p:to>
                                        <p:strVal val="visible"/>
                                      </p:to>
                                    </p:set>
                                    <p:anim calcmode="lin" valueType="num">
                                      <p:cBhvr additive="base">
                                        <p:cTn id="19" dur="500" fill="hold"/>
                                        <p:tgtEl>
                                          <p:spTgt spid="614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14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148">
                                            <p:txEl>
                                              <p:pRg st="3" end="3"/>
                                            </p:txEl>
                                          </p:spTgt>
                                        </p:tgtEl>
                                        <p:attrNameLst>
                                          <p:attrName>style.visibility</p:attrName>
                                        </p:attrNameLst>
                                      </p:cBhvr>
                                      <p:to>
                                        <p:strVal val="visible"/>
                                      </p:to>
                                    </p:set>
                                    <p:anim calcmode="lin" valueType="num">
                                      <p:cBhvr additive="base">
                                        <p:cTn id="25" dur="500" fill="hold"/>
                                        <p:tgtEl>
                                          <p:spTgt spid="614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14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148">
                                            <p:txEl>
                                              <p:pRg st="4" end="4"/>
                                            </p:txEl>
                                          </p:spTgt>
                                        </p:tgtEl>
                                        <p:attrNameLst>
                                          <p:attrName>style.visibility</p:attrName>
                                        </p:attrNameLst>
                                      </p:cBhvr>
                                      <p:to>
                                        <p:strVal val="visible"/>
                                      </p:to>
                                    </p:set>
                                    <p:anim calcmode="lin" valueType="num">
                                      <p:cBhvr additive="base">
                                        <p:cTn id="31" dur="500" fill="hold"/>
                                        <p:tgtEl>
                                          <p:spTgt spid="6148">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14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148">
                                            <p:txEl>
                                              <p:pRg st="5" end="5"/>
                                            </p:txEl>
                                          </p:spTgt>
                                        </p:tgtEl>
                                        <p:attrNameLst>
                                          <p:attrName>style.visibility</p:attrName>
                                        </p:attrNameLst>
                                      </p:cBhvr>
                                      <p:to>
                                        <p:strVal val="visible"/>
                                      </p:to>
                                    </p:set>
                                    <p:anim calcmode="lin" valueType="num">
                                      <p:cBhvr additive="base">
                                        <p:cTn id="37" dur="500" fill="hold"/>
                                        <p:tgtEl>
                                          <p:spTgt spid="6148">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14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148">
                                            <p:txEl>
                                              <p:pRg st="6" end="6"/>
                                            </p:txEl>
                                          </p:spTgt>
                                        </p:tgtEl>
                                        <p:attrNameLst>
                                          <p:attrName>style.visibility</p:attrName>
                                        </p:attrNameLst>
                                      </p:cBhvr>
                                      <p:to>
                                        <p:strVal val="visible"/>
                                      </p:to>
                                    </p:set>
                                    <p:anim calcmode="lin" valueType="num">
                                      <p:cBhvr additive="base">
                                        <p:cTn id="43" dur="500" fill="hold"/>
                                        <p:tgtEl>
                                          <p:spTgt spid="6148">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148">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6148">
                                            <p:txEl>
                                              <p:pRg st="7" end="7"/>
                                            </p:txEl>
                                          </p:spTgt>
                                        </p:tgtEl>
                                        <p:attrNameLst>
                                          <p:attrName>style.visibility</p:attrName>
                                        </p:attrNameLst>
                                      </p:cBhvr>
                                      <p:to>
                                        <p:strVal val="visible"/>
                                      </p:to>
                                    </p:set>
                                    <p:anim calcmode="lin" valueType="num">
                                      <p:cBhvr additive="base">
                                        <p:cTn id="49" dur="500" fill="hold"/>
                                        <p:tgtEl>
                                          <p:spTgt spid="6148">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6148">
                                            <p:txEl>
                                              <p:pRg st="7" end="7"/>
                                            </p:txEl>
                                          </p:spTgt>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6148">
                                            <p:txEl>
                                              <p:pRg st="8" end="8"/>
                                            </p:txEl>
                                          </p:spTgt>
                                        </p:tgtEl>
                                        <p:attrNameLst>
                                          <p:attrName>style.visibility</p:attrName>
                                        </p:attrNameLst>
                                      </p:cBhvr>
                                      <p:to>
                                        <p:strVal val="visible"/>
                                      </p:to>
                                    </p:set>
                                    <p:anim calcmode="lin" valueType="num">
                                      <p:cBhvr additive="base">
                                        <p:cTn id="53" dur="500" fill="hold"/>
                                        <p:tgtEl>
                                          <p:spTgt spid="6148">
                                            <p:txEl>
                                              <p:pRg st="8" end="8"/>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6148">
                                            <p:txEl>
                                              <p:pRg st="8" end="8"/>
                                            </p:txEl>
                                          </p:spTgt>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6148">
                                            <p:txEl>
                                              <p:pRg st="9" end="9"/>
                                            </p:txEl>
                                          </p:spTgt>
                                        </p:tgtEl>
                                        <p:attrNameLst>
                                          <p:attrName>style.visibility</p:attrName>
                                        </p:attrNameLst>
                                      </p:cBhvr>
                                      <p:to>
                                        <p:strVal val="visible"/>
                                      </p:to>
                                    </p:set>
                                    <p:anim calcmode="lin" valueType="num">
                                      <p:cBhvr additive="base">
                                        <p:cTn id="57" dur="500" fill="hold"/>
                                        <p:tgtEl>
                                          <p:spTgt spid="6148">
                                            <p:txEl>
                                              <p:pRg st="9" end="9"/>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6148">
                                            <p:txEl>
                                              <p:pRg st="9" end="9"/>
                                            </p:txEl>
                                          </p:spTgt>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6148">
                                            <p:txEl>
                                              <p:pRg st="10" end="10"/>
                                            </p:txEl>
                                          </p:spTgt>
                                        </p:tgtEl>
                                        <p:attrNameLst>
                                          <p:attrName>style.visibility</p:attrName>
                                        </p:attrNameLst>
                                      </p:cBhvr>
                                      <p:to>
                                        <p:strVal val="visible"/>
                                      </p:to>
                                    </p:set>
                                    <p:anim calcmode="lin" valueType="num">
                                      <p:cBhvr additive="base">
                                        <p:cTn id="61" dur="500" fill="hold"/>
                                        <p:tgtEl>
                                          <p:spTgt spid="6148">
                                            <p:txEl>
                                              <p:pRg st="10" end="1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6148">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3200" dirty="0" err="1" smtClean="0">
                <a:solidFill>
                  <a:schemeClr val="tx2"/>
                </a:solidFill>
              </a:rPr>
              <a:t>Bottom</a:t>
            </a:r>
            <a:r>
              <a:rPr lang="es-ES" sz="3200" dirty="0" smtClean="0">
                <a:solidFill>
                  <a:schemeClr val="tx2"/>
                </a:solidFill>
              </a:rPr>
              <a:t>-Up Time-</a:t>
            </a:r>
            <a:r>
              <a:rPr lang="es-ES" sz="3200" dirty="0" err="1" smtClean="0">
                <a:solidFill>
                  <a:schemeClr val="tx2"/>
                </a:solidFill>
              </a:rPr>
              <a:t>Scale</a:t>
            </a:r>
            <a:r>
              <a:rPr lang="es-ES" sz="3200" dirty="0" smtClean="0">
                <a:solidFill>
                  <a:schemeClr val="tx2"/>
                </a:solidFill>
              </a:rPr>
              <a:t> </a:t>
            </a:r>
            <a:r>
              <a:rPr lang="es-ES" sz="3200" dirty="0" err="1" smtClean="0">
                <a:solidFill>
                  <a:schemeClr val="tx2"/>
                </a:solidFill>
              </a:rPr>
              <a:t>Analysis</a:t>
            </a:r>
            <a:r>
              <a:rPr lang="es-ES" sz="3200" dirty="0" smtClean="0">
                <a:solidFill>
                  <a:schemeClr val="tx2"/>
                </a:solidFill>
              </a:rPr>
              <a:t> - I</a:t>
            </a:r>
            <a:endParaRPr lang="es-ES" sz="3200" dirty="0"/>
          </a:p>
        </p:txBody>
      </p:sp>
      <p:pic>
        <p:nvPicPr>
          <p:cNvPr id="112644" name="Picture 4"/>
          <p:cNvPicPr>
            <a:picLocks noChangeAspect="1" noChangeArrowheads="1"/>
          </p:cNvPicPr>
          <p:nvPr/>
        </p:nvPicPr>
        <p:blipFill>
          <a:blip r:embed="rId2" cstate="print"/>
          <a:srcRect/>
          <a:stretch>
            <a:fillRect/>
          </a:stretch>
        </p:blipFill>
        <p:spPr bwMode="auto">
          <a:xfrm>
            <a:off x="539552" y="980728"/>
            <a:ext cx="1162050" cy="257175"/>
          </a:xfrm>
          <a:prstGeom prst="rect">
            <a:avLst/>
          </a:prstGeom>
          <a:noFill/>
          <a:ln w="9525">
            <a:noFill/>
            <a:miter lim="800000"/>
            <a:headEnd/>
            <a:tailEnd/>
          </a:ln>
        </p:spPr>
      </p:pic>
      <p:pic>
        <p:nvPicPr>
          <p:cNvPr id="112659" name="Picture 19"/>
          <p:cNvPicPr>
            <a:picLocks noChangeAspect="1" noChangeArrowheads="1"/>
          </p:cNvPicPr>
          <p:nvPr/>
        </p:nvPicPr>
        <p:blipFill>
          <a:blip r:embed="rId3" cstate="print"/>
          <a:srcRect/>
          <a:stretch>
            <a:fillRect/>
          </a:stretch>
        </p:blipFill>
        <p:spPr bwMode="auto">
          <a:xfrm>
            <a:off x="7837760" y="4821535"/>
            <a:ext cx="1200150" cy="257175"/>
          </a:xfrm>
          <a:prstGeom prst="rect">
            <a:avLst/>
          </a:prstGeom>
          <a:noFill/>
          <a:ln w="9525">
            <a:noFill/>
            <a:miter lim="800000"/>
            <a:headEnd/>
            <a:tailEnd/>
          </a:ln>
        </p:spPr>
      </p:pic>
      <p:pic>
        <p:nvPicPr>
          <p:cNvPr id="115714" name="Picture 2"/>
          <p:cNvPicPr>
            <a:picLocks noChangeAspect="1" noChangeArrowheads="1"/>
          </p:cNvPicPr>
          <p:nvPr/>
        </p:nvPicPr>
        <p:blipFill>
          <a:blip r:embed="rId4" cstate="print"/>
          <a:srcRect/>
          <a:stretch>
            <a:fillRect/>
          </a:stretch>
        </p:blipFill>
        <p:spPr bwMode="auto">
          <a:xfrm>
            <a:off x="3635896" y="1484784"/>
            <a:ext cx="781050" cy="247650"/>
          </a:xfrm>
          <a:prstGeom prst="rect">
            <a:avLst/>
          </a:prstGeom>
          <a:noFill/>
          <a:ln w="9525">
            <a:noFill/>
            <a:miter lim="800000"/>
            <a:headEnd/>
            <a:tailEnd/>
          </a:ln>
        </p:spPr>
      </p:pic>
      <p:pic>
        <p:nvPicPr>
          <p:cNvPr id="115715" name="Picture 3"/>
          <p:cNvPicPr>
            <a:picLocks noChangeAspect="1" noChangeArrowheads="1"/>
          </p:cNvPicPr>
          <p:nvPr/>
        </p:nvPicPr>
        <p:blipFill>
          <a:blip r:embed="rId5" cstate="print"/>
          <a:srcRect/>
          <a:stretch>
            <a:fillRect/>
          </a:stretch>
        </p:blipFill>
        <p:spPr bwMode="auto">
          <a:xfrm>
            <a:off x="6228184" y="1161058"/>
            <a:ext cx="2009775" cy="590550"/>
          </a:xfrm>
          <a:prstGeom prst="rect">
            <a:avLst/>
          </a:prstGeom>
          <a:noFill/>
          <a:ln w="9525">
            <a:noFill/>
            <a:miter lim="800000"/>
            <a:headEnd/>
            <a:tailEnd/>
          </a:ln>
        </p:spPr>
      </p:pic>
      <p:pic>
        <p:nvPicPr>
          <p:cNvPr id="115716" name="Picture 4"/>
          <p:cNvPicPr>
            <a:picLocks noChangeAspect="1" noChangeArrowheads="1"/>
          </p:cNvPicPr>
          <p:nvPr/>
        </p:nvPicPr>
        <p:blipFill>
          <a:blip r:embed="rId6" cstate="print"/>
          <a:srcRect/>
          <a:stretch>
            <a:fillRect/>
          </a:stretch>
        </p:blipFill>
        <p:spPr bwMode="auto">
          <a:xfrm>
            <a:off x="7596336" y="836712"/>
            <a:ext cx="1314450" cy="276225"/>
          </a:xfrm>
          <a:prstGeom prst="rect">
            <a:avLst/>
          </a:prstGeom>
          <a:noFill/>
          <a:ln w="9525">
            <a:noFill/>
            <a:miter lim="800000"/>
            <a:headEnd/>
            <a:tailEnd/>
          </a:ln>
        </p:spPr>
      </p:pic>
      <p:pic>
        <p:nvPicPr>
          <p:cNvPr id="115717" name="Picture 5"/>
          <p:cNvPicPr>
            <a:picLocks noChangeAspect="1" noChangeArrowheads="1"/>
          </p:cNvPicPr>
          <p:nvPr/>
        </p:nvPicPr>
        <p:blipFill>
          <a:blip r:embed="rId7" cstate="print"/>
          <a:srcRect/>
          <a:stretch>
            <a:fillRect/>
          </a:stretch>
        </p:blipFill>
        <p:spPr bwMode="auto">
          <a:xfrm>
            <a:off x="6228184" y="1829197"/>
            <a:ext cx="1895475" cy="485775"/>
          </a:xfrm>
          <a:prstGeom prst="rect">
            <a:avLst/>
          </a:prstGeom>
          <a:noFill/>
          <a:ln w="9525">
            <a:noFill/>
            <a:miter lim="800000"/>
            <a:headEnd/>
            <a:tailEnd/>
          </a:ln>
        </p:spPr>
      </p:pic>
      <p:pic>
        <p:nvPicPr>
          <p:cNvPr id="115718" name="Picture 6"/>
          <p:cNvPicPr>
            <a:picLocks noChangeAspect="1" noChangeArrowheads="1"/>
          </p:cNvPicPr>
          <p:nvPr/>
        </p:nvPicPr>
        <p:blipFill>
          <a:blip r:embed="rId8" cstate="print"/>
          <a:srcRect/>
          <a:stretch>
            <a:fillRect/>
          </a:stretch>
        </p:blipFill>
        <p:spPr bwMode="auto">
          <a:xfrm>
            <a:off x="7845871" y="2381771"/>
            <a:ext cx="1190625" cy="228600"/>
          </a:xfrm>
          <a:prstGeom prst="rect">
            <a:avLst/>
          </a:prstGeom>
          <a:noFill/>
          <a:ln w="9525">
            <a:noFill/>
            <a:miter lim="800000"/>
            <a:headEnd/>
            <a:tailEnd/>
          </a:ln>
        </p:spPr>
      </p:pic>
      <p:pic>
        <p:nvPicPr>
          <p:cNvPr id="115719" name="Picture 7"/>
          <p:cNvPicPr>
            <a:picLocks noChangeAspect="1" noChangeArrowheads="1"/>
          </p:cNvPicPr>
          <p:nvPr/>
        </p:nvPicPr>
        <p:blipFill>
          <a:blip r:embed="rId9" cstate="print"/>
          <a:srcRect/>
          <a:stretch>
            <a:fillRect/>
          </a:stretch>
        </p:blipFill>
        <p:spPr bwMode="auto">
          <a:xfrm>
            <a:off x="4173066" y="3075558"/>
            <a:ext cx="2343150" cy="314325"/>
          </a:xfrm>
          <a:prstGeom prst="rect">
            <a:avLst/>
          </a:prstGeom>
          <a:noFill/>
          <a:ln w="9525">
            <a:noFill/>
            <a:miter lim="800000"/>
            <a:headEnd/>
            <a:tailEnd/>
          </a:ln>
        </p:spPr>
      </p:pic>
      <p:pic>
        <p:nvPicPr>
          <p:cNvPr id="115720" name="Picture 8"/>
          <p:cNvPicPr>
            <a:picLocks noChangeAspect="1" noChangeArrowheads="1"/>
          </p:cNvPicPr>
          <p:nvPr/>
        </p:nvPicPr>
        <p:blipFill>
          <a:blip r:embed="rId10" cstate="print"/>
          <a:srcRect/>
          <a:stretch>
            <a:fillRect/>
          </a:stretch>
        </p:blipFill>
        <p:spPr bwMode="auto">
          <a:xfrm>
            <a:off x="2627784" y="3108325"/>
            <a:ext cx="657225" cy="209550"/>
          </a:xfrm>
          <a:prstGeom prst="rect">
            <a:avLst/>
          </a:prstGeom>
          <a:noFill/>
          <a:ln w="9525">
            <a:noFill/>
            <a:miter lim="800000"/>
            <a:headEnd/>
            <a:tailEnd/>
          </a:ln>
        </p:spPr>
      </p:pic>
      <p:pic>
        <p:nvPicPr>
          <p:cNvPr id="35" name="Picture 3"/>
          <p:cNvPicPr>
            <a:picLocks noChangeAspect="1" noChangeArrowheads="1"/>
          </p:cNvPicPr>
          <p:nvPr/>
        </p:nvPicPr>
        <p:blipFill>
          <a:blip r:embed="rId5" cstate="print"/>
          <a:srcRect/>
          <a:stretch>
            <a:fillRect/>
          </a:stretch>
        </p:blipFill>
        <p:spPr bwMode="auto">
          <a:xfrm>
            <a:off x="473993" y="3965947"/>
            <a:ext cx="2009775" cy="590550"/>
          </a:xfrm>
          <a:prstGeom prst="rect">
            <a:avLst/>
          </a:prstGeom>
          <a:noFill/>
          <a:ln w="9525">
            <a:noFill/>
            <a:miter lim="800000"/>
            <a:headEnd/>
            <a:tailEnd/>
          </a:ln>
        </p:spPr>
      </p:pic>
      <p:pic>
        <p:nvPicPr>
          <p:cNvPr id="36" name="Picture 4"/>
          <p:cNvPicPr>
            <a:picLocks noChangeAspect="1" noChangeArrowheads="1"/>
          </p:cNvPicPr>
          <p:nvPr/>
        </p:nvPicPr>
        <p:blipFill>
          <a:blip r:embed="rId6" cstate="print"/>
          <a:srcRect/>
          <a:stretch>
            <a:fillRect/>
          </a:stretch>
        </p:blipFill>
        <p:spPr bwMode="auto">
          <a:xfrm>
            <a:off x="2399060" y="4626719"/>
            <a:ext cx="1314450" cy="276225"/>
          </a:xfrm>
          <a:prstGeom prst="rect">
            <a:avLst/>
          </a:prstGeom>
          <a:noFill/>
          <a:ln w="9525">
            <a:noFill/>
            <a:miter lim="800000"/>
            <a:headEnd/>
            <a:tailEnd/>
          </a:ln>
        </p:spPr>
      </p:pic>
      <p:pic>
        <p:nvPicPr>
          <p:cNvPr id="115721" name="Picture 9"/>
          <p:cNvPicPr>
            <a:picLocks noChangeAspect="1" noChangeArrowheads="1"/>
          </p:cNvPicPr>
          <p:nvPr/>
        </p:nvPicPr>
        <p:blipFill>
          <a:blip r:embed="rId11" cstate="print"/>
          <a:srcRect/>
          <a:stretch>
            <a:fillRect/>
          </a:stretch>
        </p:blipFill>
        <p:spPr bwMode="auto">
          <a:xfrm>
            <a:off x="3851920" y="4109963"/>
            <a:ext cx="790575" cy="276225"/>
          </a:xfrm>
          <a:prstGeom prst="rect">
            <a:avLst/>
          </a:prstGeom>
          <a:noFill/>
          <a:ln w="9525">
            <a:noFill/>
            <a:miter lim="800000"/>
            <a:headEnd/>
            <a:tailEnd/>
          </a:ln>
        </p:spPr>
      </p:pic>
      <p:pic>
        <p:nvPicPr>
          <p:cNvPr id="115722" name="Picture 10"/>
          <p:cNvPicPr>
            <a:picLocks noChangeAspect="1" noChangeArrowheads="1"/>
          </p:cNvPicPr>
          <p:nvPr/>
        </p:nvPicPr>
        <p:blipFill>
          <a:blip r:embed="rId12" cstate="print"/>
          <a:srcRect/>
          <a:stretch>
            <a:fillRect/>
          </a:stretch>
        </p:blipFill>
        <p:spPr bwMode="auto">
          <a:xfrm>
            <a:off x="6516216" y="3944739"/>
            <a:ext cx="2114550" cy="247650"/>
          </a:xfrm>
          <a:prstGeom prst="rect">
            <a:avLst/>
          </a:prstGeom>
          <a:noFill/>
          <a:ln w="9525">
            <a:noFill/>
            <a:miter lim="800000"/>
            <a:headEnd/>
            <a:tailEnd/>
          </a:ln>
        </p:spPr>
      </p:pic>
      <p:pic>
        <p:nvPicPr>
          <p:cNvPr id="115723" name="Picture 11"/>
          <p:cNvPicPr>
            <a:picLocks noChangeAspect="1" noChangeArrowheads="1"/>
          </p:cNvPicPr>
          <p:nvPr/>
        </p:nvPicPr>
        <p:blipFill>
          <a:blip r:embed="rId13" cstate="print"/>
          <a:srcRect/>
          <a:stretch>
            <a:fillRect/>
          </a:stretch>
        </p:blipFill>
        <p:spPr bwMode="auto">
          <a:xfrm>
            <a:off x="6372200" y="4317479"/>
            <a:ext cx="2647950" cy="514350"/>
          </a:xfrm>
          <a:prstGeom prst="rect">
            <a:avLst/>
          </a:prstGeom>
          <a:noFill/>
          <a:ln w="9525">
            <a:noFill/>
            <a:miter lim="800000"/>
            <a:headEnd/>
            <a:tailEnd/>
          </a:ln>
        </p:spPr>
      </p:pic>
      <p:pic>
        <p:nvPicPr>
          <p:cNvPr id="115724" name="Picture 12"/>
          <p:cNvPicPr>
            <a:picLocks noChangeAspect="1" noChangeArrowheads="1"/>
          </p:cNvPicPr>
          <p:nvPr/>
        </p:nvPicPr>
        <p:blipFill>
          <a:blip r:embed="rId14" cstate="print"/>
          <a:srcRect/>
          <a:stretch>
            <a:fillRect/>
          </a:stretch>
        </p:blipFill>
        <p:spPr bwMode="auto">
          <a:xfrm>
            <a:off x="7877175" y="3617714"/>
            <a:ext cx="1190625" cy="238125"/>
          </a:xfrm>
          <a:prstGeom prst="rect">
            <a:avLst/>
          </a:prstGeom>
          <a:noFill/>
          <a:ln w="9525">
            <a:noFill/>
            <a:miter lim="800000"/>
            <a:headEnd/>
            <a:tailEnd/>
          </a:ln>
        </p:spPr>
      </p:pic>
      <p:pic>
        <p:nvPicPr>
          <p:cNvPr id="115725" name="Picture 13"/>
          <p:cNvPicPr>
            <a:picLocks noChangeAspect="1" noChangeArrowheads="1"/>
          </p:cNvPicPr>
          <p:nvPr/>
        </p:nvPicPr>
        <p:blipFill>
          <a:blip r:embed="rId15" cstate="print"/>
          <a:srcRect/>
          <a:stretch>
            <a:fillRect/>
          </a:stretch>
        </p:blipFill>
        <p:spPr bwMode="auto">
          <a:xfrm>
            <a:off x="3635474" y="5517232"/>
            <a:ext cx="3495675" cy="304800"/>
          </a:xfrm>
          <a:prstGeom prst="rect">
            <a:avLst/>
          </a:prstGeom>
          <a:noFill/>
          <a:ln w="9525">
            <a:noFill/>
            <a:miter lim="800000"/>
            <a:headEnd/>
            <a:tailEnd/>
          </a:ln>
        </p:spPr>
      </p:pic>
      <p:pic>
        <p:nvPicPr>
          <p:cNvPr id="115726" name="Picture 14"/>
          <p:cNvPicPr>
            <a:picLocks noChangeAspect="1" noChangeArrowheads="1"/>
          </p:cNvPicPr>
          <p:nvPr/>
        </p:nvPicPr>
        <p:blipFill>
          <a:blip r:embed="rId16" cstate="print"/>
          <a:srcRect/>
          <a:stretch>
            <a:fillRect/>
          </a:stretch>
        </p:blipFill>
        <p:spPr bwMode="auto">
          <a:xfrm>
            <a:off x="1763688" y="5555332"/>
            <a:ext cx="542925" cy="247650"/>
          </a:xfrm>
          <a:prstGeom prst="rect">
            <a:avLst/>
          </a:prstGeom>
          <a:noFill/>
          <a:ln w="9525">
            <a:noFill/>
            <a:miter lim="800000"/>
            <a:headEnd/>
            <a:tailEnd/>
          </a:ln>
        </p:spPr>
      </p:pic>
      <p:grpSp>
        <p:nvGrpSpPr>
          <p:cNvPr id="47" name="46 Grupo"/>
          <p:cNvGrpSpPr/>
          <p:nvPr/>
        </p:nvGrpSpPr>
        <p:grpSpPr>
          <a:xfrm>
            <a:off x="307657" y="1278622"/>
            <a:ext cx="1744063" cy="854234"/>
            <a:chOff x="179512" y="1629784"/>
            <a:chExt cx="1744063" cy="854234"/>
          </a:xfrm>
        </p:grpSpPr>
        <p:pic>
          <p:nvPicPr>
            <p:cNvPr id="48" name="Picture 23"/>
            <p:cNvPicPr>
              <a:picLocks noChangeAspect="1" noChangeArrowheads="1"/>
            </p:cNvPicPr>
            <p:nvPr/>
          </p:nvPicPr>
          <p:blipFill>
            <a:blip r:embed="rId17" cstate="print"/>
            <a:srcRect/>
            <a:stretch>
              <a:fillRect/>
            </a:stretch>
          </p:blipFill>
          <p:spPr bwMode="auto">
            <a:xfrm>
              <a:off x="485300" y="1629784"/>
              <a:ext cx="1438275" cy="228600"/>
            </a:xfrm>
            <a:prstGeom prst="rect">
              <a:avLst/>
            </a:prstGeom>
            <a:noFill/>
            <a:ln w="9525">
              <a:noFill/>
              <a:miter lim="800000"/>
              <a:headEnd/>
              <a:tailEnd/>
            </a:ln>
          </p:spPr>
        </p:pic>
        <p:pic>
          <p:nvPicPr>
            <p:cNvPr id="49" name="Picture 24"/>
            <p:cNvPicPr>
              <a:picLocks noChangeAspect="1" noChangeArrowheads="1"/>
            </p:cNvPicPr>
            <p:nvPr/>
          </p:nvPicPr>
          <p:blipFill>
            <a:blip r:embed="rId18" cstate="print"/>
            <a:srcRect/>
            <a:stretch>
              <a:fillRect/>
            </a:stretch>
          </p:blipFill>
          <p:spPr bwMode="auto">
            <a:xfrm>
              <a:off x="179512" y="1960143"/>
              <a:ext cx="1704975" cy="523875"/>
            </a:xfrm>
            <a:prstGeom prst="rect">
              <a:avLst/>
            </a:prstGeom>
            <a:noFill/>
            <a:ln w="9525">
              <a:noFill/>
              <a:miter lim="800000"/>
              <a:headEnd/>
              <a:tailEnd/>
            </a:ln>
          </p:spPr>
        </p:pic>
      </p:grpSp>
      <p:sp>
        <p:nvSpPr>
          <p:cNvPr id="52" name="51 CuadroTexto"/>
          <p:cNvSpPr txBox="1"/>
          <p:nvPr/>
        </p:nvSpPr>
        <p:spPr>
          <a:xfrm>
            <a:off x="5533504" y="2359913"/>
            <a:ext cx="2381486" cy="276999"/>
          </a:xfrm>
          <a:prstGeom prst="rect">
            <a:avLst/>
          </a:prstGeom>
          <a:noFill/>
        </p:spPr>
        <p:txBody>
          <a:bodyPr wrap="none" rtlCol="0">
            <a:spAutoFit/>
          </a:bodyPr>
          <a:lstStyle/>
          <a:p>
            <a:r>
              <a:rPr lang="es-ES" sz="1200" i="0" dirty="0" err="1"/>
              <a:t>boundary</a:t>
            </a:r>
            <a:r>
              <a:rPr lang="es-ES" sz="1200" i="0" dirty="0"/>
              <a:t> </a:t>
            </a:r>
            <a:r>
              <a:rPr lang="es-ES" sz="1200" i="0" dirty="0" err="1"/>
              <a:t>layer</a:t>
            </a:r>
            <a:r>
              <a:rPr lang="es-ES" sz="1200" i="0" dirty="0"/>
              <a:t> (</a:t>
            </a:r>
            <a:r>
              <a:rPr lang="es-ES" sz="1200" i="0" dirty="0" err="1"/>
              <a:t>fast</a:t>
            </a:r>
            <a:r>
              <a:rPr lang="es-ES" sz="1200" i="0" dirty="0"/>
              <a:t>) </a:t>
            </a:r>
            <a:r>
              <a:rPr lang="es-ES" sz="1200" i="0" dirty="0" err="1"/>
              <a:t>subsystem</a:t>
            </a:r>
            <a:endParaRPr lang="es-ES" sz="1200" i="0" dirty="0"/>
          </a:p>
        </p:txBody>
      </p:sp>
      <p:sp>
        <p:nvSpPr>
          <p:cNvPr id="53" name="52 CuadroTexto"/>
          <p:cNvSpPr txBox="1"/>
          <p:nvPr/>
        </p:nvSpPr>
        <p:spPr>
          <a:xfrm>
            <a:off x="1960856" y="2636912"/>
            <a:ext cx="5603624" cy="369332"/>
          </a:xfrm>
          <a:prstGeom prst="rect">
            <a:avLst/>
          </a:prstGeom>
          <a:noFill/>
        </p:spPr>
        <p:txBody>
          <a:bodyPr wrap="square" rtlCol="0">
            <a:spAutoFit/>
          </a:bodyPr>
          <a:lstStyle/>
          <a:p>
            <a:r>
              <a:rPr lang="en-US" sz="1800" i="0" dirty="0" smtClean="0"/>
              <a:t>quasi-steady-state </a:t>
            </a:r>
            <a:r>
              <a:rPr lang="en-US" sz="1800" i="0" dirty="0" err="1" smtClean="0"/>
              <a:t>equilibria</a:t>
            </a:r>
            <a:r>
              <a:rPr lang="en-US" sz="1800" i="0" dirty="0" smtClean="0"/>
              <a:t> of the boundary layer</a:t>
            </a:r>
            <a:endParaRPr lang="es-ES" sz="1800" i="0" dirty="0"/>
          </a:p>
        </p:txBody>
      </p:sp>
      <p:sp>
        <p:nvSpPr>
          <p:cNvPr id="54" name="53 CuadroTexto"/>
          <p:cNvSpPr txBox="1"/>
          <p:nvPr/>
        </p:nvSpPr>
        <p:spPr>
          <a:xfrm>
            <a:off x="35496" y="4614019"/>
            <a:ext cx="2381486" cy="276999"/>
          </a:xfrm>
          <a:prstGeom prst="rect">
            <a:avLst/>
          </a:prstGeom>
          <a:noFill/>
        </p:spPr>
        <p:txBody>
          <a:bodyPr wrap="none" rtlCol="0">
            <a:spAutoFit/>
          </a:bodyPr>
          <a:lstStyle/>
          <a:p>
            <a:r>
              <a:rPr lang="es-ES" sz="1200" i="0" dirty="0" err="1"/>
              <a:t>boundary</a:t>
            </a:r>
            <a:r>
              <a:rPr lang="es-ES" sz="1200" i="0" dirty="0"/>
              <a:t> </a:t>
            </a:r>
            <a:r>
              <a:rPr lang="es-ES" sz="1200" i="0" dirty="0" err="1"/>
              <a:t>layer</a:t>
            </a:r>
            <a:r>
              <a:rPr lang="es-ES" sz="1200" i="0" dirty="0"/>
              <a:t> (</a:t>
            </a:r>
            <a:r>
              <a:rPr lang="es-ES" sz="1200" i="0" dirty="0" err="1"/>
              <a:t>fast</a:t>
            </a:r>
            <a:r>
              <a:rPr lang="es-ES" sz="1200" i="0" dirty="0"/>
              <a:t>) </a:t>
            </a:r>
            <a:r>
              <a:rPr lang="es-ES" sz="1200" i="0" dirty="0" err="1"/>
              <a:t>subsystem</a:t>
            </a:r>
            <a:endParaRPr lang="es-ES" sz="1200" i="0" dirty="0"/>
          </a:p>
        </p:txBody>
      </p:sp>
      <p:sp>
        <p:nvSpPr>
          <p:cNvPr id="55" name="54 CuadroTexto"/>
          <p:cNvSpPr txBox="1"/>
          <p:nvPr/>
        </p:nvSpPr>
        <p:spPr>
          <a:xfrm>
            <a:off x="3275856" y="3821931"/>
            <a:ext cx="2432910" cy="276999"/>
          </a:xfrm>
          <a:prstGeom prst="rect">
            <a:avLst/>
          </a:prstGeom>
          <a:noFill/>
        </p:spPr>
        <p:txBody>
          <a:bodyPr wrap="none" rtlCol="0">
            <a:spAutoFit/>
          </a:bodyPr>
          <a:lstStyle/>
          <a:p>
            <a:r>
              <a:rPr lang="en-US" sz="1200" i="0" dirty="0" smtClean="0"/>
              <a:t>applying the stretched time scale</a:t>
            </a:r>
            <a:endParaRPr lang="es-ES" sz="1200" i="0" dirty="0"/>
          </a:p>
        </p:txBody>
      </p:sp>
      <p:sp>
        <p:nvSpPr>
          <p:cNvPr id="56" name="55 CuadroTexto"/>
          <p:cNvSpPr txBox="1"/>
          <p:nvPr/>
        </p:nvSpPr>
        <p:spPr>
          <a:xfrm>
            <a:off x="5482704" y="4800327"/>
            <a:ext cx="2381486" cy="276999"/>
          </a:xfrm>
          <a:prstGeom prst="rect">
            <a:avLst/>
          </a:prstGeom>
          <a:noFill/>
        </p:spPr>
        <p:txBody>
          <a:bodyPr wrap="none" rtlCol="0">
            <a:spAutoFit/>
          </a:bodyPr>
          <a:lstStyle/>
          <a:p>
            <a:r>
              <a:rPr lang="es-ES" sz="1200" i="0" dirty="0" err="1"/>
              <a:t>boundary</a:t>
            </a:r>
            <a:r>
              <a:rPr lang="es-ES" sz="1200" i="0" dirty="0"/>
              <a:t> </a:t>
            </a:r>
            <a:r>
              <a:rPr lang="es-ES" sz="1200" i="0" dirty="0" err="1"/>
              <a:t>layer</a:t>
            </a:r>
            <a:r>
              <a:rPr lang="es-ES" sz="1200" i="0" dirty="0"/>
              <a:t> (</a:t>
            </a:r>
            <a:r>
              <a:rPr lang="es-ES" sz="1200" i="0" dirty="0" err="1"/>
              <a:t>fast</a:t>
            </a:r>
            <a:r>
              <a:rPr lang="es-ES" sz="1200" i="0" dirty="0"/>
              <a:t>) </a:t>
            </a:r>
            <a:r>
              <a:rPr lang="es-ES" sz="1200" i="0" dirty="0" err="1"/>
              <a:t>subsystem</a:t>
            </a:r>
            <a:endParaRPr lang="es-ES" sz="1200" i="0" dirty="0"/>
          </a:p>
        </p:txBody>
      </p:sp>
      <p:sp>
        <p:nvSpPr>
          <p:cNvPr id="57" name="56 CuadroTexto"/>
          <p:cNvSpPr txBox="1"/>
          <p:nvPr/>
        </p:nvSpPr>
        <p:spPr>
          <a:xfrm>
            <a:off x="5940152" y="3605907"/>
            <a:ext cx="1964833" cy="276999"/>
          </a:xfrm>
          <a:prstGeom prst="rect">
            <a:avLst/>
          </a:prstGeom>
          <a:noFill/>
        </p:spPr>
        <p:txBody>
          <a:bodyPr wrap="none" rtlCol="0">
            <a:spAutoFit/>
          </a:bodyPr>
          <a:lstStyle/>
          <a:p>
            <a:r>
              <a:rPr lang="es-ES" sz="1200" i="0" dirty="0" err="1" smtClean="0"/>
              <a:t>reduced</a:t>
            </a:r>
            <a:r>
              <a:rPr lang="es-ES" sz="1200" i="0" dirty="0" smtClean="0"/>
              <a:t> (</a:t>
            </a:r>
            <a:r>
              <a:rPr lang="es-ES" sz="1200" i="0" dirty="0" err="1" smtClean="0"/>
              <a:t>slow</a:t>
            </a:r>
            <a:r>
              <a:rPr lang="es-ES" sz="1200" i="0" dirty="0" smtClean="0"/>
              <a:t>) </a:t>
            </a:r>
            <a:r>
              <a:rPr lang="es-ES" sz="1200" i="0" dirty="0" err="1" smtClean="0"/>
              <a:t>subsystem</a:t>
            </a:r>
            <a:endParaRPr lang="es-ES" sz="1200" i="0" dirty="0"/>
          </a:p>
        </p:txBody>
      </p:sp>
      <p:sp>
        <p:nvSpPr>
          <p:cNvPr id="58" name="57 CuadroTexto"/>
          <p:cNvSpPr txBox="1"/>
          <p:nvPr/>
        </p:nvSpPr>
        <p:spPr>
          <a:xfrm>
            <a:off x="1763688" y="5085184"/>
            <a:ext cx="5269584" cy="369332"/>
          </a:xfrm>
          <a:prstGeom prst="rect">
            <a:avLst/>
          </a:prstGeom>
          <a:noFill/>
        </p:spPr>
        <p:txBody>
          <a:bodyPr wrap="square" rtlCol="0">
            <a:spAutoFit/>
          </a:bodyPr>
          <a:lstStyle/>
          <a:p>
            <a:pPr algn="ctr"/>
            <a:r>
              <a:rPr lang="en-US" sz="1800" i="0" dirty="0" smtClean="0"/>
              <a:t>quasi-</a:t>
            </a:r>
            <a:r>
              <a:rPr lang="en-US" sz="1800" i="0" dirty="0" err="1" smtClean="0"/>
              <a:t>steadystate</a:t>
            </a:r>
            <a:r>
              <a:rPr lang="en-US" sz="1800" i="0" dirty="0" smtClean="0"/>
              <a:t> </a:t>
            </a:r>
            <a:r>
              <a:rPr lang="en-US" sz="1800" i="0" dirty="0" err="1" smtClean="0"/>
              <a:t>equilibria</a:t>
            </a:r>
            <a:r>
              <a:rPr lang="en-US" sz="1800" i="0" dirty="0" smtClean="0"/>
              <a:t> of the boundary layer</a:t>
            </a:r>
            <a:endParaRPr lang="es-ES" sz="1800" i="0" dirty="0"/>
          </a:p>
        </p:txBody>
      </p:sp>
      <p:sp>
        <p:nvSpPr>
          <p:cNvPr id="59" name="7 Flecha derecha"/>
          <p:cNvSpPr>
            <a:spLocks noChangeArrowheads="1"/>
          </p:cNvSpPr>
          <p:nvPr/>
        </p:nvSpPr>
        <p:spPr bwMode="auto">
          <a:xfrm>
            <a:off x="3466480" y="3114551"/>
            <a:ext cx="576064" cy="231775"/>
          </a:xfrm>
          <a:prstGeom prst="rightArrow">
            <a:avLst>
              <a:gd name="adj1" fmla="val 50000"/>
              <a:gd name="adj2" fmla="val 49991"/>
            </a:avLst>
          </a:prstGeom>
          <a:solidFill>
            <a:schemeClr val="accent1"/>
          </a:solidFill>
          <a:ln w="9525" algn="ctr">
            <a:solidFill>
              <a:schemeClr val="tx1"/>
            </a:solidFill>
            <a:round/>
            <a:headEnd/>
            <a:tailEnd/>
          </a:ln>
        </p:spPr>
        <p:txBody>
          <a:bodyPr/>
          <a:lstStyle/>
          <a:p>
            <a:endParaRPr lang="es-ES"/>
          </a:p>
        </p:txBody>
      </p:sp>
      <p:sp>
        <p:nvSpPr>
          <p:cNvPr id="60" name="23 Flecha derecha"/>
          <p:cNvSpPr>
            <a:spLocks noChangeArrowheads="1"/>
          </p:cNvSpPr>
          <p:nvPr/>
        </p:nvSpPr>
        <p:spPr bwMode="auto">
          <a:xfrm>
            <a:off x="5149453" y="4166220"/>
            <a:ext cx="574675" cy="231775"/>
          </a:xfrm>
          <a:prstGeom prst="rightArrow">
            <a:avLst>
              <a:gd name="adj1" fmla="val 50000"/>
              <a:gd name="adj2" fmla="val 49853"/>
            </a:avLst>
          </a:prstGeom>
          <a:solidFill>
            <a:schemeClr val="accent1"/>
          </a:solidFill>
          <a:ln w="9525" algn="ctr">
            <a:solidFill>
              <a:schemeClr val="tx1"/>
            </a:solidFill>
            <a:round/>
            <a:headEnd/>
            <a:tailEnd/>
          </a:ln>
        </p:spPr>
        <p:txBody>
          <a:bodyPr/>
          <a:lstStyle/>
          <a:p>
            <a:endParaRPr lang="es-ES"/>
          </a:p>
        </p:txBody>
      </p:sp>
      <p:sp>
        <p:nvSpPr>
          <p:cNvPr id="61" name="23 Flecha derecha"/>
          <p:cNvSpPr>
            <a:spLocks noChangeArrowheads="1"/>
          </p:cNvSpPr>
          <p:nvPr/>
        </p:nvSpPr>
        <p:spPr bwMode="auto">
          <a:xfrm>
            <a:off x="2741333" y="1523901"/>
            <a:ext cx="574675" cy="231775"/>
          </a:xfrm>
          <a:prstGeom prst="rightArrow">
            <a:avLst>
              <a:gd name="adj1" fmla="val 50000"/>
              <a:gd name="adj2" fmla="val 49853"/>
            </a:avLst>
          </a:prstGeom>
          <a:solidFill>
            <a:schemeClr val="accent1"/>
          </a:solidFill>
          <a:ln w="9525" algn="ctr">
            <a:solidFill>
              <a:schemeClr val="tx1"/>
            </a:solidFill>
            <a:round/>
            <a:headEnd/>
            <a:tailEnd/>
          </a:ln>
        </p:spPr>
        <p:txBody>
          <a:bodyPr/>
          <a:lstStyle/>
          <a:p>
            <a:endParaRPr lang="es-ES"/>
          </a:p>
        </p:txBody>
      </p:sp>
      <p:sp>
        <p:nvSpPr>
          <p:cNvPr id="62" name="23 Flecha derecha"/>
          <p:cNvSpPr>
            <a:spLocks noChangeArrowheads="1"/>
          </p:cNvSpPr>
          <p:nvPr/>
        </p:nvSpPr>
        <p:spPr bwMode="auto">
          <a:xfrm>
            <a:off x="2850158" y="5555332"/>
            <a:ext cx="574675" cy="231775"/>
          </a:xfrm>
          <a:prstGeom prst="rightArrow">
            <a:avLst>
              <a:gd name="adj1" fmla="val 50000"/>
              <a:gd name="adj2" fmla="val 49853"/>
            </a:avLst>
          </a:prstGeom>
          <a:solidFill>
            <a:schemeClr val="accent1"/>
          </a:solidFill>
          <a:ln w="9525" algn="ctr">
            <a:solidFill>
              <a:schemeClr val="tx1"/>
            </a:solidFill>
            <a:round/>
            <a:headEnd/>
            <a:tailEnd/>
          </a:ln>
        </p:spPr>
        <p:txBody>
          <a:bodyPr/>
          <a:lstStyle/>
          <a:p>
            <a:endParaRPr lang="es-ES"/>
          </a:p>
        </p:txBody>
      </p:sp>
      <p:sp>
        <p:nvSpPr>
          <p:cNvPr id="63" name="23 Flecha derecha"/>
          <p:cNvSpPr>
            <a:spLocks noChangeArrowheads="1"/>
          </p:cNvSpPr>
          <p:nvPr/>
        </p:nvSpPr>
        <p:spPr bwMode="auto">
          <a:xfrm>
            <a:off x="5076056" y="1469033"/>
            <a:ext cx="574675" cy="231775"/>
          </a:xfrm>
          <a:prstGeom prst="rightArrow">
            <a:avLst>
              <a:gd name="adj1" fmla="val 50000"/>
              <a:gd name="adj2" fmla="val 49853"/>
            </a:avLst>
          </a:prstGeom>
          <a:solidFill>
            <a:schemeClr val="accent1"/>
          </a:solidFill>
          <a:ln w="9525" algn="ctr">
            <a:solidFill>
              <a:schemeClr val="tx1"/>
            </a:solidFill>
            <a:round/>
            <a:headEnd/>
            <a:tailEnd/>
          </a:ln>
        </p:spPr>
        <p:txBody>
          <a:bodyPr/>
          <a:lstStyle/>
          <a:p>
            <a:endParaRPr lang="es-ES"/>
          </a:p>
        </p:txBody>
      </p:sp>
      <p:sp>
        <p:nvSpPr>
          <p:cNvPr id="64" name="23 Flecha derecha"/>
          <p:cNvSpPr>
            <a:spLocks noChangeArrowheads="1"/>
          </p:cNvSpPr>
          <p:nvPr/>
        </p:nvSpPr>
        <p:spPr bwMode="auto">
          <a:xfrm>
            <a:off x="3131840" y="4166220"/>
            <a:ext cx="574675" cy="231775"/>
          </a:xfrm>
          <a:prstGeom prst="rightArrow">
            <a:avLst>
              <a:gd name="adj1" fmla="val 50000"/>
              <a:gd name="adj2" fmla="val 49853"/>
            </a:avLst>
          </a:prstGeom>
          <a:solidFill>
            <a:schemeClr val="accent1"/>
          </a:solidFill>
          <a:ln w="9525" algn="ctr">
            <a:solidFill>
              <a:schemeClr val="tx1"/>
            </a:solidFill>
            <a:round/>
            <a:headEnd/>
            <a:tailEnd/>
          </a:ln>
        </p:spPr>
        <p:txBody>
          <a:bodyPr/>
          <a:lstStyle/>
          <a:p>
            <a:endParaRPr lang="es-ES"/>
          </a:p>
        </p:txBody>
      </p:sp>
      <p:sp>
        <p:nvSpPr>
          <p:cNvPr id="65" name="64 CuadroTexto"/>
          <p:cNvSpPr txBox="1"/>
          <p:nvPr/>
        </p:nvSpPr>
        <p:spPr>
          <a:xfrm>
            <a:off x="2562615" y="973683"/>
            <a:ext cx="2801473" cy="307777"/>
          </a:xfrm>
          <a:prstGeom prst="rect">
            <a:avLst/>
          </a:prstGeom>
          <a:noFill/>
        </p:spPr>
        <p:txBody>
          <a:bodyPr wrap="none" rtlCol="0">
            <a:spAutoFit/>
          </a:bodyPr>
          <a:lstStyle/>
          <a:p>
            <a:r>
              <a:rPr lang="en-US" sz="1400" i="0" dirty="0" smtClean="0"/>
              <a:t>applying the stretched time scale</a:t>
            </a:r>
            <a:endParaRPr lang="es-ES" sz="1400" i="0" dirty="0"/>
          </a:p>
        </p:txBody>
      </p:sp>
      <p:sp>
        <p:nvSpPr>
          <p:cNvPr id="66" name="65 CuadroTexto"/>
          <p:cNvSpPr txBox="1"/>
          <p:nvPr/>
        </p:nvSpPr>
        <p:spPr>
          <a:xfrm>
            <a:off x="5696357" y="811892"/>
            <a:ext cx="1964833" cy="276999"/>
          </a:xfrm>
          <a:prstGeom prst="rect">
            <a:avLst/>
          </a:prstGeom>
          <a:noFill/>
        </p:spPr>
        <p:txBody>
          <a:bodyPr wrap="none" rtlCol="0">
            <a:spAutoFit/>
          </a:bodyPr>
          <a:lstStyle/>
          <a:p>
            <a:r>
              <a:rPr lang="es-ES" sz="1200" i="0" dirty="0" err="1" smtClean="0"/>
              <a:t>reduced</a:t>
            </a:r>
            <a:r>
              <a:rPr lang="es-ES" sz="1200" i="0" dirty="0" smtClean="0"/>
              <a:t> (</a:t>
            </a:r>
            <a:r>
              <a:rPr lang="es-ES" sz="1200" i="0" dirty="0" err="1" smtClean="0"/>
              <a:t>slow</a:t>
            </a:r>
            <a:r>
              <a:rPr lang="es-ES" sz="1200" i="0" dirty="0" smtClean="0"/>
              <a:t>) </a:t>
            </a:r>
            <a:r>
              <a:rPr lang="es-ES" sz="1200" i="0" dirty="0" err="1" smtClean="0"/>
              <a:t>subsystem</a:t>
            </a:r>
            <a:endParaRPr lang="es-ES" sz="1200" i="0" dirty="0"/>
          </a:p>
        </p:txBody>
      </p:sp>
      <p:sp>
        <p:nvSpPr>
          <p:cNvPr id="71" name="70 Rectángulo redondeado"/>
          <p:cNvSpPr/>
          <p:nvPr/>
        </p:nvSpPr>
        <p:spPr bwMode="auto">
          <a:xfrm>
            <a:off x="6084168" y="1124744"/>
            <a:ext cx="2808312" cy="648072"/>
          </a:xfrm>
          <a:prstGeom prst="roundRect">
            <a:avLst/>
          </a:prstGeom>
          <a:no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72" name="71 Rectángulo redondeado"/>
          <p:cNvSpPr/>
          <p:nvPr/>
        </p:nvSpPr>
        <p:spPr bwMode="auto">
          <a:xfrm>
            <a:off x="6084168" y="1844824"/>
            <a:ext cx="2808312" cy="504056"/>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73" name="72 Rectángulo redondeado"/>
          <p:cNvSpPr/>
          <p:nvPr/>
        </p:nvSpPr>
        <p:spPr bwMode="auto">
          <a:xfrm>
            <a:off x="6228184" y="3872731"/>
            <a:ext cx="2808312" cy="381248"/>
          </a:xfrm>
          <a:prstGeom prst="roundRect">
            <a:avLst/>
          </a:prstGeom>
          <a:no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74" name="73 Rectángulo redondeado"/>
          <p:cNvSpPr/>
          <p:nvPr/>
        </p:nvSpPr>
        <p:spPr bwMode="auto">
          <a:xfrm>
            <a:off x="6277396" y="4325987"/>
            <a:ext cx="2699792" cy="504056"/>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44" name="43 Rectángulo redondeado"/>
          <p:cNvSpPr/>
          <p:nvPr/>
        </p:nvSpPr>
        <p:spPr bwMode="auto">
          <a:xfrm>
            <a:off x="7575128" y="1484784"/>
            <a:ext cx="597272" cy="288032"/>
          </a:xfrm>
          <a:prstGeom prst="roundRect">
            <a:avLst/>
          </a:prstGeom>
          <a:solidFill>
            <a:srgbClr val="FF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46" name="45 Rectángulo redondeado"/>
          <p:cNvSpPr/>
          <p:nvPr/>
        </p:nvSpPr>
        <p:spPr bwMode="auto">
          <a:xfrm>
            <a:off x="5868144" y="3097659"/>
            <a:ext cx="576064" cy="292224"/>
          </a:xfrm>
          <a:prstGeom prst="roundRect">
            <a:avLst/>
          </a:prstGeom>
          <a:solidFill>
            <a:srgbClr val="FF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50" name="49 Rectángulo redondeado"/>
          <p:cNvSpPr/>
          <p:nvPr/>
        </p:nvSpPr>
        <p:spPr bwMode="auto">
          <a:xfrm>
            <a:off x="6791548" y="5534000"/>
            <a:ext cx="364232" cy="300732"/>
          </a:xfrm>
          <a:prstGeom prst="roundRect">
            <a:avLst/>
          </a:prstGeom>
          <a:solidFill>
            <a:srgbClr val="00B05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68" name="67 Rectángulo redondeado"/>
          <p:cNvSpPr/>
          <p:nvPr/>
        </p:nvSpPr>
        <p:spPr bwMode="auto">
          <a:xfrm>
            <a:off x="7575128" y="1124744"/>
            <a:ext cx="669280" cy="288032"/>
          </a:xfrm>
          <a:prstGeom prst="roundRect">
            <a:avLst/>
          </a:prstGeom>
          <a:solidFill>
            <a:srgbClr val="FF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69" name="68 Rectángulo redondeado"/>
          <p:cNvSpPr/>
          <p:nvPr/>
        </p:nvSpPr>
        <p:spPr bwMode="auto">
          <a:xfrm>
            <a:off x="7558236" y="3893939"/>
            <a:ext cx="364232" cy="300732"/>
          </a:xfrm>
          <a:prstGeom prst="roundRect">
            <a:avLst/>
          </a:prstGeom>
          <a:solidFill>
            <a:srgbClr val="00B05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70" name="69 Rectángulo redondeado"/>
          <p:cNvSpPr/>
          <p:nvPr/>
        </p:nvSpPr>
        <p:spPr bwMode="auto">
          <a:xfrm>
            <a:off x="7981776" y="3902447"/>
            <a:ext cx="576064" cy="292224"/>
          </a:xfrm>
          <a:prstGeom prst="roundRect">
            <a:avLst/>
          </a:prstGeom>
          <a:solidFill>
            <a:srgbClr val="FF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75" name="74 Rectángulo redondeado"/>
          <p:cNvSpPr/>
          <p:nvPr/>
        </p:nvSpPr>
        <p:spPr bwMode="auto">
          <a:xfrm>
            <a:off x="8083376" y="4406503"/>
            <a:ext cx="809104" cy="292224"/>
          </a:xfrm>
          <a:prstGeom prst="roundRect">
            <a:avLst/>
          </a:prstGeom>
          <a:solidFill>
            <a:srgbClr val="FF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51" name="50 Rectángulo redondeado"/>
          <p:cNvSpPr/>
          <p:nvPr/>
        </p:nvSpPr>
        <p:spPr bwMode="auto">
          <a:xfrm>
            <a:off x="1848396" y="3940547"/>
            <a:ext cx="576064" cy="292224"/>
          </a:xfrm>
          <a:prstGeom prst="roundRect">
            <a:avLst/>
          </a:prstGeom>
          <a:solidFill>
            <a:srgbClr val="FF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67" name="66 Rectángulo redondeado"/>
          <p:cNvSpPr/>
          <p:nvPr/>
        </p:nvSpPr>
        <p:spPr bwMode="auto">
          <a:xfrm>
            <a:off x="1861096" y="4249787"/>
            <a:ext cx="576064" cy="292224"/>
          </a:xfrm>
          <a:prstGeom prst="roundRect">
            <a:avLst/>
          </a:prstGeom>
          <a:solidFill>
            <a:srgbClr val="FF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76" name="75 Rectángulo"/>
          <p:cNvSpPr/>
          <p:nvPr/>
        </p:nvSpPr>
        <p:spPr>
          <a:xfrm>
            <a:off x="1512168" y="6014661"/>
            <a:ext cx="6588224" cy="338554"/>
          </a:xfrm>
          <a:prstGeom prst="rect">
            <a:avLst/>
          </a:prstGeom>
        </p:spPr>
        <p:txBody>
          <a:bodyPr wrap="square">
            <a:spAutoFit/>
          </a:bodyPr>
          <a:lstStyle/>
          <a:p>
            <a:r>
              <a:rPr lang="en-US" sz="1600" b="1" dirty="0" smtClean="0"/>
              <a:t>Equivalency between TD &amp; BU: Interconnection properties</a:t>
            </a:r>
          </a:p>
        </p:txBody>
      </p:sp>
      <p:pic>
        <p:nvPicPr>
          <p:cNvPr id="77" name="Picture 3"/>
          <p:cNvPicPr>
            <a:picLocks noChangeAspect="1" noChangeArrowheads="1"/>
          </p:cNvPicPr>
          <p:nvPr/>
        </p:nvPicPr>
        <p:blipFill>
          <a:blip r:embed="rId19" cstate="print"/>
          <a:srcRect/>
          <a:stretch>
            <a:fillRect/>
          </a:stretch>
        </p:blipFill>
        <p:spPr bwMode="auto">
          <a:xfrm flipV="1">
            <a:off x="90612" y="1281460"/>
            <a:ext cx="263106" cy="720080"/>
          </a:xfrm>
          <a:prstGeom prst="rect">
            <a:avLst/>
          </a:prstGeom>
          <a:noFill/>
          <a:ln w="9525">
            <a:noFill/>
            <a:miter lim="800000"/>
            <a:headEnd/>
            <a:tailEnd/>
          </a:ln>
        </p:spPr>
      </p:pic>
      <p:sp>
        <p:nvSpPr>
          <p:cNvPr id="78" name="77 Rectángulo redondeado"/>
          <p:cNvSpPr/>
          <p:nvPr/>
        </p:nvSpPr>
        <p:spPr bwMode="auto">
          <a:xfrm>
            <a:off x="480244" y="1916832"/>
            <a:ext cx="216024" cy="288032"/>
          </a:xfrm>
          <a:prstGeom prst="roundRect">
            <a:avLst/>
          </a:prstGeom>
          <a:solidFill>
            <a:srgbClr val="00B0F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pic>
        <p:nvPicPr>
          <p:cNvPr id="79" name="Picture 3"/>
          <p:cNvPicPr>
            <a:picLocks noChangeAspect="1" noChangeArrowheads="1"/>
          </p:cNvPicPr>
          <p:nvPr/>
        </p:nvPicPr>
        <p:blipFill>
          <a:blip r:embed="rId19" cstate="print"/>
          <a:srcRect/>
          <a:stretch>
            <a:fillRect/>
          </a:stretch>
        </p:blipFill>
        <p:spPr bwMode="auto">
          <a:xfrm flipV="1">
            <a:off x="157830" y="3834631"/>
            <a:ext cx="263106" cy="720080"/>
          </a:xfrm>
          <a:prstGeom prst="rect">
            <a:avLst/>
          </a:prstGeom>
          <a:noFill/>
          <a:ln w="9525">
            <a:noFill/>
            <a:miter lim="800000"/>
            <a:headEnd/>
            <a:tailEnd/>
          </a:ln>
        </p:spPr>
      </p:pic>
      <p:sp>
        <p:nvSpPr>
          <p:cNvPr id="80" name="79 Rectángulo redondeado"/>
          <p:cNvSpPr/>
          <p:nvPr/>
        </p:nvSpPr>
        <p:spPr bwMode="auto">
          <a:xfrm>
            <a:off x="465832" y="4279379"/>
            <a:ext cx="216024" cy="288032"/>
          </a:xfrm>
          <a:prstGeom prst="roundRect">
            <a:avLst/>
          </a:prstGeom>
          <a:solidFill>
            <a:srgbClr val="00B0F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3328368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ox(in)">
                                      <p:cBhvr>
                                        <p:cTn id="7" dur="500"/>
                                        <p:tgtEl>
                                          <p:spTgt spid="47"/>
                                        </p:tgtEl>
                                      </p:cBhvr>
                                    </p:animEffect>
                                  </p:childTnLst>
                                </p:cTn>
                              </p:par>
                              <p:par>
                                <p:cTn id="8" presetID="4" presetClass="entr" presetSubtype="16" fill="hold" nodeType="withEffect">
                                  <p:stCondLst>
                                    <p:cond delay="0"/>
                                  </p:stCondLst>
                                  <p:childTnLst>
                                    <p:set>
                                      <p:cBhvr>
                                        <p:cTn id="9" dur="1" fill="hold">
                                          <p:stCondLst>
                                            <p:cond delay="0"/>
                                          </p:stCondLst>
                                        </p:cTn>
                                        <p:tgtEl>
                                          <p:spTgt spid="112644"/>
                                        </p:tgtEl>
                                        <p:attrNameLst>
                                          <p:attrName>style.visibility</p:attrName>
                                        </p:attrNameLst>
                                      </p:cBhvr>
                                      <p:to>
                                        <p:strVal val="visible"/>
                                      </p:to>
                                    </p:set>
                                    <p:animEffect transition="in" filter="box(in)">
                                      <p:cBhvr>
                                        <p:cTn id="10" dur="500"/>
                                        <p:tgtEl>
                                          <p:spTgt spid="112644"/>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77"/>
                                        </p:tgtEl>
                                        <p:attrNameLst>
                                          <p:attrName>style.visibility</p:attrName>
                                        </p:attrNameLst>
                                      </p:cBhvr>
                                      <p:to>
                                        <p:strVal val="visible"/>
                                      </p:to>
                                    </p:set>
                                    <p:animEffect transition="in" filter="box(in)">
                                      <p:cBhvr>
                                        <p:cTn id="15" dur="500"/>
                                        <p:tgtEl>
                                          <p:spTgt spid="77"/>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78"/>
                                        </p:tgtEl>
                                        <p:attrNameLst>
                                          <p:attrName>style.visibility</p:attrName>
                                        </p:attrNameLst>
                                      </p:cBhvr>
                                      <p:to>
                                        <p:strVal val="visible"/>
                                      </p:to>
                                    </p:set>
                                    <p:animEffect transition="in" filter="box(in)">
                                      <p:cBhvr>
                                        <p:cTn id="18" dur="500"/>
                                        <p:tgtEl>
                                          <p:spTgt spid="78"/>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box(in)">
                                      <p:cBhvr>
                                        <p:cTn id="23" dur="500"/>
                                        <p:tgtEl>
                                          <p:spTgt spid="65"/>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box(in)">
                                      <p:cBhvr>
                                        <p:cTn id="26" dur="500"/>
                                        <p:tgtEl>
                                          <p:spTgt spid="61"/>
                                        </p:tgtEl>
                                      </p:cBhvr>
                                    </p:animEffect>
                                  </p:childTnLst>
                                </p:cTn>
                              </p:par>
                              <p:par>
                                <p:cTn id="27" presetID="4" presetClass="entr" presetSubtype="16" fill="hold" nodeType="withEffect">
                                  <p:stCondLst>
                                    <p:cond delay="0"/>
                                  </p:stCondLst>
                                  <p:childTnLst>
                                    <p:set>
                                      <p:cBhvr>
                                        <p:cTn id="28" dur="1" fill="hold">
                                          <p:stCondLst>
                                            <p:cond delay="0"/>
                                          </p:stCondLst>
                                        </p:cTn>
                                        <p:tgtEl>
                                          <p:spTgt spid="115714"/>
                                        </p:tgtEl>
                                        <p:attrNameLst>
                                          <p:attrName>style.visibility</p:attrName>
                                        </p:attrNameLst>
                                      </p:cBhvr>
                                      <p:to>
                                        <p:strVal val="visible"/>
                                      </p:to>
                                    </p:set>
                                    <p:animEffect transition="in" filter="box(in)">
                                      <p:cBhvr>
                                        <p:cTn id="29" dur="500"/>
                                        <p:tgtEl>
                                          <p:spTgt spid="115714"/>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66"/>
                                        </p:tgtEl>
                                        <p:attrNameLst>
                                          <p:attrName>style.visibility</p:attrName>
                                        </p:attrNameLst>
                                      </p:cBhvr>
                                      <p:to>
                                        <p:strVal val="visible"/>
                                      </p:to>
                                    </p:set>
                                    <p:animEffect transition="in" filter="box(in)">
                                      <p:cBhvr>
                                        <p:cTn id="34" dur="500"/>
                                        <p:tgtEl>
                                          <p:spTgt spid="66"/>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box(in)">
                                      <p:cBhvr>
                                        <p:cTn id="37" dur="500"/>
                                        <p:tgtEl>
                                          <p:spTgt spid="63"/>
                                        </p:tgtEl>
                                      </p:cBhvr>
                                    </p:animEffect>
                                  </p:childTnLst>
                                </p:cTn>
                              </p:par>
                              <p:par>
                                <p:cTn id="38" presetID="4" presetClass="entr" presetSubtype="16" fill="hold" nodeType="withEffect">
                                  <p:stCondLst>
                                    <p:cond delay="0"/>
                                  </p:stCondLst>
                                  <p:childTnLst>
                                    <p:set>
                                      <p:cBhvr>
                                        <p:cTn id="39" dur="1" fill="hold">
                                          <p:stCondLst>
                                            <p:cond delay="0"/>
                                          </p:stCondLst>
                                        </p:cTn>
                                        <p:tgtEl>
                                          <p:spTgt spid="115715"/>
                                        </p:tgtEl>
                                        <p:attrNameLst>
                                          <p:attrName>style.visibility</p:attrName>
                                        </p:attrNameLst>
                                      </p:cBhvr>
                                      <p:to>
                                        <p:strVal val="visible"/>
                                      </p:to>
                                    </p:set>
                                    <p:animEffect transition="in" filter="box(in)">
                                      <p:cBhvr>
                                        <p:cTn id="40" dur="500"/>
                                        <p:tgtEl>
                                          <p:spTgt spid="115715"/>
                                        </p:tgtEl>
                                      </p:cBhvr>
                                    </p:animEffect>
                                  </p:childTnLst>
                                </p:cTn>
                              </p:par>
                              <p:par>
                                <p:cTn id="41" presetID="4" presetClass="entr" presetSubtype="16" fill="hold" nodeType="withEffect">
                                  <p:stCondLst>
                                    <p:cond delay="0"/>
                                  </p:stCondLst>
                                  <p:childTnLst>
                                    <p:set>
                                      <p:cBhvr>
                                        <p:cTn id="42" dur="1" fill="hold">
                                          <p:stCondLst>
                                            <p:cond delay="0"/>
                                          </p:stCondLst>
                                        </p:cTn>
                                        <p:tgtEl>
                                          <p:spTgt spid="115716"/>
                                        </p:tgtEl>
                                        <p:attrNameLst>
                                          <p:attrName>style.visibility</p:attrName>
                                        </p:attrNameLst>
                                      </p:cBhvr>
                                      <p:to>
                                        <p:strVal val="visible"/>
                                      </p:to>
                                    </p:set>
                                    <p:animEffect transition="in" filter="box(in)">
                                      <p:cBhvr>
                                        <p:cTn id="43" dur="500"/>
                                        <p:tgtEl>
                                          <p:spTgt spid="115716"/>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71"/>
                                        </p:tgtEl>
                                        <p:attrNameLst>
                                          <p:attrName>style.visibility</p:attrName>
                                        </p:attrNameLst>
                                      </p:cBhvr>
                                      <p:to>
                                        <p:strVal val="visible"/>
                                      </p:to>
                                    </p:set>
                                    <p:animEffect transition="in" filter="box(in)">
                                      <p:cBhvr>
                                        <p:cTn id="46" dur="500"/>
                                        <p:tgtEl>
                                          <p:spTgt spid="71"/>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72"/>
                                        </p:tgtEl>
                                        <p:attrNameLst>
                                          <p:attrName>style.visibility</p:attrName>
                                        </p:attrNameLst>
                                      </p:cBhvr>
                                      <p:to>
                                        <p:strVal val="visible"/>
                                      </p:to>
                                    </p:set>
                                    <p:animEffect transition="in" filter="box(in)">
                                      <p:cBhvr>
                                        <p:cTn id="51" dur="500"/>
                                        <p:tgtEl>
                                          <p:spTgt spid="72"/>
                                        </p:tgtEl>
                                      </p:cBhvr>
                                    </p:animEffect>
                                  </p:childTnLst>
                                </p:cTn>
                              </p:par>
                              <p:par>
                                <p:cTn id="52" presetID="4" presetClass="entr" presetSubtype="16" fill="hold" nodeType="withEffect">
                                  <p:stCondLst>
                                    <p:cond delay="0"/>
                                  </p:stCondLst>
                                  <p:childTnLst>
                                    <p:set>
                                      <p:cBhvr>
                                        <p:cTn id="53" dur="1" fill="hold">
                                          <p:stCondLst>
                                            <p:cond delay="0"/>
                                          </p:stCondLst>
                                        </p:cTn>
                                        <p:tgtEl>
                                          <p:spTgt spid="115717"/>
                                        </p:tgtEl>
                                        <p:attrNameLst>
                                          <p:attrName>style.visibility</p:attrName>
                                        </p:attrNameLst>
                                      </p:cBhvr>
                                      <p:to>
                                        <p:strVal val="visible"/>
                                      </p:to>
                                    </p:set>
                                    <p:animEffect transition="in" filter="box(in)">
                                      <p:cBhvr>
                                        <p:cTn id="54" dur="500"/>
                                        <p:tgtEl>
                                          <p:spTgt spid="115717"/>
                                        </p:tgtEl>
                                      </p:cBhvr>
                                    </p:animEffect>
                                  </p:childTnLst>
                                </p:cTn>
                              </p:par>
                              <p:par>
                                <p:cTn id="55" presetID="4" presetClass="entr" presetSubtype="16" fill="hold" grpId="0" nodeType="with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box(in)">
                                      <p:cBhvr>
                                        <p:cTn id="57" dur="500"/>
                                        <p:tgtEl>
                                          <p:spTgt spid="52"/>
                                        </p:tgtEl>
                                      </p:cBhvr>
                                    </p:animEffect>
                                  </p:childTnLst>
                                </p:cTn>
                              </p:par>
                              <p:par>
                                <p:cTn id="58" presetID="4" presetClass="entr" presetSubtype="16" fill="hold" nodeType="withEffect">
                                  <p:stCondLst>
                                    <p:cond delay="0"/>
                                  </p:stCondLst>
                                  <p:childTnLst>
                                    <p:set>
                                      <p:cBhvr>
                                        <p:cTn id="59" dur="1" fill="hold">
                                          <p:stCondLst>
                                            <p:cond delay="0"/>
                                          </p:stCondLst>
                                        </p:cTn>
                                        <p:tgtEl>
                                          <p:spTgt spid="115718"/>
                                        </p:tgtEl>
                                        <p:attrNameLst>
                                          <p:attrName>style.visibility</p:attrName>
                                        </p:attrNameLst>
                                      </p:cBhvr>
                                      <p:to>
                                        <p:strVal val="visible"/>
                                      </p:to>
                                    </p:set>
                                    <p:animEffect transition="in" filter="box(in)">
                                      <p:cBhvr>
                                        <p:cTn id="60" dur="500"/>
                                        <p:tgtEl>
                                          <p:spTgt spid="115718"/>
                                        </p:tgtEl>
                                      </p:cBhvr>
                                    </p:animEffect>
                                  </p:childTnLst>
                                </p:cTn>
                              </p:par>
                            </p:childTnLst>
                          </p:cTn>
                        </p:par>
                      </p:childTnLst>
                    </p:cTn>
                  </p:par>
                  <p:par>
                    <p:cTn id="61" fill="hold">
                      <p:stCondLst>
                        <p:cond delay="indefinite"/>
                      </p:stCondLst>
                      <p:childTnLst>
                        <p:par>
                          <p:cTn id="62" fill="hold">
                            <p:stCondLst>
                              <p:cond delay="0"/>
                            </p:stCondLst>
                            <p:childTnLst>
                              <p:par>
                                <p:cTn id="63" presetID="4" presetClass="entr" presetSubtype="16" fill="hold" grpId="0" nodeType="clickEffect">
                                  <p:stCondLst>
                                    <p:cond delay="0"/>
                                  </p:stCondLst>
                                  <p:childTnLst>
                                    <p:set>
                                      <p:cBhvr>
                                        <p:cTn id="64" dur="1" fill="hold">
                                          <p:stCondLst>
                                            <p:cond delay="0"/>
                                          </p:stCondLst>
                                        </p:cTn>
                                        <p:tgtEl>
                                          <p:spTgt spid="53"/>
                                        </p:tgtEl>
                                        <p:attrNameLst>
                                          <p:attrName>style.visibility</p:attrName>
                                        </p:attrNameLst>
                                      </p:cBhvr>
                                      <p:to>
                                        <p:strVal val="visible"/>
                                      </p:to>
                                    </p:set>
                                    <p:animEffect transition="in" filter="box(in)">
                                      <p:cBhvr>
                                        <p:cTn id="65" dur="500"/>
                                        <p:tgtEl>
                                          <p:spTgt spid="53"/>
                                        </p:tgtEl>
                                      </p:cBhvr>
                                    </p:animEffect>
                                  </p:childTnLst>
                                </p:cTn>
                              </p:par>
                              <p:par>
                                <p:cTn id="66" presetID="4" presetClass="entr" presetSubtype="16" fill="hold" nodeType="withEffect">
                                  <p:stCondLst>
                                    <p:cond delay="0"/>
                                  </p:stCondLst>
                                  <p:childTnLst>
                                    <p:set>
                                      <p:cBhvr>
                                        <p:cTn id="67" dur="1" fill="hold">
                                          <p:stCondLst>
                                            <p:cond delay="0"/>
                                          </p:stCondLst>
                                        </p:cTn>
                                        <p:tgtEl>
                                          <p:spTgt spid="115720"/>
                                        </p:tgtEl>
                                        <p:attrNameLst>
                                          <p:attrName>style.visibility</p:attrName>
                                        </p:attrNameLst>
                                      </p:cBhvr>
                                      <p:to>
                                        <p:strVal val="visible"/>
                                      </p:to>
                                    </p:set>
                                    <p:animEffect transition="in" filter="box(in)">
                                      <p:cBhvr>
                                        <p:cTn id="68" dur="500"/>
                                        <p:tgtEl>
                                          <p:spTgt spid="115720"/>
                                        </p:tgtEl>
                                      </p:cBhvr>
                                    </p:animEffect>
                                  </p:childTnLst>
                                </p:cTn>
                              </p:par>
                              <p:par>
                                <p:cTn id="69" presetID="4" presetClass="entr" presetSubtype="16" fill="hold" grpId="0" nodeType="with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box(in)">
                                      <p:cBhvr>
                                        <p:cTn id="71" dur="500"/>
                                        <p:tgtEl>
                                          <p:spTgt spid="59"/>
                                        </p:tgtEl>
                                      </p:cBhvr>
                                    </p:animEffect>
                                  </p:childTnLst>
                                </p:cTn>
                              </p:par>
                              <p:par>
                                <p:cTn id="72" presetID="4" presetClass="entr" presetSubtype="16" fill="hold" nodeType="withEffect">
                                  <p:stCondLst>
                                    <p:cond delay="0"/>
                                  </p:stCondLst>
                                  <p:childTnLst>
                                    <p:set>
                                      <p:cBhvr>
                                        <p:cTn id="73" dur="1" fill="hold">
                                          <p:stCondLst>
                                            <p:cond delay="0"/>
                                          </p:stCondLst>
                                        </p:cTn>
                                        <p:tgtEl>
                                          <p:spTgt spid="115719"/>
                                        </p:tgtEl>
                                        <p:attrNameLst>
                                          <p:attrName>style.visibility</p:attrName>
                                        </p:attrNameLst>
                                      </p:cBhvr>
                                      <p:to>
                                        <p:strVal val="visible"/>
                                      </p:to>
                                    </p:set>
                                    <p:animEffect transition="in" filter="box(in)">
                                      <p:cBhvr>
                                        <p:cTn id="74" dur="500"/>
                                        <p:tgtEl>
                                          <p:spTgt spid="115719"/>
                                        </p:tgtEl>
                                      </p:cBhvr>
                                    </p:animEffect>
                                  </p:childTnLst>
                                </p:cTn>
                              </p:par>
                            </p:childTnLst>
                          </p:cTn>
                        </p:par>
                      </p:childTnLst>
                    </p:cTn>
                  </p:par>
                  <p:par>
                    <p:cTn id="75" fill="hold">
                      <p:stCondLst>
                        <p:cond delay="indefinite"/>
                      </p:stCondLst>
                      <p:childTnLst>
                        <p:par>
                          <p:cTn id="76" fill="hold">
                            <p:stCondLst>
                              <p:cond delay="0"/>
                            </p:stCondLst>
                            <p:childTnLst>
                              <p:par>
                                <p:cTn id="77" presetID="4" presetClass="entr" presetSubtype="16" fill="hold" grpId="0" nodeType="click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box(in)">
                                      <p:cBhvr>
                                        <p:cTn id="79" dur="500"/>
                                        <p:tgtEl>
                                          <p:spTgt spid="46"/>
                                        </p:tgtEl>
                                      </p:cBhvr>
                                    </p:animEffect>
                                  </p:childTnLst>
                                </p:cTn>
                              </p:par>
                            </p:childTnLst>
                          </p:cTn>
                        </p:par>
                      </p:childTnLst>
                    </p:cTn>
                  </p:par>
                  <p:par>
                    <p:cTn id="80" fill="hold">
                      <p:stCondLst>
                        <p:cond delay="indefinite"/>
                      </p:stCondLst>
                      <p:childTnLst>
                        <p:par>
                          <p:cTn id="81" fill="hold">
                            <p:stCondLst>
                              <p:cond delay="0"/>
                            </p:stCondLst>
                            <p:childTnLst>
                              <p:par>
                                <p:cTn id="82" presetID="4" presetClass="entr" presetSubtype="16" fill="hold" grpId="0" nodeType="click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box(in)">
                                      <p:cBhvr>
                                        <p:cTn id="84" dur="500"/>
                                        <p:tgtEl>
                                          <p:spTgt spid="44"/>
                                        </p:tgtEl>
                                      </p:cBhvr>
                                    </p:animEffect>
                                  </p:childTnLst>
                                </p:cTn>
                              </p:par>
                              <p:par>
                                <p:cTn id="85" presetID="4" presetClass="entr" presetSubtype="16" fill="hold" grpId="0" nodeType="withEffect">
                                  <p:stCondLst>
                                    <p:cond delay="0"/>
                                  </p:stCondLst>
                                  <p:childTnLst>
                                    <p:set>
                                      <p:cBhvr>
                                        <p:cTn id="86" dur="1" fill="hold">
                                          <p:stCondLst>
                                            <p:cond delay="0"/>
                                          </p:stCondLst>
                                        </p:cTn>
                                        <p:tgtEl>
                                          <p:spTgt spid="68"/>
                                        </p:tgtEl>
                                        <p:attrNameLst>
                                          <p:attrName>style.visibility</p:attrName>
                                        </p:attrNameLst>
                                      </p:cBhvr>
                                      <p:to>
                                        <p:strVal val="visible"/>
                                      </p:to>
                                    </p:set>
                                    <p:animEffect transition="in" filter="box(in)">
                                      <p:cBhvr>
                                        <p:cTn id="87" dur="500"/>
                                        <p:tgtEl>
                                          <p:spTgt spid="68"/>
                                        </p:tgtEl>
                                      </p:cBhvr>
                                    </p:animEffect>
                                  </p:childTnLst>
                                </p:cTn>
                              </p:par>
                            </p:childTnLst>
                          </p:cTn>
                        </p:par>
                      </p:childTnLst>
                    </p:cTn>
                  </p:par>
                  <p:par>
                    <p:cTn id="88" fill="hold">
                      <p:stCondLst>
                        <p:cond delay="indefinite"/>
                      </p:stCondLst>
                      <p:childTnLst>
                        <p:par>
                          <p:cTn id="89" fill="hold">
                            <p:stCondLst>
                              <p:cond delay="0"/>
                            </p:stCondLst>
                            <p:childTnLst>
                              <p:par>
                                <p:cTn id="90" presetID="4" presetClass="entr" presetSubtype="16" fill="hold" nodeType="click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box(in)">
                                      <p:cBhvr>
                                        <p:cTn id="92" dur="500"/>
                                        <p:tgtEl>
                                          <p:spTgt spid="35"/>
                                        </p:tgtEl>
                                      </p:cBhvr>
                                    </p:animEffect>
                                  </p:childTnLst>
                                </p:cTn>
                              </p:par>
                              <p:par>
                                <p:cTn id="93" presetID="4" presetClass="entr" presetSubtype="16" fill="hold" grpId="0" nodeType="with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box(in)">
                                      <p:cBhvr>
                                        <p:cTn id="95" dur="500"/>
                                        <p:tgtEl>
                                          <p:spTgt spid="54"/>
                                        </p:tgtEl>
                                      </p:cBhvr>
                                    </p:animEffect>
                                  </p:childTnLst>
                                </p:cTn>
                              </p:par>
                              <p:par>
                                <p:cTn id="96" presetID="4" presetClass="entr" presetSubtype="16" fill="hold" nodeType="withEffect">
                                  <p:stCondLst>
                                    <p:cond delay="0"/>
                                  </p:stCondLst>
                                  <p:childTnLst>
                                    <p:set>
                                      <p:cBhvr>
                                        <p:cTn id="97" dur="1" fill="hold">
                                          <p:stCondLst>
                                            <p:cond delay="0"/>
                                          </p:stCondLst>
                                        </p:cTn>
                                        <p:tgtEl>
                                          <p:spTgt spid="36"/>
                                        </p:tgtEl>
                                        <p:attrNameLst>
                                          <p:attrName>style.visibility</p:attrName>
                                        </p:attrNameLst>
                                      </p:cBhvr>
                                      <p:to>
                                        <p:strVal val="visible"/>
                                      </p:to>
                                    </p:set>
                                    <p:animEffect transition="in" filter="box(in)">
                                      <p:cBhvr>
                                        <p:cTn id="98" dur="500"/>
                                        <p:tgtEl>
                                          <p:spTgt spid="36"/>
                                        </p:tgtEl>
                                      </p:cBhvr>
                                    </p:animEffect>
                                  </p:childTnLst>
                                </p:cTn>
                              </p:par>
                              <p:par>
                                <p:cTn id="99" presetID="4" presetClass="entr" presetSubtype="16" fill="hold" grpId="0" nodeType="withEffect">
                                  <p:stCondLst>
                                    <p:cond delay="0"/>
                                  </p:stCondLst>
                                  <p:childTnLst>
                                    <p:set>
                                      <p:cBhvr>
                                        <p:cTn id="100" dur="1" fill="hold">
                                          <p:stCondLst>
                                            <p:cond delay="0"/>
                                          </p:stCondLst>
                                        </p:cTn>
                                        <p:tgtEl>
                                          <p:spTgt spid="67"/>
                                        </p:tgtEl>
                                        <p:attrNameLst>
                                          <p:attrName>style.visibility</p:attrName>
                                        </p:attrNameLst>
                                      </p:cBhvr>
                                      <p:to>
                                        <p:strVal val="visible"/>
                                      </p:to>
                                    </p:set>
                                    <p:animEffect transition="in" filter="box(in)">
                                      <p:cBhvr>
                                        <p:cTn id="101" dur="500"/>
                                        <p:tgtEl>
                                          <p:spTgt spid="67"/>
                                        </p:tgtEl>
                                      </p:cBhvr>
                                    </p:animEffect>
                                  </p:childTnLst>
                                </p:cTn>
                              </p:par>
                              <p:par>
                                <p:cTn id="102" presetID="4" presetClass="entr" presetSubtype="16" fill="hold" grpId="0" nodeType="withEffect">
                                  <p:stCondLst>
                                    <p:cond delay="0"/>
                                  </p:stCondLst>
                                  <p:childTnLst>
                                    <p:set>
                                      <p:cBhvr>
                                        <p:cTn id="103" dur="1" fill="hold">
                                          <p:stCondLst>
                                            <p:cond delay="0"/>
                                          </p:stCondLst>
                                        </p:cTn>
                                        <p:tgtEl>
                                          <p:spTgt spid="51"/>
                                        </p:tgtEl>
                                        <p:attrNameLst>
                                          <p:attrName>style.visibility</p:attrName>
                                        </p:attrNameLst>
                                      </p:cBhvr>
                                      <p:to>
                                        <p:strVal val="visible"/>
                                      </p:to>
                                    </p:set>
                                    <p:animEffect transition="in" filter="box(in)">
                                      <p:cBhvr>
                                        <p:cTn id="104" dur="500"/>
                                        <p:tgtEl>
                                          <p:spTgt spid="51"/>
                                        </p:tgtEl>
                                      </p:cBhvr>
                                    </p:animEffect>
                                  </p:childTnLst>
                                </p:cTn>
                              </p:par>
                            </p:childTnLst>
                          </p:cTn>
                        </p:par>
                      </p:childTnLst>
                    </p:cTn>
                  </p:par>
                  <p:par>
                    <p:cTn id="105" fill="hold">
                      <p:stCondLst>
                        <p:cond delay="indefinite"/>
                      </p:stCondLst>
                      <p:childTnLst>
                        <p:par>
                          <p:cTn id="106" fill="hold">
                            <p:stCondLst>
                              <p:cond delay="0"/>
                            </p:stCondLst>
                            <p:childTnLst>
                              <p:par>
                                <p:cTn id="107" presetID="4" presetClass="entr" presetSubtype="16" fill="hold" nodeType="clickEffect">
                                  <p:stCondLst>
                                    <p:cond delay="0"/>
                                  </p:stCondLst>
                                  <p:childTnLst>
                                    <p:set>
                                      <p:cBhvr>
                                        <p:cTn id="108" dur="1" fill="hold">
                                          <p:stCondLst>
                                            <p:cond delay="0"/>
                                          </p:stCondLst>
                                        </p:cTn>
                                        <p:tgtEl>
                                          <p:spTgt spid="79"/>
                                        </p:tgtEl>
                                        <p:attrNameLst>
                                          <p:attrName>style.visibility</p:attrName>
                                        </p:attrNameLst>
                                      </p:cBhvr>
                                      <p:to>
                                        <p:strVal val="visible"/>
                                      </p:to>
                                    </p:set>
                                    <p:animEffect transition="in" filter="box(in)">
                                      <p:cBhvr>
                                        <p:cTn id="109" dur="500"/>
                                        <p:tgtEl>
                                          <p:spTgt spid="79"/>
                                        </p:tgtEl>
                                      </p:cBhvr>
                                    </p:animEffect>
                                  </p:childTnLst>
                                </p:cTn>
                              </p:par>
                              <p:par>
                                <p:cTn id="110" presetID="4" presetClass="entr" presetSubtype="16" fill="hold" grpId="0" nodeType="withEffect">
                                  <p:stCondLst>
                                    <p:cond delay="0"/>
                                  </p:stCondLst>
                                  <p:childTnLst>
                                    <p:set>
                                      <p:cBhvr>
                                        <p:cTn id="111" dur="1" fill="hold">
                                          <p:stCondLst>
                                            <p:cond delay="0"/>
                                          </p:stCondLst>
                                        </p:cTn>
                                        <p:tgtEl>
                                          <p:spTgt spid="80"/>
                                        </p:tgtEl>
                                        <p:attrNameLst>
                                          <p:attrName>style.visibility</p:attrName>
                                        </p:attrNameLst>
                                      </p:cBhvr>
                                      <p:to>
                                        <p:strVal val="visible"/>
                                      </p:to>
                                    </p:set>
                                    <p:animEffect transition="in" filter="box(in)">
                                      <p:cBhvr>
                                        <p:cTn id="112" dur="500"/>
                                        <p:tgtEl>
                                          <p:spTgt spid="80"/>
                                        </p:tgtEl>
                                      </p:cBhvr>
                                    </p:animEffect>
                                  </p:childTnLst>
                                </p:cTn>
                              </p:par>
                            </p:childTnLst>
                          </p:cTn>
                        </p:par>
                      </p:childTnLst>
                    </p:cTn>
                  </p:par>
                  <p:par>
                    <p:cTn id="113" fill="hold">
                      <p:stCondLst>
                        <p:cond delay="indefinite"/>
                      </p:stCondLst>
                      <p:childTnLst>
                        <p:par>
                          <p:cTn id="114" fill="hold">
                            <p:stCondLst>
                              <p:cond delay="0"/>
                            </p:stCondLst>
                            <p:childTnLst>
                              <p:par>
                                <p:cTn id="115" presetID="4" presetClass="entr" presetSubtype="16" fill="hold" grpId="0" nodeType="click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box(in)">
                                      <p:cBhvr>
                                        <p:cTn id="117" dur="500"/>
                                        <p:tgtEl>
                                          <p:spTgt spid="64"/>
                                        </p:tgtEl>
                                      </p:cBhvr>
                                    </p:animEffect>
                                  </p:childTnLst>
                                </p:cTn>
                              </p:par>
                              <p:par>
                                <p:cTn id="118" presetID="4" presetClass="entr" presetSubtype="16" fill="hold" grpId="0" nodeType="withEffect">
                                  <p:stCondLst>
                                    <p:cond delay="0"/>
                                  </p:stCondLst>
                                  <p:childTnLst>
                                    <p:set>
                                      <p:cBhvr>
                                        <p:cTn id="119" dur="1" fill="hold">
                                          <p:stCondLst>
                                            <p:cond delay="0"/>
                                          </p:stCondLst>
                                        </p:cTn>
                                        <p:tgtEl>
                                          <p:spTgt spid="55"/>
                                        </p:tgtEl>
                                        <p:attrNameLst>
                                          <p:attrName>style.visibility</p:attrName>
                                        </p:attrNameLst>
                                      </p:cBhvr>
                                      <p:to>
                                        <p:strVal val="visible"/>
                                      </p:to>
                                    </p:set>
                                    <p:animEffect transition="in" filter="box(in)">
                                      <p:cBhvr>
                                        <p:cTn id="120" dur="500"/>
                                        <p:tgtEl>
                                          <p:spTgt spid="55"/>
                                        </p:tgtEl>
                                      </p:cBhvr>
                                    </p:animEffect>
                                  </p:childTnLst>
                                </p:cTn>
                              </p:par>
                              <p:par>
                                <p:cTn id="121" presetID="4" presetClass="entr" presetSubtype="16" fill="hold" nodeType="withEffect">
                                  <p:stCondLst>
                                    <p:cond delay="0"/>
                                  </p:stCondLst>
                                  <p:childTnLst>
                                    <p:set>
                                      <p:cBhvr>
                                        <p:cTn id="122" dur="1" fill="hold">
                                          <p:stCondLst>
                                            <p:cond delay="0"/>
                                          </p:stCondLst>
                                        </p:cTn>
                                        <p:tgtEl>
                                          <p:spTgt spid="115721"/>
                                        </p:tgtEl>
                                        <p:attrNameLst>
                                          <p:attrName>style.visibility</p:attrName>
                                        </p:attrNameLst>
                                      </p:cBhvr>
                                      <p:to>
                                        <p:strVal val="visible"/>
                                      </p:to>
                                    </p:set>
                                    <p:animEffect transition="in" filter="box(in)">
                                      <p:cBhvr>
                                        <p:cTn id="123" dur="500"/>
                                        <p:tgtEl>
                                          <p:spTgt spid="115721"/>
                                        </p:tgtEl>
                                      </p:cBhvr>
                                    </p:animEffect>
                                  </p:childTnLst>
                                </p:cTn>
                              </p:par>
                            </p:childTnLst>
                          </p:cTn>
                        </p:par>
                      </p:childTnLst>
                    </p:cTn>
                  </p:par>
                  <p:par>
                    <p:cTn id="124" fill="hold">
                      <p:stCondLst>
                        <p:cond delay="indefinite"/>
                      </p:stCondLst>
                      <p:childTnLst>
                        <p:par>
                          <p:cTn id="125" fill="hold">
                            <p:stCondLst>
                              <p:cond delay="0"/>
                            </p:stCondLst>
                            <p:childTnLst>
                              <p:par>
                                <p:cTn id="126" presetID="4" presetClass="entr" presetSubtype="16" fill="hold" grpId="0" nodeType="clickEffect">
                                  <p:stCondLst>
                                    <p:cond delay="0"/>
                                  </p:stCondLst>
                                  <p:childTnLst>
                                    <p:set>
                                      <p:cBhvr>
                                        <p:cTn id="127" dur="1" fill="hold">
                                          <p:stCondLst>
                                            <p:cond delay="0"/>
                                          </p:stCondLst>
                                        </p:cTn>
                                        <p:tgtEl>
                                          <p:spTgt spid="60"/>
                                        </p:tgtEl>
                                        <p:attrNameLst>
                                          <p:attrName>style.visibility</p:attrName>
                                        </p:attrNameLst>
                                      </p:cBhvr>
                                      <p:to>
                                        <p:strVal val="visible"/>
                                      </p:to>
                                    </p:set>
                                    <p:animEffect transition="in" filter="box(in)">
                                      <p:cBhvr>
                                        <p:cTn id="128" dur="500"/>
                                        <p:tgtEl>
                                          <p:spTgt spid="60"/>
                                        </p:tgtEl>
                                      </p:cBhvr>
                                    </p:animEffect>
                                  </p:childTnLst>
                                </p:cTn>
                              </p:par>
                              <p:par>
                                <p:cTn id="129" presetID="4" presetClass="entr" presetSubtype="16" fill="hold" grpId="0" nodeType="withEffect">
                                  <p:stCondLst>
                                    <p:cond delay="0"/>
                                  </p:stCondLst>
                                  <p:childTnLst>
                                    <p:set>
                                      <p:cBhvr>
                                        <p:cTn id="130" dur="1" fill="hold">
                                          <p:stCondLst>
                                            <p:cond delay="0"/>
                                          </p:stCondLst>
                                        </p:cTn>
                                        <p:tgtEl>
                                          <p:spTgt spid="57"/>
                                        </p:tgtEl>
                                        <p:attrNameLst>
                                          <p:attrName>style.visibility</p:attrName>
                                        </p:attrNameLst>
                                      </p:cBhvr>
                                      <p:to>
                                        <p:strVal val="visible"/>
                                      </p:to>
                                    </p:set>
                                    <p:animEffect transition="in" filter="box(in)">
                                      <p:cBhvr>
                                        <p:cTn id="131" dur="500"/>
                                        <p:tgtEl>
                                          <p:spTgt spid="57"/>
                                        </p:tgtEl>
                                      </p:cBhvr>
                                    </p:animEffect>
                                  </p:childTnLst>
                                </p:cTn>
                              </p:par>
                              <p:par>
                                <p:cTn id="132" presetID="4" presetClass="entr" presetSubtype="16" fill="hold" grpId="0" nodeType="withEffect">
                                  <p:stCondLst>
                                    <p:cond delay="0"/>
                                  </p:stCondLst>
                                  <p:childTnLst>
                                    <p:set>
                                      <p:cBhvr>
                                        <p:cTn id="133" dur="1" fill="hold">
                                          <p:stCondLst>
                                            <p:cond delay="0"/>
                                          </p:stCondLst>
                                        </p:cTn>
                                        <p:tgtEl>
                                          <p:spTgt spid="73"/>
                                        </p:tgtEl>
                                        <p:attrNameLst>
                                          <p:attrName>style.visibility</p:attrName>
                                        </p:attrNameLst>
                                      </p:cBhvr>
                                      <p:to>
                                        <p:strVal val="visible"/>
                                      </p:to>
                                    </p:set>
                                    <p:animEffect transition="in" filter="box(in)">
                                      <p:cBhvr>
                                        <p:cTn id="134" dur="500"/>
                                        <p:tgtEl>
                                          <p:spTgt spid="73"/>
                                        </p:tgtEl>
                                      </p:cBhvr>
                                    </p:animEffect>
                                  </p:childTnLst>
                                </p:cTn>
                              </p:par>
                              <p:par>
                                <p:cTn id="135" presetID="4" presetClass="entr" presetSubtype="16" fill="hold" nodeType="withEffect">
                                  <p:stCondLst>
                                    <p:cond delay="0"/>
                                  </p:stCondLst>
                                  <p:childTnLst>
                                    <p:set>
                                      <p:cBhvr>
                                        <p:cTn id="136" dur="1" fill="hold">
                                          <p:stCondLst>
                                            <p:cond delay="0"/>
                                          </p:stCondLst>
                                        </p:cTn>
                                        <p:tgtEl>
                                          <p:spTgt spid="115722"/>
                                        </p:tgtEl>
                                        <p:attrNameLst>
                                          <p:attrName>style.visibility</p:attrName>
                                        </p:attrNameLst>
                                      </p:cBhvr>
                                      <p:to>
                                        <p:strVal val="visible"/>
                                      </p:to>
                                    </p:set>
                                    <p:animEffect transition="in" filter="box(in)">
                                      <p:cBhvr>
                                        <p:cTn id="137" dur="500"/>
                                        <p:tgtEl>
                                          <p:spTgt spid="115722"/>
                                        </p:tgtEl>
                                      </p:cBhvr>
                                    </p:animEffect>
                                  </p:childTnLst>
                                </p:cTn>
                              </p:par>
                              <p:par>
                                <p:cTn id="138" presetID="4" presetClass="entr" presetSubtype="16" fill="hold" nodeType="withEffect">
                                  <p:stCondLst>
                                    <p:cond delay="0"/>
                                  </p:stCondLst>
                                  <p:childTnLst>
                                    <p:set>
                                      <p:cBhvr>
                                        <p:cTn id="139" dur="1" fill="hold">
                                          <p:stCondLst>
                                            <p:cond delay="0"/>
                                          </p:stCondLst>
                                        </p:cTn>
                                        <p:tgtEl>
                                          <p:spTgt spid="115724"/>
                                        </p:tgtEl>
                                        <p:attrNameLst>
                                          <p:attrName>style.visibility</p:attrName>
                                        </p:attrNameLst>
                                      </p:cBhvr>
                                      <p:to>
                                        <p:strVal val="visible"/>
                                      </p:to>
                                    </p:set>
                                    <p:animEffect transition="in" filter="box(in)">
                                      <p:cBhvr>
                                        <p:cTn id="140" dur="500"/>
                                        <p:tgtEl>
                                          <p:spTgt spid="115724"/>
                                        </p:tgtEl>
                                      </p:cBhvr>
                                    </p:animEffect>
                                  </p:childTnLst>
                                </p:cTn>
                              </p:par>
                              <p:par>
                                <p:cTn id="141" presetID="4" presetClass="entr" presetSubtype="16" fill="hold" grpId="0" nodeType="withEffect">
                                  <p:stCondLst>
                                    <p:cond delay="0"/>
                                  </p:stCondLst>
                                  <p:childTnLst>
                                    <p:set>
                                      <p:cBhvr>
                                        <p:cTn id="142" dur="1" fill="hold">
                                          <p:stCondLst>
                                            <p:cond delay="0"/>
                                          </p:stCondLst>
                                        </p:cTn>
                                        <p:tgtEl>
                                          <p:spTgt spid="70"/>
                                        </p:tgtEl>
                                        <p:attrNameLst>
                                          <p:attrName>style.visibility</p:attrName>
                                        </p:attrNameLst>
                                      </p:cBhvr>
                                      <p:to>
                                        <p:strVal val="visible"/>
                                      </p:to>
                                    </p:set>
                                    <p:animEffect transition="in" filter="box(in)">
                                      <p:cBhvr>
                                        <p:cTn id="143" dur="500"/>
                                        <p:tgtEl>
                                          <p:spTgt spid="70"/>
                                        </p:tgtEl>
                                      </p:cBhvr>
                                    </p:animEffect>
                                  </p:childTnLst>
                                </p:cTn>
                              </p:par>
                            </p:childTnLst>
                          </p:cTn>
                        </p:par>
                      </p:childTnLst>
                    </p:cTn>
                  </p:par>
                  <p:par>
                    <p:cTn id="144" fill="hold">
                      <p:stCondLst>
                        <p:cond delay="indefinite"/>
                      </p:stCondLst>
                      <p:childTnLst>
                        <p:par>
                          <p:cTn id="145" fill="hold">
                            <p:stCondLst>
                              <p:cond delay="0"/>
                            </p:stCondLst>
                            <p:childTnLst>
                              <p:par>
                                <p:cTn id="146" presetID="4" presetClass="entr" presetSubtype="16" fill="hold" nodeType="clickEffect">
                                  <p:stCondLst>
                                    <p:cond delay="0"/>
                                  </p:stCondLst>
                                  <p:childTnLst>
                                    <p:set>
                                      <p:cBhvr>
                                        <p:cTn id="147" dur="1" fill="hold">
                                          <p:stCondLst>
                                            <p:cond delay="0"/>
                                          </p:stCondLst>
                                        </p:cTn>
                                        <p:tgtEl>
                                          <p:spTgt spid="115723"/>
                                        </p:tgtEl>
                                        <p:attrNameLst>
                                          <p:attrName>style.visibility</p:attrName>
                                        </p:attrNameLst>
                                      </p:cBhvr>
                                      <p:to>
                                        <p:strVal val="visible"/>
                                      </p:to>
                                    </p:set>
                                    <p:animEffect transition="in" filter="box(in)">
                                      <p:cBhvr>
                                        <p:cTn id="148" dur="500"/>
                                        <p:tgtEl>
                                          <p:spTgt spid="115723"/>
                                        </p:tgtEl>
                                      </p:cBhvr>
                                    </p:animEffect>
                                  </p:childTnLst>
                                </p:cTn>
                              </p:par>
                              <p:par>
                                <p:cTn id="149" presetID="4" presetClass="entr" presetSubtype="16" fill="hold" grpId="0" nodeType="withEffect">
                                  <p:stCondLst>
                                    <p:cond delay="0"/>
                                  </p:stCondLst>
                                  <p:childTnLst>
                                    <p:set>
                                      <p:cBhvr>
                                        <p:cTn id="150" dur="1" fill="hold">
                                          <p:stCondLst>
                                            <p:cond delay="0"/>
                                          </p:stCondLst>
                                        </p:cTn>
                                        <p:tgtEl>
                                          <p:spTgt spid="74"/>
                                        </p:tgtEl>
                                        <p:attrNameLst>
                                          <p:attrName>style.visibility</p:attrName>
                                        </p:attrNameLst>
                                      </p:cBhvr>
                                      <p:to>
                                        <p:strVal val="visible"/>
                                      </p:to>
                                    </p:set>
                                    <p:animEffect transition="in" filter="box(in)">
                                      <p:cBhvr>
                                        <p:cTn id="151" dur="500"/>
                                        <p:tgtEl>
                                          <p:spTgt spid="74"/>
                                        </p:tgtEl>
                                      </p:cBhvr>
                                    </p:animEffect>
                                  </p:childTnLst>
                                </p:cTn>
                              </p:par>
                              <p:par>
                                <p:cTn id="152" presetID="4" presetClass="entr" presetSubtype="16"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box(in)">
                                      <p:cBhvr>
                                        <p:cTn id="154" dur="500"/>
                                        <p:tgtEl>
                                          <p:spTgt spid="56"/>
                                        </p:tgtEl>
                                      </p:cBhvr>
                                    </p:animEffect>
                                  </p:childTnLst>
                                </p:cTn>
                              </p:par>
                              <p:par>
                                <p:cTn id="155" presetID="4" presetClass="entr" presetSubtype="16" fill="hold" nodeType="withEffect">
                                  <p:stCondLst>
                                    <p:cond delay="0"/>
                                  </p:stCondLst>
                                  <p:childTnLst>
                                    <p:set>
                                      <p:cBhvr>
                                        <p:cTn id="156" dur="1" fill="hold">
                                          <p:stCondLst>
                                            <p:cond delay="0"/>
                                          </p:stCondLst>
                                        </p:cTn>
                                        <p:tgtEl>
                                          <p:spTgt spid="112659"/>
                                        </p:tgtEl>
                                        <p:attrNameLst>
                                          <p:attrName>style.visibility</p:attrName>
                                        </p:attrNameLst>
                                      </p:cBhvr>
                                      <p:to>
                                        <p:strVal val="visible"/>
                                      </p:to>
                                    </p:set>
                                    <p:animEffect transition="in" filter="box(in)">
                                      <p:cBhvr>
                                        <p:cTn id="157" dur="500"/>
                                        <p:tgtEl>
                                          <p:spTgt spid="112659"/>
                                        </p:tgtEl>
                                      </p:cBhvr>
                                    </p:animEffect>
                                  </p:childTnLst>
                                </p:cTn>
                              </p:par>
                              <p:par>
                                <p:cTn id="158" presetID="4" presetClass="entr" presetSubtype="16" fill="hold" grpId="0" nodeType="withEffect">
                                  <p:stCondLst>
                                    <p:cond delay="0"/>
                                  </p:stCondLst>
                                  <p:childTnLst>
                                    <p:set>
                                      <p:cBhvr>
                                        <p:cTn id="159" dur="1" fill="hold">
                                          <p:stCondLst>
                                            <p:cond delay="0"/>
                                          </p:stCondLst>
                                        </p:cTn>
                                        <p:tgtEl>
                                          <p:spTgt spid="75"/>
                                        </p:tgtEl>
                                        <p:attrNameLst>
                                          <p:attrName>style.visibility</p:attrName>
                                        </p:attrNameLst>
                                      </p:cBhvr>
                                      <p:to>
                                        <p:strVal val="visible"/>
                                      </p:to>
                                    </p:set>
                                    <p:animEffect transition="in" filter="box(in)">
                                      <p:cBhvr>
                                        <p:cTn id="160" dur="500"/>
                                        <p:tgtEl>
                                          <p:spTgt spid="75"/>
                                        </p:tgtEl>
                                      </p:cBhvr>
                                    </p:animEffect>
                                  </p:childTnLst>
                                </p:cTn>
                              </p:par>
                            </p:childTnLst>
                          </p:cTn>
                        </p:par>
                      </p:childTnLst>
                    </p:cTn>
                  </p:par>
                  <p:par>
                    <p:cTn id="161" fill="hold">
                      <p:stCondLst>
                        <p:cond delay="indefinite"/>
                      </p:stCondLst>
                      <p:childTnLst>
                        <p:par>
                          <p:cTn id="162" fill="hold">
                            <p:stCondLst>
                              <p:cond delay="0"/>
                            </p:stCondLst>
                            <p:childTnLst>
                              <p:par>
                                <p:cTn id="163" presetID="4" presetClass="entr" presetSubtype="16" fill="hold" grpId="0" nodeType="clickEffect">
                                  <p:stCondLst>
                                    <p:cond delay="0"/>
                                  </p:stCondLst>
                                  <p:childTnLst>
                                    <p:set>
                                      <p:cBhvr>
                                        <p:cTn id="164" dur="1" fill="hold">
                                          <p:stCondLst>
                                            <p:cond delay="0"/>
                                          </p:stCondLst>
                                        </p:cTn>
                                        <p:tgtEl>
                                          <p:spTgt spid="58"/>
                                        </p:tgtEl>
                                        <p:attrNameLst>
                                          <p:attrName>style.visibility</p:attrName>
                                        </p:attrNameLst>
                                      </p:cBhvr>
                                      <p:to>
                                        <p:strVal val="visible"/>
                                      </p:to>
                                    </p:set>
                                    <p:animEffect transition="in" filter="box(in)">
                                      <p:cBhvr>
                                        <p:cTn id="165" dur="500"/>
                                        <p:tgtEl>
                                          <p:spTgt spid="58"/>
                                        </p:tgtEl>
                                      </p:cBhvr>
                                    </p:animEffect>
                                  </p:childTnLst>
                                </p:cTn>
                              </p:par>
                              <p:par>
                                <p:cTn id="166" presetID="4" presetClass="entr" presetSubtype="16" fill="hold" nodeType="withEffect">
                                  <p:stCondLst>
                                    <p:cond delay="0"/>
                                  </p:stCondLst>
                                  <p:childTnLst>
                                    <p:set>
                                      <p:cBhvr>
                                        <p:cTn id="167" dur="1" fill="hold">
                                          <p:stCondLst>
                                            <p:cond delay="0"/>
                                          </p:stCondLst>
                                        </p:cTn>
                                        <p:tgtEl>
                                          <p:spTgt spid="115726"/>
                                        </p:tgtEl>
                                        <p:attrNameLst>
                                          <p:attrName>style.visibility</p:attrName>
                                        </p:attrNameLst>
                                      </p:cBhvr>
                                      <p:to>
                                        <p:strVal val="visible"/>
                                      </p:to>
                                    </p:set>
                                    <p:animEffect transition="in" filter="box(in)">
                                      <p:cBhvr>
                                        <p:cTn id="168" dur="500"/>
                                        <p:tgtEl>
                                          <p:spTgt spid="115726"/>
                                        </p:tgtEl>
                                      </p:cBhvr>
                                    </p:animEffect>
                                  </p:childTnLst>
                                </p:cTn>
                              </p:par>
                              <p:par>
                                <p:cTn id="169" presetID="4" presetClass="entr" presetSubtype="16" fill="hold" grpId="0" nodeType="withEffect">
                                  <p:stCondLst>
                                    <p:cond delay="0"/>
                                  </p:stCondLst>
                                  <p:childTnLst>
                                    <p:set>
                                      <p:cBhvr>
                                        <p:cTn id="170" dur="1" fill="hold">
                                          <p:stCondLst>
                                            <p:cond delay="0"/>
                                          </p:stCondLst>
                                        </p:cTn>
                                        <p:tgtEl>
                                          <p:spTgt spid="62"/>
                                        </p:tgtEl>
                                        <p:attrNameLst>
                                          <p:attrName>style.visibility</p:attrName>
                                        </p:attrNameLst>
                                      </p:cBhvr>
                                      <p:to>
                                        <p:strVal val="visible"/>
                                      </p:to>
                                    </p:set>
                                    <p:animEffect transition="in" filter="box(in)">
                                      <p:cBhvr>
                                        <p:cTn id="171" dur="500"/>
                                        <p:tgtEl>
                                          <p:spTgt spid="62"/>
                                        </p:tgtEl>
                                      </p:cBhvr>
                                    </p:animEffect>
                                  </p:childTnLst>
                                </p:cTn>
                              </p:par>
                              <p:par>
                                <p:cTn id="172" presetID="4" presetClass="entr" presetSubtype="16" fill="hold" nodeType="withEffect">
                                  <p:stCondLst>
                                    <p:cond delay="0"/>
                                  </p:stCondLst>
                                  <p:childTnLst>
                                    <p:set>
                                      <p:cBhvr>
                                        <p:cTn id="173" dur="1" fill="hold">
                                          <p:stCondLst>
                                            <p:cond delay="0"/>
                                          </p:stCondLst>
                                        </p:cTn>
                                        <p:tgtEl>
                                          <p:spTgt spid="115725"/>
                                        </p:tgtEl>
                                        <p:attrNameLst>
                                          <p:attrName>style.visibility</p:attrName>
                                        </p:attrNameLst>
                                      </p:cBhvr>
                                      <p:to>
                                        <p:strVal val="visible"/>
                                      </p:to>
                                    </p:set>
                                    <p:animEffect transition="in" filter="box(in)">
                                      <p:cBhvr>
                                        <p:cTn id="174" dur="500"/>
                                        <p:tgtEl>
                                          <p:spTgt spid="115725"/>
                                        </p:tgtEl>
                                      </p:cBhvr>
                                    </p:animEffect>
                                  </p:childTnLst>
                                </p:cTn>
                              </p:par>
                            </p:childTnLst>
                          </p:cTn>
                        </p:par>
                      </p:childTnLst>
                    </p:cTn>
                  </p:par>
                  <p:par>
                    <p:cTn id="175" fill="hold">
                      <p:stCondLst>
                        <p:cond delay="indefinite"/>
                      </p:stCondLst>
                      <p:childTnLst>
                        <p:par>
                          <p:cTn id="176" fill="hold">
                            <p:stCondLst>
                              <p:cond delay="0"/>
                            </p:stCondLst>
                            <p:childTnLst>
                              <p:par>
                                <p:cTn id="177" presetID="4" presetClass="entr" presetSubtype="16" fill="hold" grpId="0" nodeType="clickEffect">
                                  <p:stCondLst>
                                    <p:cond delay="0"/>
                                  </p:stCondLst>
                                  <p:childTnLst>
                                    <p:set>
                                      <p:cBhvr>
                                        <p:cTn id="178" dur="1" fill="hold">
                                          <p:stCondLst>
                                            <p:cond delay="0"/>
                                          </p:stCondLst>
                                        </p:cTn>
                                        <p:tgtEl>
                                          <p:spTgt spid="50"/>
                                        </p:tgtEl>
                                        <p:attrNameLst>
                                          <p:attrName>style.visibility</p:attrName>
                                        </p:attrNameLst>
                                      </p:cBhvr>
                                      <p:to>
                                        <p:strVal val="visible"/>
                                      </p:to>
                                    </p:set>
                                    <p:animEffect transition="in" filter="box(in)">
                                      <p:cBhvr>
                                        <p:cTn id="179" dur="500"/>
                                        <p:tgtEl>
                                          <p:spTgt spid="50"/>
                                        </p:tgtEl>
                                      </p:cBhvr>
                                    </p:animEffect>
                                  </p:childTnLst>
                                </p:cTn>
                              </p:par>
                            </p:childTnLst>
                          </p:cTn>
                        </p:par>
                      </p:childTnLst>
                    </p:cTn>
                  </p:par>
                  <p:par>
                    <p:cTn id="180" fill="hold">
                      <p:stCondLst>
                        <p:cond delay="indefinite"/>
                      </p:stCondLst>
                      <p:childTnLst>
                        <p:par>
                          <p:cTn id="181" fill="hold">
                            <p:stCondLst>
                              <p:cond delay="0"/>
                            </p:stCondLst>
                            <p:childTnLst>
                              <p:par>
                                <p:cTn id="182" presetID="4" presetClass="entr" presetSubtype="16" fill="hold" grpId="0" nodeType="clickEffect">
                                  <p:stCondLst>
                                    <p:cond delay="0"/>
                                  </p:stCondLst>
                                  <p:childTnLst>
                                    <p:set>
                                      <p:cBhvr>
                                        <p:cTn id="183" dur="1" fill="hold">
                                          <p:stCondLst>
                                            <p:cond delay="0"/>
                                          </p:stCondLst>
                                        </p:cTn>
                                        <p:tgtEl>
                                          <p:spTgt spid="69"/>
                                        </p:tgtEl>
                                        <p:attrNameLst>
                                          <p:attrName>style.visibility</p:attrName>
                                        </p:attrNameLst>
                                      </p:cBhvr>
                                      <p:to>
                                        <p:strVal val="visible"/>
                                      </p:to>
                                    </p:set>
                                    <p:animEffect transition="in" filter="box(in)">
                                      <p:cBhvr>
                                        <p:cTn id="184" dur="500"/>
                                        <p:tgtEl>
                                          <p:spTgt spid="69"/>
                                        </p:tgtEl>
                                      </p:cBhvr>
                                    </p:animEffect>
                                  </p:childTnLst>
                                </p:cTn>
                              </p:par>
                            </p:childTnLst>
                          </p:cTn>
                        </p:par>
                      </p:childTnLst>
                    </p:cTn>
                  </p:par>
                  <p:par>
                    <p:cTn id="185" fill="hold">
                      <p:stCondLst>
                        <p:cond delay="indefinite"/>
                      </p:stCondLst>
                      <p:childTnLst>
                        <p:par>
                          <p:cTn id="186" fill="hold">
                            <p:stCondLst>
                              <p:cond delay="0"/>
                            </p:stCondLst>
                            <p:childTnLst>
                              <p:par>
                                <p:cTn id="187" presetID="4" presetClass="entr" presetSubtype="16" fill="hold" grpId="0" nodeType="clickEffect">
                                  <p:stCondLst>
                                    <p:cond delay="0"/>
                                  </p:stCondLst>
                                  <p:childTnLst>
                                    <p:set>
                                      <p:cBhvr>
                                        <p:cTn id="188" dur="1" fill="hold">
                                          <p:stCondLst>
                                            <p:cond delay="0"/>
                                          </p:stCondLst>
                                        </p:cTn>
                                        <p:tgtEl>
                                          <p:spTgt spid="76"/>
                                        </p:tgtEl>
                                        <p:attrNameLst>
                                          <p:attrName>style.visibility</p:attrName>
                                        </p:attrNameLst>
                                      </p:cBhvr>
                                      <p:to>
                                        <p:strVal val="visible"/>
                                      </p:to>
                                    </p:set>
                                    <p:animEffect transition="in" filter="box(in)">
                                      <p:cBhvr>
                                        <p:cTn id="18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55" grpId="0"/>
      <p:bldP spid="56" grpId="0"/>
      <p:bldP spid="57" grpId="0"/>
      <p:bldP spid="58" grpId="0"/>
      <p:bldP spid="59" grpId="0" animBg="1"/>
      <p:bldP spid="60" grpId="0" animBg="1"/>
      <p:bldP spid="61" grpId="0" animBg="1"/>
      <p:bldP spid="62" grpId="0" animBg="1"/>
      <p:bldP spid="63" grpId="0" animBg="1"/>
      <p:bldP spid="64" grpId="0" animBg="1"/>
      <p:bldP spid="65" grpId="0"/>
      <p:bldP spid="66" grpId="0"/>
      <p:bldP spid="71" grpId="0" animBg="1"/>
      <p:bldP spid="72" grpId="0" animBg="1"/>
      <p:bldP spid="73" grpId="0" animBg="1"/>
      <p:bldP spid="74" grpId="0" animBg="1"/>
      <p:bldP spid="44" grpId="0" animBg="1"/>
      <p:bldP spid="46" grpId="0" animBg="1"/>
      <p:bldP spid="50" grpId="0" animBg="1"/>
      <p:bldP spid="68" grpId="0" animBg="1"/>
      <p:bldP spid="69" grpId="0" animBg="1"/>
      <p:bldP spid="70" grpId="0" animBg="1"/>
      <p:bldP spid="75" grpId="0" animBg="1"/>
      <p:bldP spid="51" grpId="0" animBg="1"/>
      <p:bldP spid="67" grpId="0" animBg="1"/>
      <p:bldP spid="76" grpId="0"/>
      <p:bldP spid="78" grpId="0" animBg="1"/>
      <p:bldP spid="8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3600" dirty="0" err="1" smtClean="0"/>
              <a:t>Bottom</a:t>
            </a:r>
            <a:r>
              <a:rPr lang="es-ES" sz="3600" dirty="0" smtClean="0"/>
              <a:t>-Up Time-</a:t>
            </a:r>
            <a:r>
              <a:rPr lang="es-ES" sz="3600" dirty="0" err="1" smtClean="0"/>
              <a:t>Scale</a:t>
            </a:r>
            <a:r>
              <a:rPr lang="es-ES" sz="3600" dirty="0" smtClean="0"/>
              <a:t> </a:t>
            </a:r>
            <a:r>
              <a:rPr lang="es-ES" sz="3600" dirty="0" err="1" smtClean="0"/>
              <a:t>Analysis</a:t>
            </a:r>
            <a:r>
              <a:rPr lang="es-ES" sz="3600" dirty="0" smtClean="0"/>
              <a:t> - II</a:t>
            </a:r>
            <a:endParaRPr lang="es-ES" sz="3600" dirty="0"/>
          </a:p>
        </p:txBody>
      </p:sp>
      <p:sp>
        <p:nvSpPr>
          <p:cNvPr id="3" name="2 Marcador de número de diapositiva"/>
          <p:cNvSpPr>
            <a:spLocks noGrp="1"/>
          </p:cNvSpPr>
          <p:nvPr>
            <p:ph type="sldNum" sz="quarter" idx="4294967295"/>
          </p:nvPr>
        </p:nvSpPr>
        <p:spPr>
          <a:xfrm>
            <a:off x="7042150" y="6243638"/>
            <a:ext cx="1905000" cy="457200"/>
          </a:xfrm>
          <a:prstGeom prst="rect">
            <a:avLst/>
          </a:prstGeom>
        </p:spPr>
        <p:txBody>
          <a:bodyPr/>
          <a:lstStyle/>
          <a:p>
            <a:pPr>
              <a:defRPr/>
            </a:pPr>
            <a:fld id="{9FA11630-0696-4E83-867B-04A9A81AC9D2}" type="slidenum">
              <a:rPr lang="es-ES" smtClean="0"/>
              <a:pPr>
                <a:defRPr/>
              </a:pPr>
              <a:t>31</a:t>
            </a:fld>
            <a:endParaRPr lang="es-ES"/>
          </a:p>
        </p:txBody>
      </p:sp>
      <p:pic>
        <p:nvPicPr>
          <p:cNvPr id="114690" name="Picture 2"/>
          <p:cNvPicPr>
            <a:picLocks noChangeAspect="1" noChangeArrowheads="1"/>
          </p:cNvPicPr>
          <p:nvPr/>
        </p:nvPicPr>
        <p:blipFill>
          <a:blip r:embed="rId2" cstate="print"/>
          <a:srcRect/>
          <a:stretch>
            <a:fillRect/>
          </a:stretch>
        </p:blipFill>
        <p:spPr bwMode="auto">
          <a:xfrm rot="5400000">
            <a:off x="2824954" y="-835614"/>
            <a:ext cx="3422084" cy="9001000"/>
          </a:xfrm>
          <a:prstGeom prst="rect">
            <a:avLst/>
          </a:prstGeom>
          <a:noFill/>
          <a:ln w="9525">
            <a:noFill/>
            <a:miter lim="800000"/>
            <a:headEnd/>
            <a:tailEnd/>
          </a:ln>
        </p:spPr>
      </p:pic>
      <p:sp>
        <p:nvSpPr>
          <p:cNvPr id="5" name="4 Rectángulo"/>
          <p:cNvSpPr/>
          <p:nvPr/>
        </p:nvSpPr>
        <p:spPr bwMode="auto">
          <a:xfrm>
            <a:off x="2229644" y="1628800"/>
            <a:ext cx="6914356" cy="410445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6" name="5 Rectángulo"/>
          <p:cNvSpPr/>
          <p:nvPr/>
        </p:nvSpPr>
        <p:spPr bwMode="auto">
          <a:xfrm>
            <a:off x="25400" y="3318892"/>
            <a:ext cx="323528" cy="111822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7" name="6 Rectángulo"/>
          <p:cNvSpPr/>
          <p:nvPr/>
        </p:nvSpPr>
        <p:spPr bwMode="auto">
          <a:xfrm>
            <a:off x="5671876" y="1844824"/>
            <a:ext cx="3419872" cy="309634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9" name="8 Rectángulo"/>
          <p:cNvSpPr/>
          <p:nvPr/>
        </p:nvSpPr>
        <p:spPr bwMode="auto">
          <a:xfrm>
            <a:off x="3059832" y="2780928"/>
            <a:ext cx="262632" cy="72427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2966971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0" nodeType="clickEffect">
                                  <p:stCondLst>
                                    <p:cond delay="0"/>
                                  </p:stCondLst>
                                  <p:childTnLst>
                                    <p:animEffect transition="out" filter="box(in)">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grpId="0" nodeType="clickEffect">
                                  <p:stCondLst>
                                    <p:cond delay="0"/>
                                  </p:stCondLst>
                                  <p:childTnLst>
                                    <p:animEffect transition="out" filter="box(in)">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 presetClass="exit" presetSubtype="16" fill="hold" grpId="0" nodeType="clickEffect">
                                  <p:stCondLst>
                                    <p:cond delay="0"/>
                                  </p:stCondLst>
                                  <p:childTnLst>
                                    <p:animEffect transition="out" filter="box(in)">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z="2800" dirty="0" smtClean="0"/>
              <a:t>TD and BU Interconnection Properties - I</a:t>
            </a:r>
            <a:endParaRPr lang="es-ES" sz="2800" dirty="0"/>
          </a:p>
        </p:txBody>
      </p:sp>
      <p:sp>
        <p:nvSpPr>
          <p:cNvPr id="3" name="2 Marcador de contenido"/>
          <p:cNvSpPr>
            <a:spLocks noGrp="1"/>
          </p:cNvSpPr>
          <p:nvPr>
            <p:ph idx="1"/>
          </p:nvPr>
        </p:nvSpPr>
        <p:spPr>
          <a:xfrm>
            <a:off x="395536" y="1052736"/>
            <a:ext cx="8424936" cy="4392488"/>
          </a:xfrm>
        </p:spPr>
        <p:txBody>
          <a:bodyPr/>
          <a:lstStyle/>
          <a:p>
            <a:r>
              <a:rPr lang="en-US" sz="2000" dirty="0" smtClean="0"/>
              <a:t>Equivalency between TD &amp; BU: Interconnection properties:</a:t>
            </a:r>
          </a:p>
          <a:p>
            <a:endParaRPr lang="en-US" sz="2000" dirty="0" smtClean="0"/>
          </a:p>
          <a:p>
            <a:pPr lvl="1"/>
            <a:r>
              <a:rPr lang="en-US" sz="1600" dirty="0" smtClean="0"/>
              <a:t>The reduced order Σ</a:t>
            </a:r>
            <a:r>
              <a:rPr lang="en-US" sz="1600" baseline="-25000" dirty="0" smtClean="0"/>
              <a:t>S</a:t>
            </a:r>
            <a:r>
              <a:rPr lang="en-US" sz="1600" dirty="0" smtClean="0"/>
              <a:t>-subsystem of the TD analysis is also the slow movement of the Σ</a:t>
            </a:r>
            <a:r>
              <a:rPr lang="en-US" sz="1600" baseline="-25000" dirty="0" smtClean="0"/>
              <a:t>SF</a:t>
            </a:r>
            <a:r>
              <a:rPr lang="en-US" sz="1600" dirty="0" smtClean="0"/>
              <a:t> –subsystem obtained in the BU analysis</a:t>
            </a:r>
          </a:p>
          <a:p>
            <a:pPr lvl="1"/>
            <a:endParaRPr lang="en-US" sz="1600" dirty="0" smtClean="0"/>
          </a:p>
          <a:p>
            <a:pPr lvl="1"/>
            <a:r>
              <a:rPr lang="en-US" sz="1600" dirty="0" smtClean="0"/>
              <a:t>The Σ</a:t>
            </a:r>
            <a:r>
              <a:rPr lang="en-US" sz="1600" baseline="-25000" dirty="0" smtClean="0"/>
              <a:t>F</a:t>
            </a:r>
            <a:r>
              <a:rPr lang="en-US" sz="1600" dirty="0" smtClean="0"/>
              <a:t> -subsystem is the slow movement of the Σ</a:t>
            </a:r>
            <a:r>
              <a:rPr lang="en-US" sz="1600" baseline="-25000" dirty="0" smtClean="0"/>
              <a:t>FU</a:t>
            </a:r>
            <a:r>
              <a:rPr lang="en-US" sz="1600" dirty="0" smtClean="0"/>
              <a:t>-subsystem from the TD analysis and the fast movement of the Σ</a:t>
            </a:r>
            <a:r>
              <a:rPr lang="en-US" sz="1600" baseline="-25000" dirty="0" smtClean="0"/>
              <a:t>SF</a:t>
            </a:r>
            <a:r>
              <a:rPr lang="en-US" sz="1600" dirty="0" smtClean="0"/>
              <a:t> -subsystem from the BU analysis, becoming the interconnected subsystem between both the TD and BU methodologies</a:t>
            </a:r>
          </a:p>
          <a:p>
            <a:pPr lvl="1"/>
            <a:endParaRPr lang="en-US" sz="1600" dirty="0" smtClean="0"/>
          </a:p>
          <a:p>
            <a:pPr lvl="1"/>
            <a:r>
              <a:rPr lang="en-US" sz="1600" dirty="0" smtClean="0"/>
              <a:t>The Σ</a:t>
            </a:r>
            <a:r>
              <a:rPr lang="en-US" sz="1600" baseline="-25000" dirty="0" smtClean="0"/>
              <a:t>U</a:t>
            </a:r>
            <a:r>
              <a:rPr lang="en-US" sz="1600" dirty="0" smtClean="0"/>
              <a:t>-subsystem is the fast movement of the Σ</a:t>
            </a:r>
            <a:r>
              <a:rPr lang="en-US" sz="1600" baseline="-25000" dirty="0" smtClean="0"/>
              <a:t>FU</a:t>
            </a:r>
            <a:r>
              <a:rPr lang="en-US" sz="1600" dirty="0" smtClean="0"/>
              <a:t>-subsystem from the TD analysis, and also the boundary layer for the BU analysis, and the ultra-fast movement of Σ</a:t>
            </a:r>
            <a:r>
              <a:rPr lang="en-US" sz="1600" baseline="-25000" dirty="0" smtClean="0"/>
              <a:t>SFU</a:t>
            </a:r>
            <a:endParaRPr lang="es-ES" sz="1600" dirty="0"/>
          </a:p>
        </p:txBody>
      </p:sp>
      <p:sp>
        <p:nvSpPr>
          <p:cNvPr id="4" name="3 Marcador de número de diapositiva"/>
          <p:cNvSpPr>
            <a:spLocks noGrp="1"/>
          </p:cNvSpPr>
          <p:nvPr>
            <p:ph type="sldNum" sz="quarter" idx="4294967295"/>
          </p:nvPr>
        </p:nvSpPr>
        <p:spPr>
          <a:xfrm>
            <a:off x="7042150" y="6243638"/>
            <a:ext cx="1905000" cy="457200"/>
          </a:xfrm>
          <a:prstGeom prst="rect">
            <a:avLst/>
          </a:prstGeom>
        </p:spPr>
        <p:txBody>
          <a:bodyPr/>
          <a:lstStyle/>
          <a:p>
            <a:pPr>
              <a:defRPr/>
            </a:pPr>
            <a:fld id="{8395C71D-A1E9-4C6C-95BC-D65559E1623D}" type="slidenum">
              <a:rPr lang="es-ES" smtClean="0"/>
              <a:pPr>
                <a:defRPr/>
              </a:pPr>
              <a:t>32</a:t>
            </a:fld>
            <a:endParaRPr lang="es-ES"/>
          </a:p>
        </p:txBody>
      </p:sp>
    </p:spTree>
    <p:extLst>
      <p:ext uri="{BB962C8B-B14F-4D97-AF65-F5344CB8AC3E}">
        <p14:creationId xmlns:p14="http://schemas.microsoft.com/office/powerpoint/2010/main" val="2432811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ox(i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ox(in)">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z="2800" dirty="0" smtClean="0"/>
              <a:t>TD and BU Interconnection Properties - II</a:t>
            </a:r>
            <a:endParaRPr lang="es-ES" sz="2800" dirty="0"/>
          </a:p>
        </p:txBody>
      </p:sp>
      <p:sp>
        <p:nvSpPr>
          <p:cNvPr id="3" name="2 Marcador de contenido"/>
          <p:cNvSpPr>
            <a:spLocks noGrp="1"/>
          </p:cNvSpPr>
          <p:nvPr>
            <p:ph idx="1"/>
          </p:nvPr>
        </p:nvSpPr>
        <p:spPr/>
        <p:txBody>
          <a:bodyPr/>
          <a:lstStyle/>
          <a:p>
            <a:endParaRPr lang="es-ES"/>
          </a:p>
        </p:txBody>
      </p:sp>
      <p:sp>
        <p:nvSpPr>
          <p:cNvPr id="4" name="3 Marcador de número de diapositiva"/>
          <p:cNvSpPr>
            <a:spLocks noGrp="1"/>
          </p:cNvSpPr>
          <p:nvPr>
            <p:ph type="sldNum" sz="quarter" idx="4294967295"/>
          </p:nvPr>
        </p:nvSpPr>
        <p:spPr>
          <a:xfrm>
            <a:off x="7042150" y="6243638"/>
            <a:ext cx="1905000" cy="457200"/>
          </a:xfrm>
          <a:prstGeom prst="rect">
            <a:avLst/>
          </a:prstGeom>
        </p:spPr>
        <p:txBody>
          <a:bodyPr/>
          <a:lstStyle/>
          <a:p>
            <a:pPr>
              <a:defRPr/>
            </a:pPr>
            <a:fld id="{8395C71D-A1E9-4C6C-95BC-D65559E1623D}" type="slidenum">
              <a:rPr lang="es-ES" smtClean="0"/>
              <a:pPr>
                <a:defRPr/>
              </a:pPr>
              <a:t>33</a:t>
            </a:fld>
            <a:endParaRPr lang="es-ES"/>
          </a:p>
        </p:txBody>
      </p:sp>
      <p:pic>
        <p:nvPicPr>
          <p:cNvPr id="116738" name="Picture 2"/>
          <p:cNvPicPr>
            <a:picLocks noChangeAspect="1" noChangeArrowheads="1"/>
          </p:cNvPicPr>
          <p:nvPr/>
        </p:nvPicPr>
        <p:blipFill>
          <a:blip r:embed="rId2" cstate="print"/>
          <a:srcRect/>
          <a:stretch>
            <a:fillRect/>
          </a:stretch>
        </p:blipFill>
        <p:spPr bwMode="auto">
          <a:xfrm rot="5400000">
            <a:off x="2661229" y="-893381"/>
            <a:ext cx="3853086" cy="9041464"/>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a:off x="6012160" y="2002224"/>
            <a:ext cx="991492" cy="202640"/>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4988032" y="3542691"/>
            <a:ext cx="998728" cy="209876"/>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1547664" y="5085184"/>
            <a:ext cx="998728" cy="202640"/>
          </a:xfrm>
          <a:prstGeom prst="rect">
            <a:avLst/>
          </a:prstGeom>
          <a:noFill/>
          <a:ln w="9525">
            <a:noFill/>
            <a:miter lim="800000"/>
            <a:headEnd/>
            <a:tailEnd/>
          </a:ln>
        </p:spPr>
      </p:pic>
      <p:sp>
        <p:nvSpPr>
          <p:cNvPr id="10" name="9 Rectángulo"/>
          <p:cNvSpPr/>
          <p:nvPr/>
        </p:nvSpPr>
        <p:spPr bwMode="auto">
          <a:xfrm>
            <a:off x="6944072" y="1942232"/>
            <a:ext cx="216024" cy="28803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11" name="10 Rectángulo"/>
          <p:cNvSpPr/>
          <p:nvPr/>
        </p:nvSpPr>
        <p:spPr bwMode="auto">
          <a:xfrm>
            <a:off x="5914752" y="3598416"/>
            <a:ext cx="97408" cy="15671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12" name="11 Rectángulo"/>
          <p:cNvSpPr/>
          <p:nvPr/>
        </p:nvSpPr>
        <p:spPr bwMode="auto">
          <a:xfrm>
            <a:off x="2479576" y="5080992"/>
            <a:ext cx="97408" cy="15671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4192952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in)">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box(in)">
                                      <p:cBhvr>
                                        <p:cTn id="12" dur="5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box(in)">
                                      <p:cBhvr>
                                        <p:cTn id="1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z="2000" dirty="0" smtClean="0"/>
              <a:t>Intuitive Description of the Three-Time-Scale Decomposition - I</a:t>
            </a:r>
            <a:endParaRPr lang="es-ES" sz="2000" dirty="0"/>
          </a:p>
        </p:txBody>
      </p:sp>
      <p:sp>
        <p:nvSpPr>
          <p:cNvPr id="3" name="2 Marcador de contenido"/>
          <p:cNvSpPr>
            <a:spLocks noGrp="1"/>
          </p:cNvSpPr>
          <p:nvPr>
            <p:ph idx="1"/>
          </p:nvPr>
        </p:nvSpPr>
        <p:spPr>
          <a:xfrm>
            <a:off x="251520" y="1085527"/>
            <a:ext cx="8703568" cy="4935761"/>
          </a:xfrm>
        </p:spPr>
        <p:txBody>
          <a:bodyPr/>
          <a:lstStyle/>
          <a:p>
            <a:r>
              <a:rPr lang="en-US" sz="1800" dirty="0" smtClean="0"/>
              <a:t>Natural evolution of a generic 3TS model: </a:t>
            </a:r>
            <a:r>
              <a:rPr lang="en-US" sz="1800" i="1" dirty="0" smtClean="0"/>
              <a:t>BU</a:t>
            </a:r>
            <a:r>
              <a:rPr lang="en-US" sz="1800" dirty="0" smtClean="0"/>
              <a:t> sequential TS analysis.</a:t>
            </a:r>
          </a:p>
          <a:p>
            <a:r>
              <a:rPr lang="en-US" sz="1800" dirty="0" smtClean="0"/>
              <a:t>Evolution of the ultra-fast variable </a:t>
            </a:r>
            <a:r>
              <a:rPr lang="en-US" sz="1800" b="1" dirty="0" smtClean="0"/>
              <a:t>z</a:t>
            </a:r>
            <a:r>
              <a:rPr lang="en-US" sz="1800" dirty="0" smtClean="0"/>
              <a:t> as it moves through the configuration space of the boundary layer Σ</a:t>
            </a:r>
            <a:r>
              <a:rPr lang="en-US" sz="1800" baseline="-25000" dirty="0" smtClean="0"/>
              <a:t>U</a:t>
            </a:r>
            <a:r>
              <a:rPr lang="en-US" sz="1800" dirty="0" smtClean="0"/>
              <a:t>-subsystem:</a:t>
            </a:r>
          </a:p>
        </p:txBody>
      </p:sp>
      <p:sp>
        <p:nvSpPr>
          <p:cNvPr id="4" name="3 Marcador de número de diapositiva"/>
          <p:cNvSpPr>
            <a:spLocks noGrp="1"/>
          </p:cNvSpPr>
          <p:nvPr>
            <p:ph type="sldNum" sz="quarter" idx="4294967295"/>
          </p:nvPr>
        </p:nvSpPr>
        <p:spPr>
          <a:xfrm>
            <a:off x="7042150" y="6243638"/>
            <a:ext cx="1905000" cy="457200"/>
          </a:xfrm>
          <a:prstGeom prst="rect">
            <a:avLst/>
          </a:prstGeom>
        </p:spPr>
        <p:txBody>
          <a:bodyPr/>
          <a:lstStyle/>
          <a:p>
            <a:pPr>
              <a:defRPr/>
            </a:pPr>
            <a:fld id="{8395C71D-A1E9-4C6C-95BC-D65559E1623D}" type="slidenum">
              <a:rPr lang="es-ES" smtClean="0"/>
              <a:pPr>
                <a:defRPr/>
              </a:pPr>
              <a:t>34</a:t>
            </a:fld>
            <a:endParaRPr lang="es-ES"/>
          </a:p>
        </p:txBody>
      </p:sp>
      <p:pic>
        <p:nvPicPr>
          <p:cNvPr id="117763" name="Picture 3"/>
          <p:cNvPicPr>
            <a:picLocks noChangeAspect="1" noChangeArrowheads="1"/>
          </p:cNvPicPr>
          <p:nvPr/>
        </p:nvPicPr>
        <p:blipFill>
          <a:blip r:embed="rId2" cstate="print"/>
          <a:srcRect/>
          <a:stretch>
            <a:fillRect/>
          </a:stretch>
        </p:blipFill>
        <p:spPr bwMode="auto">
          <a:xfrm>
            <a:off x="683568" y="2780928"/>
            <a:ext cx="7817208" cy="3887420"/>
          </a:xfrm>
          <a:prstGeom prst="rect">
            <a:avLst/>
          </a:prstGeom>
          <a:noFill/>
          <a:ln w="9525">
            <a:noFill/>
            <a:miter lim="800000"/>
            <a:headEnd/>
            <a:tailEnd/>
          </a:ln>
        </p:spPr>
      </p:pic>
      <p:grpSp>
        <p:nvGrpSpPr>
          <p:cNvPr id="11" name="10 Grupo"/>
          <p:cNvGrpSpPr/>
          <p:nvPr/>
        </p:nvGrpSpPr>
        <p:grpSpPr>
          <a:xfrm>
            <a:off x="7092280" y="3068960"/>
            <a:ext cx="1744063" cy="854234"/>
            <a:chOff x="179512" y="1629784"/>
            <a:chExt cx="1744063" cy="854234"/>
          </a:xfrm>
        </p:grpSpPr>
        <p:pic>
          <p:nvPicPr>
            <p:cNvPr id="12" name="Picture 23"/>
            <p:cNvPicPr>
              <a:picLocks noChangeAspect="1" noChangeArrowheads="1"/>
            </p:cNvPicPr>
            <p:nvPr/>
          </p:nvPicPr>
          <p:blipFill>
            <a:blip r:embed="rId3" cstate="print"/>
            <a:srcRect/>
            <a:stretch>
              <a:fillRect/>
            </a:stretch>
          </p:blipFill>
          <p:spPr bwMode="auto">
            <a:xfrm>
              <a:off x="485300" y="1629784"/>
              <a:ext cx="1438275" cy="228600"/>
            </a:xfrm>
            <a:prstGeom prst="rect">
              <a:avLst/>
            </a:prstGeom>
            <a:noFill/>
            <a:ln w="9525">
              <a:noFill/>
              <a:miter lim="800000"/>
              <a:headEnd/>
              <a:tailEnd/>
            </a:ln>
          </p:spPr>
        </p:pic>
        <p:pic>
          <p:nvPicPr>
            <p:cNvPr id="13" name="Picture 24"/>
            <p:cNvPicPr>
              <a:picLocks noChangeAspect="1" noChangeArrowheads="1"/>
            </p:cNvPicPr>
            <p:nvPr/>
          </p:nvPicPr>
          <p:blipFill>
            <a:blip r:embed="rId4" cstate="print"/>
            <a:srcRect/>
            <a:stretch>
              <a:fillRect/>
            </a:stretch>
          </p:blipFill>
          <p:spPr bwMode="auto">
            <a:xfrm>
              <a:off x="179512" y="1960143"/>
              <a:ext cx="1704975" cy="523875"/>
            </a:xfrm>
            <a:prstGeom prst="rect">
              <a:avLst/>
            </a:prstGeom>
            <a:noFill/>
            <a:ln w="9525">
              <a:noFill/>
              <a:miter lim="800000"/>
              <a:headEnd/>
              <a:tailEnd/>
            </a:ln>
          </p:spPr>
        </p:pic>
      </p:grpSp>
      <p:sp>
        <p:nvSpPr>
          <p:cNvPr id="9" name="8 CuadroTexto"/>
          <p:cNvSpPr txBox="1"/>
          <p:nvPr/>
        </p:nvSpPr>
        <p:spPr>
          <a:xfrm>
            <a:off x="1064658" y="2052137"/>
            <a:ext cx="5930213" cy="615553"/>
          </a:xfrm>
          <a:prstGeom prst="rect">
            <a:avLst/>
          </a:prstGeom>
          <a:noFill/>
        </p:spPr>
        <p:txBody>
          <a:bodyPr wrap="none" rtlCol="0">
            <a:spAutoFit/>
          </a:bodyPr>
          <a:lstStyle/>
          <a:p>
            <a:pPr algn="ctr"/>
            <a:r>
              <a:rPr lang="en-US" sz="1800" b="1" i="0" dirty="0" smtClean="0"/>
              <a:t>Σ</a:t>
            </a:r>
            <a:r>
              <a:rPr lang="en-US" sz="1800" b="1" i="0" baseline="-25000" dirty="0" smtClean="0"/>
              <a:t>U</a:t>
            </a:r>
            <a:r>
              <a:rPr lang="en-US" sz="1800" b="1" i="0" dirty="0" smtClean="0"/>
              <a:t>-subsystem  CONFIGURATION SPACE </a:t>
            </a:r>
          </a:p>
          <a:p>
            <a:pPr algn="ctr"/>
            <a:r>
              <a:rPr lang="en-US" sz="1600" i="0" dirty="0" smtClean="0">
                <a:sym typeface="Symbol"/>
              </a:rPr>
              <a:t>z  </a:t>
            </a:r>
            <a:r>
              <a:rPr lang="en-US" sz="1600" i="0" dirty="0" smtClean="0"/>
              <a:t>surface quasi-steady-state equilibrium of the Σ</a:t>
            </a:r>
            <a:r>
              <a:rPr lang="en-US" sz="1600" i="0" baseline="-25000" dirty="0" smtClean="0"/>
              <a:t>U</a:t>
            </a:r>
            <a:r>
              <a:rPr lang="en-US" sz="1600" i="0" dirty="0" smtClean="0"/>
              <a:t>-subsystem</a:t>
            </a:r>
            <a:endParaRPr lang="es-ES" sz="1600" i="0" dirty="0"/>
          </a:p>
        </p:txBody>
      </p:sp>
      <p:sp>
        <p:nvSpPr>
          <p:cNvPr id="10" name="9 CuadroTexto"/>
          <p:cNvSpPr txBox="1"/>
          <p:nvPr/>
        </p:nvSpPr>
        <p:spPr>
          <a:xfrm>
            <a:off x="4355976" y="2761183"/>
            <a:ext cx="3099054" cy="307777"/>
          </a:xfrm>
          <a:prstGeom prst="rect">
            <a:avLst/>
          </a:prstGeom>
          <a:noFill/>
        </p:spPr>
        <p:txBody>
          <a:bodyPr wrap="none" rtlCol="0">
            <a:spAutoFit/>
          </a:bodyPr>
          <a:lstStyle/>
          <a:p>
            <a:pPr marL="0" lvl="2"/>
            <a:r>
              <a:rPr lang="en-US" sz="1400" i="0" dirty="0" smtClean="0"/>
              <a:t> </a:t>
            </a:r>
            <a:r>
              <a:rPr lang="en-US" sz="1400" b="1" i="0" dirty="0" smtClean="0"/>
              <a:t>x</a:t>
            </a:r>
            <a:r>
              <a:rPr lang="en-US" sz="1400" i="0" dirty="0" smtClean="0"/>
              <a:t> and </a:t>
            </a:r>
            <a:r>
              <a:rPr lang="en-US" sz="1400" b="1" i="0" dirty="0" smtClean="0"/>
              <a:t>y</a:t>
            </a:r>
            <a:r>
              <a:rPr lang="en-US" sz="1400" i="0" dirty="0" smtClean="0"/>
              <a:t> behave as fixed parameters</a:t>
            </a:r>
            <a:endParaRPr lang="es-ES" sz="1200" i="0" dirty="0" smtClean="0"/>
          </a:p>
        </p:txBody>
      </p:sp>
      <p:sp>
        <p:nvSpPr>
          <p:cNvPr id="15" name="14 Rectángulo redondeado"/>
          <p:cNvSpPr/>
          <p:nvPr/>
        </p:nvSpPr>
        <p:spPr bwMode="auto">
          <a:xfrm>
            <a:off x="3347864" y="3382392"/>
            <a:ext cx="1368152" cy="360040"/>
          </a:xfrm>
          <a:prstGeom prst="roundRect">
            <a:avLst/>
          </a:prstGeom>
          <a:solidFill>
            <a:srgbClr val="FFFF00">
              <a:alpha val="20000"/>
            </a:srgbClr>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16" name="15 Flecha derecha"/>
          <p:cNvSpPr/>
          <p:nvPr/>
        </p:nvSpPr>
        <p:spPr bwMode="auto">
          <a:xfrm rot="5400000">
            <a:off x="3706433" y="2782401"/>
            <a:ext cx="648070" cy="357095"/>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17" name="16 Elipse"/>
          <p:cNvSpPr/>
          <p:nvPr/>
        </p:nvSpPr>
        <p:spPr bwMode="auto">
          <a:xfrm>
            <a:off x="4847332" y="3742432"/>
            <a:ext cx="144016" cy="144016"/>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18" name="17 Elipse"/>
          <p:cNvSpPr/>
          <p:nvPr/>
        </p:nvSpPr>
        <p:spPr bwMode="auto">
          <a:xfrm>
            <a:off x="4821932" y="4221088"/>
            <a:ext cx="144016" cy="144016"/>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dirty="0" smtClean="0">
              <a:ln>
                <a:noFill/>
              </a:ln>
              <a:solidFill>
                <a:schemeClr val="tx1"/>
              </a:solidFill>
              <a:effectLst/>
              <a:latin typeface="Tahoma" pitchFamily="34" charset="0"/>
            </a:endParaRPr>
          </a:p>
        </p:txBody>
      </p:sp>
      <p:sp>
        <p:nvSpPr>
          <p:cNvPr id="19" name="18 Elipse"/>
          <p:cNvSpPr/>
          <p:nvPr/>
        </p:nvSpPr>
        <p:spPr bwMode="auto">
          <a:xfrm>
            <a:off x="4766816" y="5013176"/>
            <a:ext cx="144016" cy="144016"/>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20" name="19 Elipse"/>
          <p:cNvSpPr/>
          <p:nvPr/>
        </p:nvSpPr>
        <p:spPr bwMode="auto">
          <a:xfrm>
            <a:off x="4271268" y="5288508"/>
            <a:ext cx="144016" cy="144016"/>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22" name="21 Elipse"/>
          <p:cNvSpPr>
            <a:spLocks noChangeAspect="1"/>
          </p:cNvSpPr>
          <p:nvPr/>
        </p:nvSpPr>
        <p:spPr bwMode="auto">
          <a:xfrm flipV="1">
            <a:off x="7099875" y="4496420"/>
            <a:ext cx="115213" cy="115213"/>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23" name="22 Elipse"/>
          <p:cNvSpPr>
            <a:spLocks noChangeAspect="1"/>
          </p:cNvSpPr>
          <p:nvPr/>
        </p:nvSpPr>
        <p:spPr bwMode="auto">
          <a:xfrm flipV="1">
            <a:off x="7160096" y="4969971"/>
            <a:ext cx="115213" cy="115213"/>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24" name="23 Elipse"/>
          <p:cNvSpPr>
            <a:spLocks noChangeAspect="1"/>
          </p:cNvSpPr>
          <p:nvPr/>
        </p:nvSpPr>
        <p:spPr bwMode="auto">
          <a:xfrm flipV="1">
            <a:off x="7273607" y="5270703"/>
            <a:ext cx="115213" cy="115213"/>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25" name="24 Elipse"/>
          <p:cNvSpPr>
            <a:spLocks noChangeAspect="1"/>
          </p:cNvSpPr>
          <p:nvPr/>
        </p:nvSpPr>
        <p:spPr bwMode="auto">
          <a:xfrm flipV="1">
            <a:off x="7803063" y="5283403"/>
            <a:ext cx="115213" cy="115213"/>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585283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ox(i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ox(in)">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ox(in)">
                                      <p:cBhvr>
                                        <p:cTn id="20" dur="500"/>
                                        <p:tgtEl>
                                          <p:spTgt spid="15"/>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ox(in)">
                                      <p:cBhvr>
                                        <p:cTn id="23" dur="500"/>
                                        <p:tgtEl>
                                          <p:spTgt spid="16"/>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ox(i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ox(in)">
                                      <p:cBhvr>
                                        <p:cTn id="31" dur="500"/>
                                        <p:tgtEl>
                                          <p:spTgt spid="17"/>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box(in)">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xit" presetSubtype="16" fill="hold" grpId="1" nodeType="clickEffect">
                                  <p:stCondLst>
                                    <p:cond delay="0"/>
                                  </p:stCondLst>
                                  <p:childTnLst>
                                    <p:animEffect transition="out" filter="box(in)">
                                      <p:cBhvr>
                                        <p:cTn id="38" dur="500"/>
                                        <p:tgtEl>
                                          <p:spTgt spid="17"/>
                                        </p:tgtEl>
                                      </p:cBhvr>
                                    </p:animEffect>
                                    <p:set>
                                      <p:cBhvr>
                                        <p:cTn id="39" dur="1" fill="hold">
                                          <p:stCondLst>
                                            <p:cond delay="499"/>
                                          </p:stCondLst>
                                        </p:cTn>
                                        <p:tgtEl>
                                          <p:spTgt spid="17"/>
                                        </p:tgtEl>
                                        <p:attrNameLst>
                                          <p:attrName>style.visibility</p:attrName>
                                        </p:attrNameLst>
                                      </p:cBhvr>
                                      <p:to>
                                        <p:strVal val="hidden"/>
                                      </p:to>
                                    </p:set>
                                  </p:childTnLst>
                                </p:cTn>
                              </p:par>
                              <p:par>
                                <p:cTn id="40" presetID="4" presetClass="exit" presetSubtype="16" fill="hold" grpId="1" nodeType="withEffect">
                                  <p:stCondLst>
                                    <p:cond delay="0"/>
                                  </p:stCondLst>
                                  <p:childTnLst>
                                    <p:animEffect transition="out" filter="box(in)">
                                      <p:cBhvr>
                                        <p:cTn id="41" dur="500"/>
                                        <p:tgtEl>
                                          <p:spTgt spid="22"/>
                                        </p:tgtEl>
                                      </p:cBhvr>
                                    </p:animEffect>
                                    <p:set>
                                      <p:cBhvr>
                                        <p:cTn id="42" dur="1" fill="hold">
                                          <p:stCondLst>
                                            <p:cond delay="499"/>
                                          </p:stCondLst>
                                        </p:cTn>
                                        <p:tgtEl>
                                          <p:spTgt spid="22"/>
                                        </p:tgtEl>
                                        <p:attrNameLst>
                                          <p:attrName>style.visibility</p:attrName>
                                        </p:attrNameLst>
                                      </p:cBhvr>
                                      <p:to>
                                        <p:strVal val="hidden"/>
                                      </p:to>
                                    </p:set>
                                  </p:childTnLst>
                                </p:cTn>
                              </p:par>
                              <p:par>
                                <p:cTn id="43" presetID="4" presetClass="entr" presetSubtype="16"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box(in)">
                                      <p:cBhvr>
                                        <p:cTn id="45" dur="500"/>
                                        <p:tgtEl>
                                          <p:spTgt spid="18"/>
                                        </p:tgtEl>
                                      </p:cBhvr>
                                    </p:animEffect>
                                  </p:childTnLst>
                                </p:cTn>
                              </p:par>
                              <p:par>
                                <p:cTn id="46" presetID="4" presetClass="entr" presetSubtype="16"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box(in)">
                                      <p:cBhvr>
                                        <p:cTn id="48" dur="500"/>
                                        <p:tgtEl>
                                          <p:spTgt spid="23"/>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xit" presetSubtype="16" fill="hold" grpId="1" nodeType="clickEffect">
                                  <p:stCondLst>
                                    <p:cond delay="0"/>
                                  </p:stCondLst>
                                  <p:childTnLst>
                                    <p:animEffect transition="out" filter="box(in)">
                                      <p:cBhvr>
                                        <p:cTn id="52" dur="500"/>
                                        <p:tgtEl>
                                          <p:spTgt spid="18"/>
                                        </p:tgtEl>
                                      </p:cBhvr>
                                    </p:animEffect>
                                    <p:set>
                                      <p:cBhvr>
                                        <p:cTn id="53" dur="1" fill="hold">
                                          <p:stCondLst>
                                            <p:cond delay="499"/>
                                          </p:stCondLst>
                                        </p:cTn>
                                        <p:tgtEl>
                                          <p:spTgt spid="18"/>
                                        </p:tgtEl>
                                        <p:attrNameLst>
                                          <p:attrName>style.visibility</p:attrName>
                                        </p:attrNameLst>
                                      </p:cBhvr>
                                      <p:to>
                                        <p:strVal val="hidden"/>
                                      </p:to>
                                    </p:set>
                                  </p:childTnLst>
                                </p:cTn>
                              </p:par>
                              <p:par>
                                <p:cTn id="54" presetID="4" presetClass="exit" presetSubtype="16" fill="hold" grpId="1" nodeType="withEffect">
                                  <p:stCondLst>
                                    <p:cond delay="0"/>
                                  </p:stCondLst>
                                  <p:childTnLst>
                                    <p:animEffect transition="out" filter="box(in)">
                                      <p:cBhvr>
                                        <p:cTn id="55" dur="500"/>
                                        <p:tgtEl>
                                          <p:spTgt spid="23"/>
                                        </p:tgtEl>
                                      </p:cBhvr>
                                    </p:animEffect>
                                    <p:set>
                                      <p:cBhvr>
                                        <p:cTn id="56" dur="1" fill="hold">
                                          <p:stCondLst>
                                            <p:cond delay="499"/>
                                          </p:stCondLst>
                                        </p:cTn>
                                        <p:tgtEl>
                                          <p:spTgt spid="23"/>
                                        </p:tgtEl>
                                        <p:attrNameLst>
                                          <p:attrName>style.visibility</p:attrName>
                                        </p:attrNameLst>
                                      </p:cBhvr>
                                      <p:to>
                                        <p:strVal val="hidden"/>
                                      </p:to>
                                    </p:set>
                                  </p:childTnLst>
                                </p:cTn>
                              </p:par>
                              <p:par>
                                <p:cTn id="57" presetID="4" presetClass="entr" presetSubtype="16"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box(in)">
                                      <p:cBhvr>
                                        <p:cTn id="59" dur="500"/>
                                        <p:tgtEl>
                                          <p:spTgt spid="19"/>
                                        </p:tgtEl>
                                      </p:cBhvr>
                                    </p:animEffect>
                                  </p:childTnLst>
                                </p:cTn>
                              </p:par>
                              <p:par>
                                <p:cTn id="60" presetID="4" presetClass="entr" presetSubtype="16" fill="hold" grpId="0" nodeType="with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box(in)">
                                      <p:cBhvr>
                                        <p:cTn id="62" dur="5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xit" presetSubtype="16" fill="hold" grpId="1" nodeType="clickEffect">
                                  <p:stCondLst>
                                    <p:cond delay="0"/>
                                  </p:stCondLst>
                                  <p:childTnLst>
                                    <p:animEffect transition="out" filter="box(in)">
                                      <p:cBhvr>
                                        <p:cTn id="66" dur="500"/>
                                        <p:tgtEl>
                                          <p:spTgt spid="19"/>
                                        </p:tgtEl>
                                      </p:cBhvr>
                                    </p:animEffect>
                                    <p:set>
                                      <p:cBhvr>
                                        <p:cTn id="67" dur="1" fill="hold">
                                          <p:stCondLst>
                                            <p:cond delay="499"/>
                                          </p:stCondLst>
                                        </p:cTn>
                                        <p:tgtEl>
                                          <p:spTgt spid="19"/>
                                        </p:tgtEl>
                                        <p:attrNameLst>
                                          <p:attrName>style.visibility</p:attrName>
                                        </p:attrNameLst>
                                      </p:cBhvr>
                                      <p:to>
                                        <p:strVal val="hidden"/>
                                      </p:to>
                                    </p:set>
                                  </p:childTnLst>
                                </p:cTn>
                              </p:par>
                              <p:par>
                                <p:cTn id="68" presetID="4" presetClass="exit" presetSubtype="16" fill="hold" grpId="1" nodeType="withEffect">
                                  <p:stCondLst>
                                    <p:cond delay="0"/>
                                  </p:stCondLst>
                                  <p:childTnLst>
                                    <p:animEffect transition="out" filter="box(in)">
                                      <p:cBhvr>
                                        <p:cTn id="69" dur="500"/>
                                        <p:tgtEl>
                                          <p:spTgt spid="24"/>
                                        </p:tgtEl>
                                      </p:cBhvr>
                                    </p:animEffect>
                                    <p:set>
                                      <p:cBhvr>
                                        <p:cTn id="70" dur="1" fill="hold">
                                          <p:stCondLst>
                                            <p:cond delay="499"/>
                                          </p:stCondLst>
                                        </p:cTn>
                                        <p:tgtEl>
                                          <p:spTgt spid="24"/>
                                        </p:tgtEl>
                                        <p:attrNameLst>
                                          <p:attrName>style.visibility</p:attrName>
                                        </p:attrNameLst>
                                      </p:cBhvr>
                                      <p:to>
                                        <p:strVal val="hidden"/>
                                      </p:to>
                                    </p:set>
                                  </p:childTnLst>
                                </p:cTn>
                              </p:par>
                              <p:par>
                                <p:cTn id="71" presetID="4" presetClass="entr" presetSubtype="16"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box(in)">
                                      <p:cBhvr>
                                        <p:cTn id="73" dur="500"/>
                                        <p:tgtEl>
                                          <p:spTgt spid="20"/>
                                        </p:tgtEl>
                                      </p:cBhvr>
                                    </p:animEffect>
                                  </p:childTnLst>
                                </p:cTn>
                              </p:par>
                              <p:par>
                                <p:cTn id="74" presetID="4" presetClass="entr" presetSubtype="16" fill="hold" grpId="0" nodeType="with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box(in)">
                                      <p:cBhvr>
                                        <p:cTn id="76" dur="500"/>
                                        <p:tgtEl>
                                          <p:spTgt spid="25"/>
                                        </p:tgtEl>
                                      </p:cBhvr>
                                    </p:animEffect>
                                  </p:childTnLst>
                                </p:cTn>
                              </p:par>
                            </p:childTnLst>
                          </p:cTn>
                        </p:par>
                      </p:childTnLst>
                    </p:cTn>
                  </p:par>
                  <p:par>
                    <p:cTn id="77" fill="hold">
                      <p:stCondLst>
                        <p:cond delay="indefinite"/>
                      </p:stCondLst>
                      <p:childTnLst>
                        <p:par>
                          <p:cTn id="78" fill="hold">
                            <p:stCondLst>
                              <p:cond delay="0"/>
                            </p:stCondLst>
                            <p:childTnLst>
                              <p:par>
                                <p:cTn id="79" presetID="4" presetClass="entr" presetSubtype="16" fill="hold" grpId="0" nodeType="clickEffect">
                                  <p:stCondLst>
                                    <p:cond delay="0"/>
                                  </p:stCondLst>
                                  <p:childTnLst>
                                    <p:set>
                                      <p:cBhvr>
                                        <p:cTn id="80" dur="1" fill="hold">
                                          <p:stCondLst>
                                            <p:cond delay="0"/>
                                          </p:stCondLst>
                                        </p:cTn>
                                        <p:tgtEl>
                                          <p:spTgt spid="10"/>
                                        </p:tgtEl>
                                        <p:attrNameLst>
                                          <p:attrName>style.visibility</p:attrName>
                                        </p:attrNameLst>
                                      </p:cBhvr>
                                      <p:to>
                                        <p:strVal val="visible"/>
                                      </p:to>
                                    </p:set>
                                    <p:animEffect transition="in" filter="box(in)">
                                      <p:cBhvr>
                                        <p:cTn id="8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10" grpId="0"/>
      <p:bldP spid="15" grpId="0" animBg="1"/>
      <p:bldP spid="16" grpId="0" animBg="1"/>
      <p:bldP spid="17" grpId="0" animBg="1"/>
      <p:bldP spid="17" grpId="1" animBg="1"/>
      <p:bldP spid="18" grpId="0" animBg="1"/>
      <p:bldP spid="18" grpId="1" animBg="1"/>
      <p:bldP spid="19" grpId="0" animBg="1"/>
      <p:bldP spid="19" grpId="1" animBg="1"/>
      <p:bldP spid="20" grpId="0" animBg="1"/>
      <p:bldP spid="22" grpId="0" animBg="1"/>
      <p:bldP spid="22" grpId="1" animBg="1"/>
      <p:bldP spid="23" grpId="0" animBg="1"/>
      <p:bldP spid="23" grpId="1" animBg="1"/>
      <p:bldP spid="24" grpId="0" animBg="1"/>
      <p:bldP spid="24" grpId="1" animBg="1"/>
      <p:bldP spid="2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srcRect/>
          <a:stretch>
            <a:fillRect/>
          </a:stretch>
        </p:blipFill>
        <p:spPr bwMode="auto">
          <a:xfrm>
            <a:off x="827584" y="2371147"/>
            <a:ext cx="7344816" cy="4486853"/>
          </a:xfrm>
          <a:prstGeom prst="rect">
            <a:avLst/>
          </a:prstGeom>
          <a:noFill/>
          <a:ln w="9525">
            <a:noFill/>
            <a:miter lim="800000"/>
            <a:headEnd/>
            <a:tailEnd/>
          </a:ln>
        </p:spPr>
      </p:pic>
      <p:sp>
        <p:nvSpPr>
          <p:cNvPr id="2" name="1 Título"/>
          <p:cNvSpPr>
            <a:spLocks noGrp="1"/>
          </p:cNvSpPr>
          <p:nvPr>
            <p:ph type="title"/>
          </p:nvPr>
        </p:nvSpPr>
        <p:spPr/>
        <p:txBody>
          <a:bodyPr/>
          <a:lstStyle/>
          <a:p>
            <a:r>
              <a:rPr lang="en-US" sz="2000" dirty="0" smtClean="0"/>
              <a:t>Intuitive Description of the Three-Time-Scale Decomposition - II</a:t>
            </a:r>
            <a:endParaRPr lang="es-ES" sz="2000" dirty="0"/>
          </a:p>
        </p:txBody>
      </p:sp>
      <p:sp>
        <p:nvSpPr>
          <p:cNvPr id="3" name="2 Marcador de contenido"/>
          <p:cNvSpPr>
            <a:spLocks noGrp="1"/>
          </p:cNvSpPr>
          <p:nvPr>
            <p:ph idx="1"/>
          </p:nvPr>
        </p:nvSpPr>
        <p:spPr>
          <a:xfrm>
            <a:off x="179512" y="980728"/>
            <a:ext cx="8775576" cy="5151785"/>
          </a:xfrm>
        </p:spPr>
        <p:txBody>
          <a:bodyPr/>
          <a:lstStyle/>
          <a:p>
            <a:r>
              <a:rPr lang="en-US" sz="1800" dirty="0" smtClean="0"/>
              <a:t>Evolution of the fast state variable </a:t>
            </a:r>
            <a:r>
              <a:rPr lang="en-US" sz="1800" b="1" dirty="0" smtClean="0"/>
              <a:t>y</a:t>
            </a:r>
            <a:r>
              <a:rPr lang="en-US" sz="1800" dirty="0" smtClean="0"/>
              <a:t> as it moves on the configuration space of the boundary layer of the Σ</a:t>
            </a:r>
            <a:r>
              <a:rPr lang="en-US" sz="1800" baseline="-25000" dirty="0" smtClean="0"/>
              <a:t>SF</a:t>
            </a:r>
            <a:r>
              <a:rPr lang="en-US" sz="1800" dirty="0" smtClean="0"/>
              <a:t> –subsystem</a:t>
            </a:r>
          </a:p>
          <a:p>
            <a:pPr>
              <a:buNone/>
            </a:pPr>
            <a:endParaRPr lang="en-US" sz="1400" dirty="0" smtClean="0"/>
          </a:p>
        </p:txBody>
      </p:sp>
      <p:sp>
        <p:nvSpPr>
          <p:cNvPr id="4" name="3 Marcador de número de diapositiva"/>
          <p:cNvSpPr>
            <a:spLocks noGrp="1"/>
          </p:cNvSpPr>
          <p:nvPr>
            <p:ph type="sldNum" sz="quarter" idx="4294967295"/>
          </p:nvPr>
        </p:nvSpPr>
        <p:spPr>
          <a:xfrm>
            <a:off x="7042150" y="6243638"/>
            <a:ext cx="1905000" cy="457200"/>
          </a:xfrm>
          <a:prstGeom prst="rect">
            <a:avLst/>
          </a:prstGeom>
        </p:spPr>
        <p:txBody>
          <a:bodyPr/>
          <a:lstStyle/>
          <a:p>
            <a:pPr>
              <a:defRPr/>
            </a:pPr>
            <a:fld id="{8395C71D-A1E9-4C6C-95BC-D65559E1623D}" type="slidenum">
              <a:rPr lang="es-ES" smtClean="0"/>
              <a:pPr>
                <a:defRPr/>
              </a:pPr>
              <a:t>35</a:t>
            </a:fld>
            <a:endParaRPr lang="es-ES"/>
          </a:p>
        </p:txBody>
      </p:sp>
      <p:grpSp>
        <p:nvGrpSpPr>
          <p:cNvPr id="9" name="8 Grupo"/>
          <p:cNvGrpSpPr/>
          <p:nvPr/>
        </p:nvGrpSpPr>
        <p:grpSpPr>
          <a:xfrm>
            <a:off x="7076409" y="2564904"/>
            <a:ext cx="1744063" cy="854234"/>
            <a:chOff x="179512" y="1629784"/>
            <a:chExt cx="1744063" cy="854234"/>
          </a:xfrm>
        </p:grpSpPr>
        <p:pic>
          <p:nvPicPr>
            <p:cNvPr id="10" name="Picture 23"/>
            <p:cNvPicPr>
              <a:picLocks noChangeAspect="1" noChangeArrowheads="1"/>
            </p:cNvPicPr>
            <p:nvPr/>
          </p:nvPicPr>
          <p:blipFill>
            <a:blip r:embed="rId3" cstate="print"/>
            <a:srcRect/>
            <a:stretch>
              <a:fillRect/>
            </a:stretch>
          </p:blipFill>
          <p:spPr bwMode="auto">
            <a:xfrm>
              <a:off x="485300" y="1629784"/>
              <a:ext cx="1438275" cy="228600"/>
            </a:xfrm>
            <a:prstGeom prst="rect">
              <a:avLst/>
            </a:prstGeom>
            <a:noFill/>
            <a:ln w="9525">
              <a:noFill/>
              <a:miter lim="800000"/>
              <a:headEnd/>
              <a:tailEnd/>
            </a:ln>
          </p:spPr>
        </p:pic>
        <p:pic>
          <p:nvPicPr>
            <p:cNvPr id="11" name="Picture 24"/>
            <p:cNvPicPr>
              <a:picLocks noChangeAspect="1" noChangeArrowheads="1"/>
            </p:cNvPicPr>
            <p:nvPr/>
          </p:nvPicPr>
          <p:blipFill>
            <a:blip r:embed="rId4" cstate="print"/>
            <a:srcRect/>
            <a:stretch>
              <a:fillRect/>
            </a:stretch>
          </p:blipFill>
          <p:spPr bwMode="auto">
            <a:xfrm>
              <a:off x="179512" y="1960143"/>
              <a:ext cx="1704975" cy="523875"/>
            </a:xfrm>
            <a:prstGeom prst="rect">
              <a:avLst/>
            </a:prstGeom>
            <a:noFill/>
            <a:ln w="9525">
              <a:noFill/>
              <a:miter lim="800000"/>
              <a:headEnd/>
              <a:tailEnd/>
            </a:ln>
          </p:spPr>
        </p:pic>
      </p:grpSp>
      <p:sp>
        <p:nvSpPr>
          <p:cNvPr id="12" name="11 CuadroTexto"/>
          <p:cNvSpPr txBox="1"/>
          <p:nvPr/>
        </p:nvSpPr>
        <p:spPr>
          <a:xfrm>
            <a:off x="5269183" y="5642664"/>
            <a:ext cx="3767313" cy="738664"/>
          </a:xfrm>
          <a:prstGeom prst="rect">
            <a:avLst/>
          </a:prstGeom>
          <a:noFill/>
        </p:spPr>
        <p:txBody>
          <a:bodyPr wrap="none" rtlCol="0">
            <a:spAutoFit/>
          </a:bodyPr>
          <a:lstStyle/>
          <a:p>
            <a:pPr marL="0" lvl="2" algn="ctr"/>
            <a:r>
              <a:rPr lang="en-US" sz="1400" i="0" dirty="0" smtClean="0"/>
              <a:t>slow variable </a:t>
            </a:r>
            <a:r>
              <a:rPr lang="en-US" sz="1400" b="1" i="0" dirty="0" smtClean="0"/>
              <a:t>x</a:t>
            </a:r>
            <a:r>
              <a:rPr lang="en-US" sz="1400" i="0" dirty="0" smtClean="0"/>
              <a:t> behaves as a fixed parameter</a:t>
            </a:r>
          </a:p>
          <a:p>
            <a:pPr marL="0" lvl="2" algn="ctr"/>
            <a:endParaRPr lang="en-US" sz="1400" i="0" dirty="0" smtClean="0"/>
          </a:p>
          <a:p>
            <a:pPr marL="0" lvl="2" algn="ctr"/>
            <a:r>
              <a:rPr lang="en-US" sz="1400" b="1" i="0" dirty="0" smtClean="0"/>
              <a:t>z = h(</a:t>
            </a:r>
            <a:r>
              <a:rPr lang="en-US" sz="1400" b="1" i="0" dirty="0" err="1" smtClean="0"/>
              <a:t>x,y</a:t>
            </a:r>
            <a:r>
              <a:rPr lang="en-US" sz="1400" b="1" i="0" dirty="0" smtClean="0"/>
              <a:t>)</a:t>
            </a:r>
            <a:r>
              <a:rPr lang="en-US" sz="1400" i="0" dirty="0" smtClean="0"/>
              <a:t> evolves on its manifold</a:t>
            </a:r>
            <a:endParaRPr lang="es-ES" sz="1400" i="0" dirty="0" smtClean="0"/>
          </a:p>
        </p:txBody>
      </p:sp>
      <p:sp>
        <p:nvSpPr>
          <p:cNvPr id="13" name="12 CuadroTexto"/>
          <p:cNvSpPr txBox="1"/>
          <p:nvPr/>
        </p:nvSpPr>
        <p:spPr>
          <a:xfrm>
            <a:off x="5148064" y="5949280"/>
            <a:ext cx="646331" cy="307777"/>
          </a:xfrm>
          <a:prstGeom prst="rect">
            <a:avLst/>
          </a:prstGeom>
          <a:noFill/>
        </p:spPr>
        <p:txBody>
          <a:bodyPr wrap="none" rtlCol="0">
            <a:spAutoFit/>
          </a:bodyPr>
          <a:lstStyle/>
          <a:p>
            <a:pPr lvl="1"/>
            <a:endParaRPr lang="es-ES" sz="1400" i="0" dirty="0"/>
          </a:p>
        </p:txBody>
      </p:sp>
      <p:sp>
        <p:nvSpPr>
          <p:cNvPr id="14" name="13 CuadroTexto"/>
          <p:cNvSpPr txBox="1"/>
          <p:nvPr/>
        </p:nvSpPr>
        <p:spPr>
          <a:xfrm>
            <a:off x="1164989" y="1764105"/>
            <a:ext cx="6644447" cy="646331"/>
          </a:xfrm>
          <a:prstGeom prst="rect">
            <a:avLst/>
          </a:prstGeom>
          <a:noFill/>
        </p:spPr>
        <p:txBody>
          <a:bodyPr wrap="none" rtlCol="0">
            <a:spAutoFit/>
          </a:bodyPr>
          <a:lstStyle/>
          <a:p>
            <a:pPr algn="ctr"/>
            <a:r>
              <a:rPr lang="en-US" sz="1800" b="1" i="0" dirty="0" smtClean="0"/>
              <a:t>Σ</a:t>
            </a:r>
            <a:r>
              <a:rPr lang="en-US" sz="1800" b="1" i="0" baseline="-25000" dirty="0" smtClean="0"/>
              <a:t>F</a:t>
            </a:r>
            <a:r>
              <a:rPr lang="en-US" sz="1800" b="1" i="0" dirty="0" smtClean="0"/>
              <a:t>-subsystem  CONFIGURATION SPACE </a:t>
            </a:r>
          </a:p>
          <a:p>
            <a:pPr algn="ctr"/>
            <a:r>
              <a:rPr lang="en-US" sz="1800" i="0" dirty="0" smtClean="0">
                <a:sym typeface="Symbol"/>
              </a:rPr>
              <a:t>y  </a:t>
            </a:r>
            <a:r>
              <a:rPr lang="en-US" sz="1800" i="0" dirty="0" smtClean="0"/>
              <a:t>surface quasi-steady-state equilibrium of the Σ</a:t>
            </a:r>
            <a:r>
              <a:rPr lang="en-US" sz="1800" i="0" baseline="-25000" dirty="0" smtClean="0"/>
              <a:t>F</a:t>
            </a:r>
            <a:r>
              <a:rPr lang="en-US" sz="1800" i="0" dirty="0" smtClean="0"/>
              <a:t>-subsystem</a:t>
            </a:r>
            <a:endParaRPr lang="es-ES" sz="1800" i="0" dirty="0"/>
          </a:p>
        </p:txBody>
      </p:sp>
      <p:sp>
        <p:nvSpPr>
          <p:cNvPr id="17" name="16 Elipse"/>
          <p:cNvSpPr/>
          <p:nvPr/>
        </p:nvSpPr>
        <p:spPr bwMode="auto">
          <a:xfrm>
            <a:off x="4093344" y="4746352"/>
            <a:ext cx="144016" cy="144016"/>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18" name="17 Elipse"/>
          <p:cNvSpPr/>
          <p:nvPr/>
        </p:nvSpPr>
        <p:spPr bwMode="auto">
          <a:xfrm>
            <a:off x="3716412" y="4547220"/>
            <a:ext cx="144016" cy="144016"/>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dirty="0" smtClean="0">
              <a:ln>
                <a:noFill/>
              </a:ln>
              <a:solidFill>
                <a:schemeClr val="tx1"/>
              </a:solidFill>
              <a:effectLst/>
              <a:latin typeface="Tahoma" pitchFamily="34" charset="0"/>
            </a:endParaRPr>
          </a:p>
        </p:txBody>
      </p:sp>
      <p:sp>
        <p:nvSpPr>
          <p:cNvPr id="19" name="18 Elipse"/>
          <p:cNvSpPr/>
          <p:nvPr/>
        </p:nvSpPr>
        <p:spPr bwMode="auto">
          <a:xfrm>
            <a:off x="3479180" y="4356596"/>
            <a:ext cx="144016" cy="144016"/>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20" name="19 Elipse"/>
          <p:cNvSpPr/>
          <p:nvPr/>
        </p:nvSpPr>
        <p:spPr bwMode="auto">
          <a:xfrm>
            <a:off x="3009032" y="4293096"/>
            <a:ext cx="144016" cy="144016"/>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21" name="20 Elipse"/>
          <p:cNvSpPr>
            <a:spLocks noChangeAspect="1"/>
          </p:cNvSpPr>
          <p:nvPr/>
        </p:nvSpPr>
        <p:spPr bwMode="auto">
          <a:xfrm flipV="1">
            <a:off x="6824543" y="4360912"/>
            <a:ext cx="115213" cy="115213"/>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22" name="21 Elipse"/>
          <p:cNvSpPr>
            <a:spLocks noChangeAspect="1"/>
          </p:cNvSpPr>
          <p:nvPr/>
        </p:nvSpPr>
        <p:spPr bwMode="auto">
          <a:xfrm flipV="1">
            <a:off x="6884764" y="4834463"/>
            <a:ext cx="115213" cy="115213"/>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23" name="22 Elipse"/>
          <p:cNvSpPr>
            <a:spLocks noChangeAspect="1"/>
          </p:cNvSpPr>
          <p:nvPr/>
        </p:nvSpPr>
        <p:spPr bwMode="auto">
          <a:xfrm flipV="1">
            <a:off x="7010975" y="5109795"/>
            <a:ext cx="115213" cy="115213"/>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24" name="23 Elipse"/>
          <p:cNvSpPr>
            <a:spLocks noChangeAspect="1"/>
          </p:cNvSpPr>
          <p:nvPr/>
        </p:nvSpPr>
        <p:spPr bwMode="auto">
          <a:xfrm flipV="1">
            <a:off x="7527731" y="5109795"/>
            <a:ext cx="115213" cy="115213"/>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25" name="24 Rectángulo redondeado"/>
          <p:cNvSpPr/>
          <p:nvPr/>
        </p:nvSpPr>
        <p:spPr bwMode="auto">
          <a:xfrm>
            <a:off x="5076056" y="3861048"/>
            <a:ext cx="1368152" cy="360040"/>
          </a:xfrm>
          <a:prstGeom prst="roundRect">
            <a:avLst/>
          </a:prstGeom>
          <a:solidFill>
            <a:srgbClr val="FFFF00">
              <a:alpha val="20000"/>
            </a:srgbClr>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26" name="25 Rectángulo redondeado"/>
          <p:cNvSpPr/>
          <p:nvPr/>
        </p:nvSpPr>
        <p:spPr bwMode="auto">
          <a:xfrm>
            <a:off x="4139952" y="6262712"/>
            <a:ext cx="1368152" cy="360040"/>
          </a:xfrm>
          <a:prstGeom prst="roundRect">
            <a:avLst/>
          </a:prstGeom>
          <a:solidFill>
            <a:srgbClr val="00FF00">
              <a:alpha val="20000"/>
            </a:srgbClr>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pic>
        <p:nvPicPr>
          <p:cNvPr id="3076" name="Picture 4"/>
          <p:cNvPicPr>
            <a:picLocks noChangeAspect="1" noChangeArrowheads="1"/>
          </p:cNvPicPr>
          <p:nvPr/>
        </p:nvPicPr>
        <p:blipFill>
          <a:blip r:embed="rId5" cstate="print"/>
          <a:srcRect/>
          <a:stretch>
            <a:fillRect/>
          </a:stretch>
        </p:blipFill>
        <p:spPr bwMode="auto">
          <a:xfrm>
            <a:off x="755576" y="2708920"/>
            <a:ext cx="1590675" cy="295275"/>
          </a:xfrm>
          <a:prstGeom prst="rect">
            <a:avLst/>
          </a:prstGeom>
          <a:noFill/>
          <a:ln w="9525">
            <a:noFill/>
            <a:miter lim="800000"/>
            <a:headEnd/>
            <a:tailEnd/>
          </a:ln>
        </p:spPr>
      </p:pic>
      <p:pic>
        <p:nvPicPr>
          <p:cNvPr id="3077" name="Picture 5"/>
          <p:cNvPicPr>
            <a:picLocks noChangeAspect="1" noChangeArrowheads="1"/>
          </p:cNvPicPr>
          <p:nvPr/>
        </p:nvPicPr>
        <p:blipFill>
          <a:blip r:embed="rId6" cstate="print"/>
          <a:srcRect/>
          <a:stretch>
            <a:fillRect/>
          </a:stretch>
        </p:blipFill>
        <p:spPr bwMode="auto">
          <a:xfrm>
            <a:off x="1043608" y="2996952"/>
            <a:ext cx="752475" cy="285750"/>
          </a:xfrm>
          <a:prstGeom prst="rect">
            <a:avLst/>
          </a:prstGeom>
          <a:noFill/>
          <a:ln w="9525">
            <a:noFill/>
            <a:miter lim="800000"/>
            <a:headEnd/>
            <a:tailEnd/>
          </a:ln>
        </p:spPr>
      </p:pic>
    </p:spTree>
    <p:extLst>
      <p:ext uri="{BB962C8B-B14F-4D97-AF65-F5344CB8AC3E}">
        <p14:creationId xmlns:p14="http://schemas.microsoft.com/office/powerpoint/2010/main" val="1147302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ox(in)">
                                      <p:cBhvr>
                                        <p:cTn id="10" dur="500"/>
                                        <p:tgtEl>
                                          <p:spTgt spid="25"/>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ox(in)">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3076"/>
                                        </p:tgtEl>
                                        <p:attrNameLst>
                                          <p:attrName>style.visibility</p:attrName>
                                        </p:attrNameLst>
                                      </p:cBhvr>
                                      <p:to>
                                        <p:strVal val="visible"/>
                                      </p:to>
                                    </p:set>
                                    <p:animEffect transition="in" filter="box(in)">
                                      <p:cBhvr>
                                        <p:cTn id="18" dur="500"/>
                                        <p:tgtEl>
                                          <p:spTgt spid="3076"/>
                                        </p:tgtEl>
                                      </p:cBhvr>
                                    </p:animEffect>
                                  </p:childTnLst>
                                </p:cTn>
                              </p:par>
                              <p:par>
                                <p:cTn id="19" presetID="4" presetClass="entr" presetSubtype="16" fill="hold" nodeType="withEffect">
                                  <p:stCondLst>
                                    <p:cond delay="0"/>
                                  </p:stCondLst>
                                  <p:childTnLst>
                                    <p:set>
                                      <p:cBhvr>
                                        <p:cTn id="20" dur="1" fill="hold">
                                          <p:stCondLst>
                                            <p:cond delay="0"/>
                                          </p:stCondLst>
                                        </p:cTn>
                                        <p:tgtEl>
                                          <p:spTgt spid="3077"/>
                                        </p:tgtEl>
                                        <p:attrNameLst>
                                          <p:attrName>style.visibility</p:attrName>
                                        </p:attrNameLst>
                                      </p:cBhvr>
                                      <p:to>
                                        <p:strVal val="visible"/>
                                      </p:to>
                                    </p:set>
                                    <p:animEffect transition="in" filter="box(in)">
                                      <p:cBhvr>
                                        <p:cTn id="21" dur="500"/>
                                        <p:tgtEl>
                                          <p:spTgt spid="3077"/>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ox(in)">
                                      <p:cBhvr>
                                        <p:cTn id="26" dur="500"/>
                                        <p:tgtEl>
                                          <p:spTgt spid="17"/>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ox(in)">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xit" presetSubtype="16" fill="hold" grpId="1" nodeType="clickEffect">
                                  <p:stCondLst>
                                    <p:cond delay="0"/>
                                  </p:stCondLst>
                                  <p:childTnLst>
                                    <p:animEffect transition="out" filter="box(in)">
                                      <p:cBhvr>
                                        <p:cTn id="33" dur="500"/>
                                        <p:tgtEl>
                                          <p:spTgt spid="17"/>
                                        </p:tgtEl>
                                      </p:cBhvr>
                                    </p:animEffect>
                                    <p:set>
                                      <p:cBhvr>
                                        <p:cTn id="34" dur="1" fill="hold">
                                          <p:stCondLst>
                                            <p:cond delay="499"/>
                                          </p:stCondLst>
                                        </p:cTn>
                                        <p:tgtEl>
                                          <p:spTgt spid="17"/>
                                        </p:tgtEl>
                                        <p:attrNameLst>
                                          <p:attrName>style.visibility</p:attrName>
                                        </p:attrNameLst>
                                      </p:cBhvr>
                                      <p:to>
                                        <p:strVal val="hidden"/>
                                      </p:to>
                                    </p:set>
                                  </p:childTnLst>
                                </p:cTn>
                              </p:par>
                              <p:par>
                                <p:cTn id="35" presetID="4" presetClass="exit" presetSubtype="16" fill="hold" grpId="1" nodeType="withEffect">
                                  <p:stCondLst>
                                    <p:cond delay="0"/>
                                  </p:stCondLst>
                                  <p:childTnLst>
                                    <p:animEffect transition="out" filter="box(in)">
                                      <p:cBhvr>
                                        <p:cTn id="36" dur="500"/>
                                        <p:tgtEl>
                                          <p:spTgt spid="21"/>
                                        </p:tgtEl>
                                      </p:cBhvr>
                                    </p:animEffect>
                                    <p:set>
                                      <p:cBhvr>
                                        <p:cTn id="37" dur="1" fill="hold">
                                          <p:stCondLst>
                                            <p:cond delay="499"/>
                                          </p:stCondLst>
                                        </p:cTn>
                                        <p:tgtEl>
                                          <p:spTgt spid="21"/>
                                        </p:tgtEl>
                                        <p:attrNameLst>
                                          <p:attrName>style.visibility</p:attrName>
                                        </p:attrNameLst>
                                      </p:cBhvr>
                                      <p:to>
                                        <p:strVal val="hidden"/>
                                      </p:to>
                                    </p:set>
                                  </p:childTnLst>
                                </p:cTn>
                              </p:par>
                              <p:par>
                                <p:cTn id="38" presetID="4" presetClass="entr" presetSubtype="16"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ox(in)">
                                      <p:cBhvr>
                                        <p:cTn id="40" dur="500"/>
                                        <p:tgtEl>
                                          <p:spTgt spid="18"/>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box(in)">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xit" presetSubtype="16" fill="hold" grpId="1" nodeType="clickEffect">
                                  <p:stCondLst>
                                    <p:cond delay="0"/>
                                  </p:stCondLst>
                                  <p:childTnLst>
                                    <p:animEffect transition="out" filter="box(in)">
                                      <p:cBhvr>
                                        <p:cTn id="47" dur="500"/>
                                        <p:tgtEl>
                                          <p:spTgt spid="18"/>
                                        </p:tgtEl>
                                      </p:cBhvr>
                                    </p:animEffect>
                                    <p:set>
                                      <p:cBhvr>
                                        <p:cTn id="48" dur="1" fill="hold">
                                          <p:stCondLst>
                                            <p:cond delay="499"/>
                                          </p:stCondLst>
                                        </p:cTn>
                                        <p:tgtEl>
                                          <p:spTgt spid="18"/>
                                        </p:tgtEl>
                                        <p:attrNameLst>
                                          <p:attrName>style.visibility</p:attrName>
                                        </p:attrNameLst>
                                      </p:cBhvr>
                                      <p:to>
                                        <p:strVal val="hidden"/>
                                      </p:to>
                                    </p:set>
                                  </p:childTnLst>
                                </p:cTn>
                              </p:par>
                              <p:par>
                                <p:cTn id="49" presetID="4" presetClass="exit" presetSubtype="16" fill="hold" grpId="1" nodeType="withEffect">
                                  <p:stCondLst>
                                    <p:cond delay="0"/>
                                  </p:stCondLst>
                                  <p:childTnLst>
                                    <p:animEffect transition="out" filter="box(in)">
                                      <p:cBhvr>
                                        <p:cTn id="50" dur="500"/>
                                        <p:tgtEl>
                                          <p:spTgt spid="22"/>
                                        </p:tgtEl>
                                      </p:cBhvr>
                                    </p:animEffect>
                                    <p:set>
                                      <p:cBhvr>
                                        <p:cTn id="51" dur="1" fill="hold">
                                          <p:stCondLst>
                                            <p:cond delay="499"/>
                                          </p:stCondLst>
                                        </p:cTn>
                                        <p:tgtEl>
                                          <p:spTgt spid="22"/>
                                        </p:tgtEl>
                                        <p:attrNameLst>
                                          <p:attrName>style.visibility</p:attrName>
                                        </p:attrNameLst>
                                      </p:cBhvr>
                                      <p:to>
                                        <p:strVal val="hidden"/>
                                      </p:to>
                                    </p:set>
                                  </p:childTnLst>
                                </p:cTn>
                              </p:par>
                              <p:par>
                                <p:cTn id="52" presetID="4" presetClass="entr" presetSubtype="16"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box(in)">
                                      <p:cBhvr>
                                        <p:cTn id="54" dur="500"/>
                                        <p:tgtEl>
                                          <p:spTgt spid="19"/>
                                        </p:tgtEl>
                                      </p:cBhvr>
                                    </p:animEffect>
                                  </p:childTnLst>
                                </p:cTn>
                              </p:par>
                              <p:par>
                                <p:cTn id="55" presetID="4" presetClass="entr" presetSubtype="16"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box(in)">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xit" presetSubtype="16" fill="hold" grpId="1" nodeType="clickEffect">
                                  <p:stCondLst>
                                    <p:cond delay="0"/>
                                  </p:stCondLst>
                                  <p:childTnLst>
                                    <p:animEffect transition="out" filter="box(in)">
                                      <p:cBhvr>
                                        <p:cTn id="61" dur="500"/>
                                        <p:tgtEl>
                                          <p:spTgt spid="19"/>
                                        </p:tgtEl>
                                      </p:cBhvr>
                                    </p:animEffect>
                                    <p:set>
                                      <p:cBhvr>
                                        <p:cTn id="62" dur="1" fill="hold">
                                          <p:stCondLst>
                                            <p:cond delay="499"/>
                                          </p:stCondLst>
                                        </p:cTn>
                                        <p:tgtEl>
                                          <p:spTgt spid="19"/>
                                        </p:tgtEl>
                                        <p:attrNameLst>
                                          <p:attrName>style.visibility</p:attrName>
                                        </p:attrNameLst>
                                      </p:cBhvr>
                                      <p:to>
                                        <p:strVal val="hidden"/>
                                      </p:to>
                                    </p:set>
                                  </p:childTnLst>
                                </p:cTn>
                              </p:par>
                              <p:par>
                                <p:cTn id="63" presetID="4" presetClass="exit" presetSubtype="16" fill="hold" grpId="1" nodeType="withEffect">
                                  <p:stCondLst>
                                    <p:cond delay="0"/>
                                  </p:stCondLst>
                                  <p:childTnLst>
                                    <p:animEffect transition="out" filter="box(in)">
                                      <p:cBhvr>
                                        <p:cTn id="64" dur="500"/>
                                        <p:tgtEl>
                                          <p:spTgt spid="23"/>
                                        </p:tgtEl>
                                      </p:cBhvr>
                                    </p:animEffect>
                                    <p:set>
                                      <p:cBhvr>
                                        <p:cTn id="65" dur="1" fill="hold">
                                          <p:stCondLst>
                                            <p:cond delay="499"/>
                                          </p:stCondLst>
                                        </p:cTn>
                                        <p:tgtEl>
                                          <p:spTgt spid="23"/>
                                        </p:tgtEl>
                                        <p:attrNameLst>
                                          <p:attrName>style.visibility</p:attrName>
                                        </p:attrNameLst>
                                      </p:cBhvr>
                                      <p:to>
                                        <p:strVal val="hidden"/>
                                      </p:to>
                                    </p:set>
                                  </p:childTnLst>
                                </p:cTn>
                              </p:par>
                              <p:par>
                                <p:cTn id="66" presetID="4" presetClass="entr" presetSubtype="16"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box(in)">
                                      <p:cBhvr>
                                        <p:cTn id="68" dur="500"/>
                                        <p:tgtEl>
                                          <p:spTgt spid="20"/>
                                        </p:tgtEl>
                                      </p:cBhvr>
                                    </p:animEffect>
                                  </p:childTnLst>
                                </p:cTn>
                              </p:par>
                              <p:par>
                                <p:cTn id="69" presetID="4" presetClass="entr" presetSubtype="16" fill="hold" grpId="0" nodeType="with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box(in)">
                                      <p:cBhvr>
                                        <p:cTn id="71" dur="500"/>
                                        <p:tgtEl>
                                          <p:spTgt spid="24"/>
                                        </p:tgtEl>
                                      </p:cBhvr>
                                    </p:animEffect>
                                  </p:childTnLst>
                                </p:cTn>
                              </p:par>
                            </p:childTnLst>
                          </p:cTn>
                        </p:par>
                      </p:childTnLst>
                    </p:cTn>
                  </p:par>
                  <p:par>
                    <p:cTn id="72" fill="hold">
                      <p:stCondLst>
                        <p:cond delay="indefinite"/>
                      </p:stCondLst>
                      <p:childTnLst>
                        <p:par>
                          <p:cTn id="73" fill="hold">
                            <p:stCondLst>
                              <p:cond delay="0"/>
                            </p:stCondLst>
                            <p:childTnLst>
                              <p:par>
                                <p:cTn id="74" presetID="4" presetClass="entr" presetSubtype="16" fill="hold" grpId="0" nodeType="click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box(in)">
                                      <p:cBhvr>
                                        <p:cTn id="7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7" grpId="0" animBg="1"/>
      <p:bldP spid="17" grpId="1" animBg="1"/>
      <p:bldP spid="18" grpId="0" animBg="1"/>
      <p:bldP spid="18" grpId="1" animBg="1"/>
      <p:bldP spid="19" grpId="0" animBg="1"/>
      <p:bldP spid="19" grpId="1" animBg="1"/>
      <p:bldP spid="20" grpId="0" animBg="1"/>
      <p:bldP spid="21" grpId="0" animBg="1"/>
      <p:bldP spid="21" grpId="1" animBg="1"/>
      <p:bldP spid="22" grpId="0" animBg="1"/>
      <p:bldP spid="22" grpId="1" animBg="1"/>
      <p:bldP spid="23" grpId="0" animBg="1"/>
      <p:bldP spid="23" grpId="1" animBg="1"/>
      <p:bldP spid="24" grpId="0" animBg="1"/>
      <p:bldP spid="25" grpId="0" animBg="1"/>
      <p:bldP spid="2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z="2000" dirty="0" smtClean="0"/>
              <a:t>Intuitive Description of the Three-Time-Scale Decomposition - III</a:t>
            </a:r>
            <a:endParaRPr lang="es-ES" sz="2000" dirty="0"/>
          </a:p>
        </p:txBody>
      </p:sp>
      <p:sp>
        <p:nvSpPr>
          <p:cNvPr id="3" name="2 Marcador de contenido"/>
          <p:cNvSpPr>
            <a:spLocks noGrp="1"/>
          </p:cNvSpPr>
          <p:nvPr>
            <p:ph idx="1"/>
          </p:nvPr>
        </p:nvSpPr>
        <p:spPr>
          <a:xfrm>
            <a:off x="323528" y="1085527"/>
            <a:ext cx="8631560" cy="4935761"/>
          </a:xfrm>
        </p:spPr>
        <p:txBody>
          <a:bodyPr/>
          <a:lstStyle/>
          <a:p>
            <a:r>
              <a:rPr lang="en-US" sz="1800" dirty="0" smtClean="0"/>
              <a:t>Evolution of the slow variable </a:t>
            </a:r>
            <a:r>
              <a:rPr lang="en-US" sz="1800" b="1" dirty="0" smtClean="0"/>
              <a:t>x</a:t>
            </a:r>
            <a:r>
              <a:rPr lang="en-US" sz="1800" dirty="0" smtClean="0"/>
              <a:t> as it moves in the manifold of the Σ</a:t>
            </a:r>
            <a:r>
              <a:rPr lang="en-US" sz="1800" baseline="-25000" dirty="0" smtClean="0"/>
              <a:t>S</a:t>
            </a:r>
            <a:r>
              <a:rPr lang="en-US" sz="1800" dirty="0" smtClean="0"/>
              <a:t>-subsystem</a:t>
            </a:r>
          </a:p>
        </p:txBody>
      </p:sp>
      <p:sp>
        <p:nvSpPr>
          <p:cNvPr id="4" name="3 Marcador de número de diapositiva"/>
          <p:cNvSpPr>
            <a:spLocks noGrp="1"/>
          </p:cNvSpPr>
          <p:nvPr>
            <p:ph type="sldNum" sz="quarter" idx="4294967295"/>
          </p:nvPr>
        </p:nvSpPr>
        <p:spPr>
          <a:xfrm>
            <a:off x="7042150" y="6243638"/>
            <a:ext cx="1905000" cy="457200"/>
          </a:xfrm>
          <a:prstGeom prst="rect">
            <a:avLst/>
          </a:prstGeom>
        </p:spPr>
        <p:txBody>
          <a:bodyPr/>
          <a:lstStyle/>
          <a:p>
            <a:pPr>
              <a:defRPr/>
            </a:pPr>
            <a:fld id="{8395C71D-A1E9-4C6C-95BC-D65559E1623D}" type="slidenum">
              <a:rPr lang="es-ES" smtClean="0"/>
              <a:pPr>
                <a:defRPr/>
              </a:pPr>
              <a:t>36</a:t>
            </a:fld>
            <a:endParaRPr lang="es-ES"/>
          </a:p>
        </p:txBody>
      </p:sp>
      <p:pic>
        <p:nvPicPr>
          <p:cNvPr id="118787" name="Picture 3"/>
          <p:cNvPicPr>
            <a:picLocks noChangeAspect="1" noChangeArrowheads="1"/>
          </p:cNvPicPr>
          <p:nvPr/>
        </p:nvPicPr>
        <p:blipFill>
          <a:blip r:embed="rId2" cstate="print"/>
          <a:srcRect/>
          <a:stretch>
            <a:fillRect/>
          </a:stretch>
        </p:blipFill>
        <p:spPr bwMode="auto">
          <a:xfrm>
            <a:off x="899592" y="2132856"/>
            <a:ext cx="7375874" cy="4495062"/>
          </a:xfrm>
          <a:prstGeom prst="rect">
            <a:avLst/>
          </a:prstGeom>
          <a:noFill/>
          <a:ln w="9525">
            <a:noFill/>
            <a:miter lim="800000"/>
            <a:headEnd/>
            <a:tailEnd/>
          </a:ln>
        </p:spPr>
      </p:pic>
      <p:grpSp>
        <p:nvGrpSpPr>
          <p:cNvPr id="7" name="6 Grupo"/>
          <p:cNvGrpSpPr/>
          <p:nvPr/>
        </p:nvGrpSpPr>
        <p:grpSpPr>
          <a:xfrm>
            <a:off x="7020272" y="2277856"/>
            <a:ext cx="1744063" cy="854234"/>
            <a:chOff x="179512" y="1629784"/>
            <a:chExt cx="1744063" cy="854234"/>
          </a:xfrm>
        </p:grpSpPr>
        <p:pic>
          <p:nvPicPr>
            <p:cNvPr id="8" name="Picture 23"/>
            <p:cNvPicPr>
              <a:picLocks noChangeAspect="1" noChangeArrowheads="1"/>
            </p:cNvPicPr>
            <p:nvPr/>
          </p:nvPicPr>
          <p:blipFill>
            <a:blip r:embed="rId3" cstate="print"/>
            <a:srcRect/>
            <a:stretch>
              <a:fillRect/>
            </a:stretch>
          </p:blipFill>
          <p:spPr bwMode="auto">
            <a:xfrm>
              <a:off x="485300" y="1629784"/>
              <a:ext cx="1438275" cy="228600"/>
            </a:xfrm>
            <a:prstGeom prst="rect">
              <a:avLst/>
            </a:prstGeom>
            <a:noFill/>
            <a:ln w="9525">
              <a:noFill/>
              <a:miter lim="800000"/>
              <a:headEnd/>
              <a:tailEnd/>
            </a:ln>
          </p:spPr>
        </p:pic>
        <p:pic>
          <p:nvPicPr>
            <p:cNvPr id="9" name="Picture 24"/>
            <p:cNvPicPr>
              <a:picLocks noChangeAspect="1" noChangeArrowheads="1"/>
            </p:cNvPicPr>
            <p:nvPr/>
          </p:nvPicPr>
          <p:blipFill>
            <a:blip r:embed="rId4" cstate="print"/>
            <a:srcRect/>
            <a:stretch>
              <a:fillRect/>
            </a:stretch>
          </p:blipFill>
          <p:spPr bwMode="auto">
            <a:xfrm>
              <a:off x="179512" y="1960143"/>
              <a:ext cx="1704975" cy="523875"/>
            </a:xfrm>
            <a:prstGeom prst="rect">
              <a:avLst/>
            </a:prstGeom>
            <a:noFill/>
            <a:ln w="9525">
              <a:noFill/>
              <a:miter lim="800000"/>
              <a:headEnd/>
              <a:tailEnd/>
            </a:ln>
          </p:spPr>
        </p:pic>
      </p:grpSp>
      <p:sp>
        <p:nvSpPr>
          <p:cNvPr id="10" name="9 CuadroTexto"/>
          <p:cNvSpPr txBox="1"/>
          <p:nvPr/>
        </p:nvSpPr>
        <p:spPr>
          <a:xfrm>
            <a:off x="2675838" y="1476073"/>
            <a:ext cx="5927007" cy="615553"/>
          </a:xfrm>
          <a:prstGeom prst="rect">
            <a:avLst/>
          </a:prstGeom>
          <a:noFill/>
        </p:spPr>
        <p:txBody>
          <a:bodyPr wrap="none" rtlCol="0">
            <a:spAutoFit/>
          </a:bodyPr>
          <a:lstStyle/>
          <a:p>
            <a:pPr algn="ctr"/>
            <a:r>
              <a:rPr lang="en-US" sz="1800" b="1" i="0" dirty="0" smtClean="0"/>
              <a:t>Σ</a:t>
            </a:r>
            <a:r>
              <a:rPr lang="en-US" sz="1800" b="1" i="0" baseline="-25000" dirty="0" smtClean="0"/>
              <a:t>S</a:t>
            </a:r>
            <a:r>
              <a:rPr lang="en-US" sz="1800" b="1" i="0" dirty="0" smtClean="0"/>
              <a:t>-subsystem  CONFIGURATION SPACE </a:t>
            </a:r>
          </a:p>
          <a:p>
            <a:pPr algn="ctr"/>
            <a:r>
              <a:rPr lang="en-US" sz="1600" i="0" dirty="0" smtClean="0">
                <a:sym typeface="Symbol"/>
              </a:rPr>
              <a:t>x  </a:t>
            </a:r>
            <a:r>
              <a:rPr lang="en-US" sz="1600" i="0" dirty="0" smtClean="0"/>
              <a:t>surface quasi-steady-state equilibrium of the Σ</a:t>
            </a:r>
            <a:r>
              <a:rPr lang="en-US" sz="1600" i="0" baseline="-25000" dirty="0" smtClean="0"/>
              <a:t>S</a:t>
            </a:r>
            <a:r>
              <a:rPr lang="en-US" sz="1600" i="0" dirty="0" smtClean="0"/>
              <a:t>-subsystem</a:t>
            </a:r>
            <a:endParaRPr lang="es-ES" sz="1600" i="0" dirty="0"/>
          </a:p>
        </p:txBody>
      </p:sp>
      <p:sp>
        <p:nvSpPr>
          <p:cNvPr id="11" name="10 Rectángulo redondeado"/>
          <p:cNvSpPr/>
          <p:nvPr/>
        </p:nvSpPr>
        <p:spPr bwMode="auto">
          <a:xfrm>
            <a:off x="4262462" y="2442299"/>
            <a:ext cx="2664296" cy="360040"/>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12" name="11 Flecha derecha"/>
          <p:cNvSpPr/>
          <p:nvPr/>
        </p:nvSpPr>
        <p:spPr bwMode="auto">
          <a:xfrm rot="5400000">
            <a:off x="5395699" y="2093309"/>
            <a:ext cx="378703" cy="29512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13" name="12 Rectángulo redondeado"/>
          <p:cNvSpPr/>
          <p:nvPr/>
        </p:nvSpPr>
        <p:spPr bwMode="auto">
          <a:xfrm>
            <a:off x="5220072" y="3628132"/>
            <a:ext cx="1368152" cy="360040"/>
          </a:xfrm>
          <a:prstGeom prst="roundRect">
            <a:avLst/>
          </a:prstGeom>
          <a:solidFill>
            <a:srgbClr val="FFFF00">
              <a:alpha val="20000"/>
            </a:srgbClr>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14" name="13 Rectángulo redondeado"/>
          <p:cNvSpPr/>
          <p:nvPr/>
        </p:nvSpPr>
        <p:spPr bwMode="auto">
          <a:xfrm>
            <a:off x="4487292" y="5949280"/>
            <a:ext cx="1368152" cy="360040"/>
          </a:xfrm>
          <a:prstGeom prst="roundRect">
            <a:avLst/>
          </a:prstGeom>
          <a:solidFill>
            <a:srgbClr val="00FF00">
              <a:alpha val="20000"/>
            </a:srgbClr>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15" name="14 Elipse"/>
          <p:cNvSpPr/>
          <p:nvPr/>
        </p:nvSpPr>
        <p:spPr bwMode="auto">
          <a:xfrm>
            <a:off x="3572396" y="4098280"/>
            <a:ext cx="144016" cy="144016"/>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16" name="15 Elipse"/>
          <p:cNvSpPr/>
          <p:nvPr/>
        </p:nvSpPr>
        <p:spPr bwMode="auto">
          <a:xfrm>
            <a:off x="2987824" y="4221088"/>
            <a:ext cx="144016" cy="144016"/>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dirty="0" smtClean="0">
              <a:ln>
                <a:noFill/>
              </a:ln>
              <a:solidFill>
                <a:schemeClr val="tx1"/>
              </a:solidFill>
              <a:effectLst/>
              <a:latin typeface="Tahoma" pitchFamily="34" charset="0"/>
            </a:endParaRPr>
          </a:p>
        </p:txBody>
      </p:sp>
      <p:sp>
        <p:nvSpPr>
          <p:cNvPr id="17" name="16 Elipse"/>
          <p:cNvSpPr/>
          <p:nvPr/>
        </p:nvSpPr>
        <p:spPr bwMode="auto">
          <a:xfrm>
            <a:off x="2699792" y="4437112"/>
            <a:ext cx="144016" cy="144016"/>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19" name="18 Elipse"/>
          <p:cNvSpPr>
            <a:spLocks noChangeAspect="1"/>
          </p:cNvSpPr>
          <p:nvPr/>
        </p:nvSpPr>
        <p:spPr bwMode="auto">
          <a:xfrm flipV="1">
            <a:off x="6968559" y="4119488"/>
            <a:ext cx="115213" cy="115213"/>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20" name="19 Elipse"/>
          <p:cNvSpPr>
            <a:spLocks noChangeAspect="1"/>
          </p:cNvSpPr>
          <p:nvPr/>
        </p:nvSpPr>
        <p:spPr bwMode="auto">
          <a:xfrm flipV="1">
            <a:off x="7092280" y="4784452"/>
            <a:ext cx="115213" cy="115213"/>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21" name="20 Elipse"/>
          <p:cNvSpPr>
            <a:spLocks noChangeAspect="1"/>
          </p:cNvSpPr>
          <p:nvPr/>
        </p:nvSpPr>
        <p:spPr bwMode="auto">
          <a:xfrm flipV="1">
            <a:off x="7740352" y="4843760"/>
            <a:ext cx="115213" cy="115213"/>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1770229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ox(in)">
                                      <p:cBhvr>
                                        <p:cTn id="10" dur="500"/>
                                        <p:tgtEl>
                                          <p:spTgt spid="12"/>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ox(in)">
                                      <p:cBhvr>
                                        <p:cTn id="13" dur="500"/>
                                        <p:tgtEl>
                                          <p:spTgt spid="11"/>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ox(in)">
                                      <p:cBhvr>
                                        <p:cTn id="16" dur="500"/>
                                        <p:tgtEl>
                                          <p:spTgt spid="13"/>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ox(in)">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ox(in)">
                                      <p:cBhvr>
                                        <p:cTn id="24" dur="500"/>
                                        <p:tgtEl>
                                          <p:spTgt spid="15"/>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ox(in)">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xit" presetSubtype="16" fill="hold" grpId="1" nodeType="clickEffect">
                                  <p:stCondLst>
                                    <p:cond delay="0"/>
                                  </p:stCondLst>
                                  <p:childTnLst>
                                    <p:animEffect transition="out" filter="box(in)">
                                      <p:cBhvr>
                                        <p:cTn id="31" dur="500"/>
                                        <p:tgtEl>
                                          <p:spTgt spid="15"/>
                                        </p:tgtEl>
                                      </p:cBhvr>
                                    </p:animEffect>
                                    <p:set>
                                      <p:cBhvr>
                                        <p:cTn id="32" dur="1" fill="hold">
                                          <p:stCondLst>
                                            <p:cond delay="499"/>
                                          </p:stCondLst>
                                        </p:cTn>
                                        <p:tgtEl>
                                          <p:spTgt spid="15"/>
                                        </p:tgtEl>
                                        <p:attrNameLst>
                                          <p:attrName>style.visibility</p:attrName>
                                        </p:attrNameLst>
                                      </p:cBhvr>
                                      <p:to>
                                        <p:strVal val="hidden"/>
                                      </p:to>
                                    </p:set>
                                  </p:childTnLst>
                                </p:cTn>
                              </p:par>
                              <p:par>
                                <p:cTn id="33" presetID="4" presetClass="exit" presetSubtype="16" fill="hold" grpId="1" nodeType="withEffect">
                                  <p:stCondLst>
                                    <p:cond delay="0"/>
                                  </p:stCondLst>
                                  <p:childTnLst>
                                    <p:animEffect transition="out" filter="box(in)">
                                      <p:cBhvr>
                                        <p:cTn id="34" dur="500"/>
                                        <p:tgtEl>
                                          <p:spTgt spid="19"/>
                                        </p:tgtEl>
                                      </p:cBhvr>
                                    </p:animEffect>
                                    <p:set>
                                      <p:cBhvr>
                                        <p:cTn id="35" dur="1" fill="hold">
                                          <p:stCondLst>
                                            <p:cond delay="499"/>
                                          </p:stCondLst>
                                        </p:cTn>
                                        <p:tgtEl>
                                          <p:spTgt spid="19"/>
                                        </p:tgtEl>
                                        <p:attrNameLst>
                                          <p:attrName>style.visibility</p:attrName>
                                        </p:attrNameLst>
                                      </p:cBhvr>
                                      <p:to>
                                        <p:strVal val="hidden"/>
                                      </p:to>
                                    </p:set>
                                  </p:childTnLst>
                                </p:cTn>
                              </p:par>
                              <p:par>
                                <p:cTn id="36" presetID="4" presetClass="entr" presetSubtype="16"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ox(in)">
                                      <p:cBhvr>
                                        <p:cTn id="38" dur="500"/>
                                        <p:tgtEl>
                                          <p:spTgt spid="16"/>
                                        </p:tgtEl>
                                      </p:cBhvr>
                                    </p:animEffect>
                                  </p:childTnLst>
                                </p:cTn>
                              </p:par>
                              <p:par>
                                <p:cTn id="39" presetID="4" presetClass="entr" presetSubtype="16"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ox(in)">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xit" presetSubtype="16" fill="hold" grpId="1" nodeType="clickEffect">
                                  <p:stCondLst>
                                    <p:cond delay="0"/>
                                  </p:stCondLst>
                                  <p:childTnLst>
                                    <p:animEffect transition="out" filter="box(in)">
                                      <p:cBhvr>
                                        <p:cTn id="45" dur="500"/>
                                        <p:tgtEl>
                                          <p:spTgt spid="16"/>
                                        </p:tgtEl>
                                      </p:cBhvr>
                                    </p:animEffect>
                                    <p:set>
                                      <p:cBhvr>
                                        <p:cTn id="46" dur="1" fill="hold">
                                          <p:stCondLst>
                                            <p:cond delay="499"/>
                                          </p:stCondLst>
                                        </p:cTn>
                                        <p:tgtEl>
                                          <p:spTgt spid="16"/>
                                        </p:tgtEl>
                                        <p:attrNameLst>
                                          <p:attrName>style.visibility</p:attrName>
                                        </p:attrNameLst>
                                      </p:cBhvr>
                                      <p:to>
                                        <p:strVal val="hidden"/>
                                      </p:to>
                                    </p:set>
                                  </p:childTnLst>
                                </p:cTn>
                              </p:par>
                              <p:par>
                                <p:cTn id="47" presetID="4" presetClass="exit" presetSubtype="16" fill="hold" grpId="1" nodeType="withEffect">
                                  <p:stCondLst>
                                    <p:cond delay="0"/>
                                  </p:stCondLst>
                                  <p:childTnLst>
                                    <p:animEffect transition="out" filter="box(in)">
                                      <p:cBhvr>
                                        <p:cTn id="48" dur="500"/>
                                        <p:tgtEl>
                                          <p:spTgt spid="20"/>
                                        </p:tgtEl>
                                      </p:cBhvr>
                                    </p:animEffect>
                                    <p:set>
                                      <p:cBhvr>
                                        <p:cTn id="49" dur="1" fill="hold">
                                          <p:stCondLst>
                                            <p:cond delay="499"/>
                                          </p:stCondLst>
                                        </p:cTn>
                                        <p:tgtEl>
                                          <p:spTgt spid="20"/>
                                        </p:tgtEl>
                                        <p:attrNameLst>
                                          <p:attrName>style.visibility</p:attrName>
                                        </p:attrNameLst>
                                      </p:cBhvr>
                                      <p:to>
                                        <p:strVal val="hidden"/>
                                      </p:to>
                                    </p:set>
                                  </p:childTnLst>
                                </p:cTn>
                              </p:par>
                              <p:par>
                                <p:cTn id="50" presetID="4" presetClass="entr" presetSubtype="16"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ox(in)">
                                      <p:cBhvr>
                                        <p:cTn id="52" dur="500"/>
                                        <p:tgtEl>
                                          <p:spTgt spid="17"/>
                                        </p:tgtEl>
                                      </p:cBhvr>
                                    </p:animEffect>
                                  </p:childTnLst>
                                </p:cTn>
                              </p:par>
                              <p:par>
                                <p:cTn id="53" presetID="4" presetClass="entr" presetSubtype="16"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box(in)">
                                      <p:cBhvr>
                                        <p:cTn id="55" dur="500"/>
                                        <p:tgtEl>
                                          <p:spTgt spid="21"/>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xit" presetSubtype="16" fill="hold" grpId="1" nodeType="clickEffect">
                                  <p:stCondLst>
                                    <p:cond delay="0"/>
                                  </p:stCondLst>
                                  <p:childTnLst>
                                    <p:animEffect transition="out" filter="box(in)">
                                      <p:cBhvr>
                                        <p:cTn id="59" dur="500"/>
                                        <p:tgtEl>
                                          <p:spTgt spid="17"/>
                                        </p:tgtEl>
                                      </p:cBhvr>
                                    </p:animEffect>
                                    <p:set>
                                      <p:cBhvr>
                                        <p:cTn id="60" dur="1" fill="hold">
                                          <p:stCondLst>
                                            <p:cond delay="499"/>
                                          </p:stCondLst>
                                        </p:cTn>
                                        <p:tgtEl>
                                          <p:spTgt spid="17"/>
                                        </p:tgtEl>
                                        <p:attrNameLst>
                                          <p:attrName>style.visibility</p:attrName>
                                        </p:attrNameLst>
                                      </p:cBhvr>
                                      <p:to>
                                        <p:strVal val="hidden"/>
                                      </p:to>
                                    </p:set>
                                  </p:childTnLst>
                                </p:cTn>
                              </p:par>
                              <p:par>
                                <p:cTn id="61" presetID="4" presetClass="exit" presetSubtype="16" fill="hold" grpId="1" nodeType="withEffect">
                                  <p:stCondLst>
                                    <p:cond delay="0"/>
                                  </p:stCondLst>
                                  <p:childTnLst>
                                    <p:animEffect transition="out" filter="box(in)">
                                      <p:cBhvr>
                                        <p:cTn id="62" dur="500"/>
                                        <p:tgtEl>
                                          <p:spTgt spid="21"/>
                                        </p:tgtEl>
                                      </p:cBhvr>
                                    </p:animEffect>
                                    <p:set>
                                      <p:cBhvr>
                                        <p:cTn id="63"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P spid="13" grpId="0" animBg="1"/>
      <p:bldP spid="14" grpId="0" animBg="1"/>
      <p:bldP spid="15" grpId="0" animBg="1"/>
      <p:bldP spid="15" grpId="1" animBg="1"/>
      <p:bldP spid="16" grpId="0" animBg="1"/>
      <p:bldP spid="16" grpId="1" animBg="1"/>
      <p:bldP spid="17" grpId="0" animBg="1"/>
      <p:bldP spid="17" grpId="1" animBg="1"/>
      <p:bldP spid="19" grpId="0" animBg="1"/>
      <p:bldP spid="19" grpId="1" animBg="1"/>
      <p:bldP spid="20" grpId="0" animBg="1"/>
      <p:bldP spid="20" grpId="1" animBg="1"/>
      <p:bldP spid="21" grpId="0" animBg="1"/>
      <p:bldP spid="21"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z="2000" dirty="0" smtClean="0"/>
              <a:t>TD &amp; BU Analysis Extension for Nth-Time-Scale System</a:t>
            </a:r>
            <a:endParaRPr lang="es-ES" sz="2000" dirty="0"/>
          </a:p>
        </p:txBody>
      </p:sp>
      <p:sp>
        <p:nvSpPr>
          <p:cNvPr id="3" name="2 Marcador de contenido"/>
          <p:cNvSpPr>
            <a:spLocks noGrp="1"/>
          </p:cNvSpPr>
          <p:nvPr>
            <p:ph idx="1"/>
          </p:nvPr>
        </p:nvSpPr>
        <p:spPr>
          <a:xfrm>
            <a:off x="251520" y="1268760"/>
            <a:ext cx="8703568" cy="5007769"/>
          </a:xfrm>
        </p:spPr>
        <p:txBody>
          <a:bodyPr/>
          <a:lstStyle/>
          <a:p>
            <a:r>
              <a:rPr lang="en-US" sz="2400" i="1" dirty="0" smtClean="0"/>
              <a:t>TD &amp; BU</a:t>
            </a:r>
            <a:r>
              <a:rPr lang="en-US" sz="2400" dirty="0" smtClean="0"/>
              <a:t> Time-scale analysis methodologies are applicable for a more general Nth-time-scale system</a:t>
            </a:r>
          </a:p>
          <a:p>
            <a:pPr lvl="2"/>
            <a:endParaRPr lang="en-US" sz="1600" dirty="0" smtClean="0"/>
          </a:p>
          <a:p>
            <a:r>
              <a:rPr lang="en-US" sz="2400" dirty="0" smtClean="0"/>
              <a:t>Provide an additional degree of freedom to the designer.</a:t>
            </a:r>
          </a:p>
          <a:p>
            <a:pPr lvl="1"/>
            <a:r>
              <a:rPr lang="en-US" sz="2000" dirty="0" smtClean="0"/>
              <a:t>After each subsystem reduction </a:t>
            </a:r>
            <a:r>
              <a:rPr lang="en-US" sz="2000" dirty="0" smtClean="0">
                <a:sym typeface="Symbol"/>
              </a:rPr>
              <a:t></a:t>
            </a:r>
            <a:r>
              <a:rPr lang="en-US" sz="2000" dirty="0" smtClean="0"/>
              <a:t> time-scale decomposition using either  </a:t>
            </a:r>
            <a:r>
              <a:rPr lang="en-US" sz="2000" b="1" i="1" dirty="0" smtClean="0"/>
              <a:t>TD</a:t>
            </a:r>
            <a:r>
              <a:rPr lang="en-US" sz="2000" dirty="0" smtClean="0"/>
              <a:t> or the </a:t>
            </a:r>
            <a:r>
              <a:rPr lang="en-US" sz="2000" b="1" i="1" dirty="0" smtClean="0"/>
              <a:t>BU</a:t>
            </a:r>
            <a:r>
              <a:rPr lang="en-US" sz="2000" dirty="0" smtClean="0"/>
              <a:t> depending on:</a:t>
            </a:r>
          </a:p>
          <a:p>
            <a:pPr lvl="3"/>
            <a:r>
              <a:rPr lang="en-US" sz="1400" dirty="0" smtClean="0"/>
              <a:t>the system structure of the resulting reduced order and boundary layer subsystems</a:t>
            </a:r>
          </a:p>
          <a:p>
            <a:pPr lvl="3"/>
            <a:r>
              <a:rPr lang="en-US" sz="1400" dirty="0" smtClean="0"/>
              <a:t>what suits better in order to proceed with the time-scale decomposition.</a:t>
            </a:r>
          </a:p>
          <a:p>
            <a:r>
              <a:rPr lang="en-US" sz="2600" dirty="0" smtClean="0"/>
              <a:t>Example with a </a:t>
            </a:r>
            <a:r>
              <a:rPr lang="en-US" sz="2800" dirty="0" smtClean="0"/>
              <a:t>4</a:t>
            </a:r>
            <a:r>
              <a:rPr lang="en-US" sz="2800" baseline="30000" dirty="0" smtClean="0"/>
              <a:t>th</a:t>
            </a:r>
            <a:r>
              <a:rPr lang="en-US" sz="2800" dirty="0" smtClean="0"/>
              <a:t>-Time-Scale SP System</a:t>
            </a:r>
            <a:r>
              <a:rPr lang="en-US" sz="2600" dirty="0" smtClean="0"/>
              <a:t> </a:t>
            </a:r>
            <a:endParaRPr lang="es-ES" sz="2600" dirty="0"/>
          </a:p>
        </p:txBody>
      </p:sp>
      <p:sp>
        <p:nvSpPr>
          <p:cNvPr id="4" name="3 Marcador de número de diapositiva"/>
          <p:cNvSpPr>
            <a:spLocks noGrp="1"/>
          </p:cNvSpPr>
          <p:nvPr>
            <p:ph type="sldNum" sz="quarter" idx="4294967295"/>
          </p:nvPr>
        </p:nvSpPr>
        <p:spPr>
          <a:xfrm>
            <a:off x="7042150" y="6243638"/>
            <a:ext cx="1905000" cy="457200"/>
          </a:xfrm>
          <a:prstGeom prst="rect">
            <a:avLst/>
          </a:prstGeom>
        </p:spPr>
        <p:txBody>
          <a:bodyPr/>
          <a:lstStyle/>
          <a:p>
            <a:pPr>
              <a:defRPr/>
            </a:pPr>
            <a:fld id="{8395C71D-A1E9-4C6C-95BC-D65559E1623D}" type="slidenum">
              <a:rPr lang="es-ES" smtClean="0"/>
              <a:pPr>
                <a:defRPr/>
              </a:pPr>
              <a:t>37</a:t>
            </a:fld>
            <a:endParaRPr lang="es-ES"/>
          </a:p>
        </p:txBody>
      </p:sp>
      <p:pic>
        <p:nvPicPr>
          <p:cNvPr id="6" name="Picture 2"/>
          <p:cNvPicPr>
            <a:picLocks noChangeAspect="1" noChangeArrowheads="1"/>
          </p:cNvPicPr>
          <p:nvPr/>
        </p:nvPicPr>
        <p:blipFill>
          <a:blip r:embed="rId2" cstate="print"/>
          <a:srcRect/>
          <a:stretch>
            <a:fillRect/>
          </a:stretch>
        </p:blipFill>
        <p:spPr bwMode="auto">
          <a:xfrm>
            <a:off x="3131840" y="4725144"/>
            <a:ext cx="2200275" cy="1238250"/>
          </a:xfrm>
          <a:prstGeom prst="rect">
            <a:avLst/>
          </a:prstGeom>
          <a:noFill/>
          <a:ln w="9525">
            <a:noFill/>
            <a:miter lim="800000"/>
            <a:headEnd/>
            <a:tailEnd/>
          </a:ln>
        </p:spPr>
      </p:pic>
    </p:spTree>
    <p:extLst>
      <p:ext uri="{BB962C8B-B14F-4D97-AF65-F5344CB8AC3E}">
        <p14:creationId xmlns:p14="http://schemas.microsoft.com/office/powerpoint/2010/main" val="2680705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ox(i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ox(i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ox(i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ox(in)">
                                      <p:cBhvr>
                                        <p:cTn id="32" dur="500"/>
                                        <p:tgtEl>
                                          <p:spTgt spid="3">
                                            <p:txEl>
                                              <p:pRg st="6" end="6"/>
                                            </p:txEl>
                                          </p:spTgt>
                                        </p:tgtEl>
                                      </p:cBhvr>
                                    </p:animEffect>
                                  </p:childTnLst>
                                </p:cTn>
                              </p:par>
                              <p:par>
                                <p:cTn id="33" presetID="4" presetClass="entr" presetSubtype="16"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ox(in)">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4294967295"/>
          </p:nvPr>
        </p:nvSpPr>
        <p:spPr>
          <a:xfrm>
            <a:off x="7042150" y="6243638"/>
            <a:ext cx="1905000" cy="457200"/>
          </a:xfrm>
          <a:prstGeom prst="rect">
            <a:avLst/>
          </a:prstGeom>
        </p:spPr>
        <p:txBody>
          <a:bodyPr/>
          <a:lstStyle/>
          <a:p>
            <a:pPr>
              <a:defRPr/>
            </a:pPr>
            <a:fld id="{8395C71D-A1E9-4C6C-95BC-D65559E1623D}" type="slidenum">
              <a:rPr lang="es-ES" smtClean="0"/>
              <a:pPr>
                <a:defRPr/>
              </a:pPr>
              <a:t>38</a:t>
            </a:fld>
            <a:endParaRPr lang="es-ES"/>
          </a:p>
        </p:txBody>
      </p:sp>
      <p:pic>
        <p:nvPicPr>
          <p:cNvPr id="7" name="Picture 2"/>
          <p:cNvPicPr>
            <a:picLocks noChangeAspect="1" noChangeArrowheads="1"/>
          </p:cNvPicPr>
          <p:nvPr/>
        </p:nvPicPr>
        <p:blipFill>
          <a:blip r:embed="rId3" cstate="print"/>
          <a:srcRect/>
          <a:stretch>
            <a:fillRect/>
          </a:stretch>
        </p:blipFill>
        <p:spPr bwMode="auto">
          <a:xfrm>
            <a:off x="-2728" y="3186683"/>
            <a:ext cx="2200275" cy="1238250"/>
          </a:xfrm>
          <a:prstGeom prst="rect">
            <a:avLst/>
          </a:prstGeom>
          <a:noFill/>
          <a:ln w="9525">
            <a:noFill/>
            <a:miter lim="800000"/>
            <a:headEnd/>
            <a:tailEnd/>
          </a:ln>
        </p:spPr>
      </p:pic>
      <p:pic>
        <p:nvPicPr>
          <p:cNvPr id="8" name="Picture 4"/>
          <p:cNvPicPr>
            <a:picLocks noChangeAspect="1" noChangeArrowheads="1"/>
          </p:cNvPicPr>
          <p:nvPr/>
        </p:nvPicPr>
        <p:blipFill>
          <a:blip r:embed="rId4" cstate="print"/>
          <a:srcRect/>
          <a:stretch>
            <a:fillRect/>
          </a:stretch>
        </p:blipFill>
        <p:spPr bwMode="auto">
          <a:xfrm>
            <a:off x="6489898" y="3042667"/>
            <a:ext cx="2076450" cy="333375"/>
          </a:xfrm>
          <a:prstGeom prst="rect">
            <a:avLst/>
          </a:prstGeom>
          <a:noFill/>
          <a:ln w="9525">
            <a:noFill/>
            <a:miter lim="800000"/>
            <a:headEnd/>
            <a:tailEnd/>
          </a:ln>
        </p:spPr>
      </p:pic>
      <p:grpSp>
        <p:nvGrpSpPr>
          <p:cNvPr id="3" name="8 Grupo"/>
          <p:cNvGrpSpPr/>
          <p:nvPr/>
        </p:nvGrpSpPr>
        <p:grpSpPr>
          <a:xfrm>
            <a:off x="5796136" y="3474715"/>
            <a:ext cx="3141987" cy="1402304"/>
            <a:chOff x="4796902" y="1844824"/>
            <a:chExt cx="3141987" cy="1402304"/>
          </a:xfrm>
        </p:grpSpPr>
        <p:pic>
          <p:nvPicPr>
            <p:cNvPr id="10" name="Picture 5"/>
            <p:cNvPicPr>
              <a:picLocks noChangeAspect="1" noChangeArrowheads="1"/>
            </p:cNvPicPr>
            <p:nvPr/>
          </p:nvPicPr>
          <p:blipFill>
            <a:blip r:embed="rId5" cstate="print"/>
            <a:srcRect/>
            <a:stretch>
              <a:fillRect/>
            </a:stretch>
          </p:blipFill>
          <p:spPr bwMode="auto">
            <a:xfrm>
              <a:off x="5148064" y="1844824"/>
              <a:ext cx="2790825" cy="447675"/>
            </a:xfrm>
            <a:prstGeom prst="rect">
              <a:avLst/>
            </a:prstGeom>
            <a:noFill/>
            <a:ln w="9525">
              <a:noFill/>
              <a:miter lim="800000"/>
              <a:headEnd/>
              <a:tailEnd/>
            </a:ln>
          </p:spPr>
        </p:pic>
        <p:pic>
          <p:nvPicPr>
            <p:cNvPr id="11" name="Picture 6"/>
            <p:cNvPicPr>
              <a:picLocks noChangeAspect="1" noChangeArrowheads="1"/>
            </p:cNvPicPr>
            <p:nvPr/>
          </p:nvPicPr>
          <p:blipFill>
            <a:blip r:embed="rId6" cstate="print"/>
            <a:srcRect/>
            <a:stretch>
              <a:fillRect/>
            </a:stretch>
          </p:blipFill>
          <p:spPr bwMode="auto">
            <a:xfrm>
              <a:off x="4796902" y="2294628"/>
              <a:ext cx="3133725" cy="952500"/>
            </a:xfrm>
            <a:prstGeom prst="rect">
              <a:avLst/>
            </a:prstGeom>
            <a:noFill/>
            <a:ln w="9525">
              <a:noFill/>
              <a:miter lim="800000"/>
              <a:headEnd/>
              <a:tailEnd/>
            </a:ln>
          </p:spPr>
        </p:pic>
      </p:grpSp>
      <p:pic>
        <p:nvPicPr>
          <p:cNvPr id="12" name="Picture 7"/>
          <p:cNvPicPr>
            <a:picLocks noChangeAspect="1" noChangeArrowheads="1"/>
          </p:cNvPicPr>
          <p:nvPr/>
        </p:nvPicPr>
        <p:blipFill>
          <a:blip r:embed="rId7" cstate="print"/>
          <a:srcRect/>
          <a:stretch>
            <a:fillRect/>
          </a:stretch>
        </p:blipFill>
        <p:spPr bwMode="auto">
          <a:xfrm>
            <a:off x="3635896" y="3402707"/>
            <a:ext cx="762000" cy="266700"/>
          </a:xfrm>
          <a:prstGeom prst="rect">
            <a:avLst/>
          </a:prstGeom>
          <a:noFill/>
          <a:ln w="9525">
            <a:noFill/>
            <a:miter lim="800000"/>
            <a:headEnd/>
            <a:tailEnd/>
          </a:ln>
        </p:spPr>
      </p:pic>
      <p:pic>
        <p:nvPicPr>
          <p:cNvPr id="13" name="Picture 11"/>
          <p:cNvPicPr>
            <a:picLocks noChangeAspect="1" noChangeArrowheads="1"/>
          </p:cNvPicPr>
          <p:nvPr/>
        </p:nvPicPr>
        <p:blipFill>
          <a:blip r:embed="rId8" cstate="print"/>
          <a:srcRect/>
          <a:stretch>
            <a:fillRect/>
          </a:stretch>
        </p:blipFill>
        <p:spPr bwMode="auto">
          <a:xfrm>
            <a:off x="3103190" y="5801568"/>
            <a:ext cx="5429250" cy="952500"/>
          </a:xfrm>
          <a:prstGeom prst="rect">
            <a:avLst/>
          </a:prstGeom>
          <a:noFill/>
          <a:ln w="9525">
            <a:noFill/>
            <a:miter lim="800000"/>
            <a:headEnd/>
            <a:tailEnd/>
          </a:ln>
        </p:spPr>
      </p:pic>
      <p:pic>
        <p:nvPicPr>
          <p:cNvPr id="14" name="Picture 14"/>
          <p:cNvPicPr>
            <a:picLocks noChangeAspect="1" noChangeArrowheads="1"/>
          </p:cNvPicPr>
          <p:nvPr/>
        </p:nvPicPr>
        <p:blipFill>
          <a:blip r:embed="rId9" cstate="print"/>
          <a:srcRect/>
          <a:stretch>
            <a:fillRect/>
          </a:stretch>
        </p:blipFill>
        <p:spPr bwMode="auto">
          <a:xfrm>
            <a:off x="1259632" y="6089600"/>
            <a:ext cx="542925" cy="247650"/>
          </a:xfrm>
          <a:prstGeom prst="rect">
            <a:avLst/>
          </a:prstGeom>
          <a:noFill/>
          <a:ln w="9525">
            <a:noFill/>
            <a:miter lim="800000"/>
            <a:headEnd/>
            <a:tailEnd/>
          </a:ln>
        </p:spPr>
      </p:pic>
      <p:sp>
        <p:nvSpPr>
          <p:cNvPr id="15" name="14 CuadroTexto"/>
          <p:cNvSpPr txBox="1"/>
          <p:nvPr/>
        </p:nvSpPr>
        <p:spPr>
          <a:xfrm>
            <a:off x="2634623" y="2916426"/>
            <a:ext cx="2801473" cy="307777"/>
          </a:xfrm>
          <a:prstGeom prst="rect">
            <a:avLst/>
          </a:prstGeom>
          <a:noFill/>
        </p:spPr>
        <p:txBody>
          <a:bodyPr wrap="none" rtlCol="0">
            <a:spAutoFit/>
          </a:bodyPr>
          <a:lstStyle/>
          <a:p>
            <a:r>
              <a:rPr lang="en-US" sz="1400" i="0" dirty="0" smtClean="0"/>
              <a:t>applying the stretched time scale</a:t>
            </a:r>
            <a:endParaRPr lang="es-ES" sz="1400" i="0" dirty="0"/>
          </a:p>
        </p:txBody>
      </p:sp>
      <p:sp>
        <p:nvSpPr>
          <p:cNvPr id="16" name="15 CuadroTexto"/>
          <p:cNvSpPr txBox="1"/>
          <p:nvPr/>
        </p:nvSpPr>
        <p:spPr>
          <a:xfrm>
            <a:off x="5981086" y="4997916"/>
            <a:ext cx="1615250" cy="276999"/>
          </a:xfrm>
          <a:prstGeom prst="rect">
            <a:avLst/>
          </a:prstGeom>
          <a:noFill/>
        </p:spPr>
        <p:txBody>
          <a:bodyPr wrap="none" rtlCol="0">
            <a:spAutoFit/>
          </a:bodyPr>
          <a:lstStyle/>
          <a:p>
            <a:r>
              <a:rPr lang="es-ES" sz="1200" i="0" dirty="0" err="1"/>
              <a:t>boundary</a:t>
            </a:r>
            <a:r>
              <a:rPr lang="es-ES" sz="1200" i="0" dirty="0"/>
              <a:t> </a:t>
            </a:r>
            <a:r>
              <a:rPr lang="es-ES" sz="1200" i="0" dirty="0" err="1"/>
              <a:t>layer</a:t>
            </a:r>
            <a:r>
              <a:rPr lang="es-ES" sz="1200" i="0" dirty="0"/>
              <a:t> (</a:t>
            </a:r>
            <a:r>
              <a:rPr lang="es-ES" sz="1200" i="0" dirty="0" err="1"/>
              <a:t>fast</a:t>
            </a:r>
            <a:r>
              <a:rPr lang="es-ES" sz="1200" i="0" dirty="0" smtClean="0"/>
              <a:t>)</a:t>
            </a:r>
            <a:endParaRPr lang="es-ES" sz="1200" i="0" dirty="0"/>
          </a:p>
        </p:txBody>
      </p:sp>
      <p:sp>
        <p:nvSpPr>
          <p:cNvPr id="17" name="16 CuadroTexto"/>
          <p:cNvSpPr txBox="1"/>
          <p:nvPr/>
        </p:nvSpPr>
        <p:spPr>
          <a:xfrm>
            <a:off x="6253722" y="2754635"/>
            <a:ext cx="1198598" cy="276999"/>
          </a:xfrm>
          <a:prstGeom prst="rect">
            <a:avLst/>
          </a:prstGeom>
          <a:noFill/>
        </p:spPr>
        <p:txBody>
          <a:bodyPr wrap="none" rtlCol="0">
            <a:spAutoFit/>
          </a:bodyPr>
          <a:lstStyle/>
          <a:p>
            <a:r>
              <a:rPr lang="es-ES" sz="1200" i="0" dirty="0" err="1" smtClean="0"/>
              <a:t>reduced</a:t>
            </a:r>
            <a:r>
              <a:rPr lang="es-ES" sz="1200" i="0" dirty="0" smtClean="0"/>
              <a:t> (</a:t>
            </a:r>
            <a:r>
              <a:rPr lang="es-ES" sz="1200" i="0" dirty="0" err="1" smtClean="0"/>
              <a:t>slow</a:t>
            </a:r>
            <a:r>
              <a:rPr lang="es-ES" sz="1200" i="0" dirty="0" smtClean="0"/>
              <a:t>)</a:t>
            </a:r>
            <a:endParaRPr lang="es-ES" sz="1200" i="0" dirty="0"/>
          </a:p>
        </p:txBody>
      </p:sp>
      <p:sp>
        <p:nvSpPr>
          <p:cNvPr id="18" name="17 CuadroTexto"/>
          <p:cNvSpPr txBox="1"/>
          <p:nvPr/>
        </p:nvSpPr>
        <p:spPr>
          <a:xfrm>
            <a:off x="1704680" y="5297512"/>
            <a:ext cx="5603624" cy="369332"/>
          </a:xfrm>
          <a:prstGeom prst="rect">
            <a:avLst/>
          </a:prstGeom>
          <a:noFill/>
        </p:spPr>
        <p:txBody>
          <a:bodyPr wrap="square" rtlCol="0">
            <a:spAutoFit/>
          </a:bodyPr>
          <a:lstStyle/>
          <a:p>
            <a:r>
              <a:rPr lang="en-US" sz="1800" i="0" dirty="0" smtClean="0"/>
              <a:t>quasi-steady-state </a:t>
            </a:r>
            <a:r>
              <a:rPr lang="en-US" sz="1800" i="0" dirty="0" err="1" smtClean="0"/>
              <a:t>equilibria</a:t>
            </a:r>
            <a:r>
              <a:rPr lang="en-US" sz="1800" i="0" dirty="0" smtClean="0"/>
              <a:t> of the boundary layer</a:t>
            </a:r>
            <a:endParaRPr lang="es-ES" sz="1800" i="0" dirty="0"/>
          </a:p>
        </p:txBody>
      </p:sp>
      <p:pic>
        <p:nvPicPr>
          <p:cNvPr id="19" name="Picture 17"/>
          <p:cNvPicPr>
            <a:picLocks noChangeAspect="1" noChangeArrowheads="1"/>
          </p:cNvPicPr>
          <p:nvPr/>
        </p:nvPicPr>
        <p:blipFill>
          <a:blip r:embed="rId10" cstate="print"/>
          <a:srcRect/>
          <a:stretch>
            <a:fillRect/>
          </a:stretch>
        </p:blipFill>
        <p:spPr bwMode="auto">
          <a:xfrm>
            <a:off x="7799660" y="2754635"/>
            <a:ext cx="1171575" cy="257175"/>
          </a:xfrm>
          <a:prstGeom prst="rect">
            <a:avLst/>
          </a:prstGeom>
          <a:noFill/>
          <a:ln w="9525">
            <a:noFill/>
            <a:miter lim="800000"/>
            <a:headEnd/>
            <a:tailEnd/>
          </a:ln>
        </p:spPr>
      </p:pic>
      <p:sp>
        <p:nvSpPr>
          <p:cNvPr id="20" name="7 Flecha derecha"/>
          <p:cNvSpPr>
            <a:spLocks noChangeArrowheads="1"/>
          </p:cNvSpPr>
          <p:nvPr/>
        </p:nvSpPr>
        <p:spPr bwMode="auto">
          <a:xfrm>
            <a:off x="2267744" y="6089600"/>
            <a:ext cx="576064" cy="231775"/>
          </a:xfrm>
          <a:prstGeom prst="rightArrow">
            <a:avLst>
              <a:gd name="adj1" fmla="val 50000"/>
              <a:gd name="adj2" fmla="val 49991"/>
            </a:avLst>
          </a:prstGeom>
          <a:solidFill>
            <a:schemeClr val="accent1"/>
          </a:solidFill>
          <a:ln w="9525" algn="ctr">
            <a:solidFill>
              <a:schemeClr val="tx1"/>
            </a:solidFill>
            <a:round/>
            <a:headEnd/>
            <a:tailEnd/>
          </a:ln>
        </p:spPr>
        <p:txBody>
          <a:bodyPr/>
          <a:lstStyle/>
          <a:p>
            <a:endParaRPr lang="es-ES"/>
          </a:p>
        </p:txBody>
      </p:sp>
      <p:sp>
        <p:nvSpPr>
          <p:cNvPr id="21" name="23 Flecha derecha"/>
          <p:cNvSpPr>
            <a:spLocks noChangeArrowheads="1"/>
          </p:cNvSpPr>
          <p:nvPr/>
        </p:nvSpPr>
        <p:spPr bwMode="auto">
          <a:xfrm>
            <a:off x="2773189" y="3402707"/>
            <a:ext cx="574675" cy="231775"/>
          </a:xfrm>
          <a:prstGeom prst="rightArrow">
            <a:avLst>
              <a:gd name="adj1" fmla="val 50000"/>
              <a:gd name="adj2" fmla="val 49853"/>
            </a:avLst>
          </a:prstGeom>
          <a:solidFill>
            <a:schemeClr val="accent1"/>
          </a:solidFill>
          <a:ln w="9525" algn="ctr">
            <a:solidFill>
              <a:schemeClr val="tx1"/>
            </a:solidFill>
            <a:round/>
            <a:headEnd/>
            <a:tailEnd/>
          </a:ln>
        </p:spPr>
        <p:txBody>
          <a:bodyPr/>
          <a:lstStyle/>
          <a:p>
            <a:endParaRPr lang="es-ES"/>
          </a:p>
        </p:txBody>
      </p:sp>
      <p:sp>
        <p:nvSpPr>
          <p:cNvPr id="22" name="23 Flecha derecha"/>
          <p:cNvSpPr>
            <a:spLocks noChangeArrowheads="1"/>
          </p:cNvSpPr>
          <p:nvPr/>
        </p:nvSpPr>
        <p:spPr bwMode="auto">
          <a:xfrm>
            <a:off x="4713213" y="3415407"/>
            <a:ext cx="574675" cy="231775"/>
          </a:xfrm>
          <a:prstGeom prst="rightArrow">
            <a:avLst>
              <a:gd name="adj1" fmla="val 50000"/>
              <a:gd name="adj2" fmla="val 49853"/>
            </a:avLst>
          </a:prstGeom>
          <a:solidFill>
            <a:schemeClr val="accent1"/>
          </a:solidFill>
          <a:ln w="9525" algn="ctr">
            <a:solidFill>
              <a:schemeClr val="tx1"/>
            </a:solidFill>
            <a:round/>
            <a:headEnd/>
            <a:tailEnd/>
          </a:ln>
        </p:spPr>
        <p:txBody>
          <a:bodyPr/>
          <a:lstStyle/>
          <a:p>
            <a:endParaRPr lang="es-ES"/>
          </a:p>
        </p:txBody>
      </p:sp>
      <p:sp>
        <p:nvSpPr>
          <p:cNvPr id="23" name="22 Rectángulo redondeado"/>
          <p:cNvSpPr/>
          <p:nvPr/>
        </p:nvSpPr>
        <p:spPr bwMode="auto">
          <a:xfrm>
            <a:off x="5868144" y="3044334"/>
            <a:ext cx="3024336" cy="313432"/>
          </a:xfrm>
          <a:prstGeom prst="roundRect">
            <a:avLst/>
          </a:prstGeom>
          <a:noFill/>
          <a:ln w="2857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24" name="23 Rectángulo redondeado"/>
          <p:cNvSpPr/>
          <p:nvPr/>
        </p:nvSpPr>
        <p:spPr bwMode="auto">
          <a:xfrm>
            <a:off x="5796136" y="3429773"/>
            <a:ext cx="3168352" cy="1485101"/>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grpSp>
        <p:nvGrpSpPr>
          <p:cNvPr id="5" name="24 Grupo"/>
          <p:cNvGrpSpPr/>
          <p:nvPr/>
        </p:nvGrpSpPr>
        <p:grpSpPr>
          <a:xfrm>
            <a:off x="420936" y="2925718"/>
            <a:ext cx="1198736" cy="260965"/>
            <a:chOff x="420936" y="1007795"/>
            <a:chExt cx="1198736" cy="260965"/>
          </a:xfrm>
        </p:grpSpPr>
        <p:pic>
          <p:nvPicPr>
            <p:cNvPr id="26" name="Picture 4"/>
            <p:cNvPicPr>
              <a:picLocks noChangeAspect="1" noChangeArrowheads="1"/>
            </p:cNvPicPr>
            <p:nvPr/>
          </p:nvPicPr>
          <p:blipFill>
            <a:blip r:embed="rId11" cstate="print"/>
            <a:srcRect/>
            <a:stretch>
              <a:fillRect/>
            </a:stretch>
          </p:blipFill>
          <p:spPr bwMode="auto">
            <a:xfrm>
              <a:off x="457622" y="1007795"/>
              <a:ext cx="1162050" cy="257175"/>
            </a:xfrm>
            <a:prstGeom prst="rect">
              <a:avLst/>
            </a:prstGeom>
            <a:noFill/>
            <a:ln w="9525">
              <a:noFill/>
              <a:miter lim="800000"/>
              <a:headEnd/>
              <a:tailEnd/>
            </a:ln>
          </p:spPr>
        </p:pic>
        <p:pic>
          <p:nvPicPr>
            <p:cNvPr id="27" name="Picture 3"/>
            <p:cNvPicPr>
              <a:picLocks noChangeAspect="1" noChangeArrowheads="1"/>
            </p:cNvPicPr>
            <p:nvPr/>
          </p:nvPicPr>
          <p:blipFill>
            <a:blip r:embed="rId12" cstate="print"/>
            <a:srcRect/>
            <a:stretch>
              <a:fillRect/>
            </a:stretch>
          </p:blipFill>
          <p:spPr bwMode="auto">
            <a:xfrm>
              <a:off x="420936" y="1040160"/>
              <a:ext cx="590550" cy="228600"/>
            </a:xfrm>
            <a:prstGeom prst="rect">
              <a:avLst/>
            </a:prstGeom>
            <a:noFill/>
            <a:ln w="9525">
              <a:noFill/>
              <a:miter lim="800000"/>
              <a:headEnd/>
              <a:tailEnd/>
            </a:ln>
          </p:spPr>
        </p:pic>
      </p:grpSp>
      <p:pic>
        <p:nvPicPr>
          <p:cNvPr id="28" name="Picture 2"/>
          <p:cNvPicPr>
            <a:picLocks noChangeAspect="1" noChangeArrowheads="1"/>
          </p:cNvPicPr>
          <p:nvPr/>
        </p:nvPicPr>
        <p:blipFill>
          <a:blip r:embed="rId13" cstate="print"/>
          <a:srcRect/>
          <a:stretch>
            <a:fillRect/>
          </a:stretch>
        </p:blipFill>
        <p:spPr bwMode="auto">
          <a:xfrm>
            <a:off x="7609036" y="4986883"/>
            <a:ext cx="1409700" cy="314325"/>
          </a:xfrm>
          <a:prstGeom prst="rect">
            <a:avLst/>
          </a:prstGeom>
          <a:noFill/>
          <a:ln w="9525">
            <a:noFill/>
            <a:miter lim="800000"/>
            <a:headEnd/>
            <a:tailEnd/>
          </a:ln>
        </p:spPr>
      </p:pic>
      <p:sp>
        <p:nvSpPr>
          <p:cNvPr id="36" name="35 Rectángulo redondeado"/>
          <p:cNvSpPr/>
          <p:nvPr/>
        </p:nvSpPr>
        <p:spPr bwMode="auto">
          <a:xfrm>
            <a:off x="8096200" y="5805264"/>
            <a:ext cx="364232" cy="300732"/>
          </a:xfrm>
          <a:prstGeom prst="roundRect">
            <a:avLst/>
          </a:prstGeom>
          <a:solidFill>
            <a:srgbClr val="FF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37" name="36 Rectángulo redondeado"/>
          <p:cNvSpPr/>
          <p:nvPr/>
        </p:nvSpPr>
        <p:spPr bwMode="auto">
          <a:xfrm>
            <a:off x="7698060" y="6105996"/>
            <a:ext cx="364232" cy="300732"/>
          </a:xfrm>
          <a:prstGeom prst="roundRect">
            <a:avLst/>
          </a:prstGeom>
          <a:solidFill>
            <a:srgbClr val="00B05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38" name="37 Rectángulo redondeado"/>
          <p:cNvSpPr/>
          <p:nvPr/>
        </p:nvSpPr>
        <p:spPr bwMode="auto">
          <a:xfrm>
            <a:off x="6562824" y="6466036"/>
            <a:ext cx="364232" cy="300732"/>
          </a:xfrm>
          <a:prstGeom prst="roundRect">
            <a:avLst/>
          </a:prstGeom>
          <a:solidFill>
            <a:srgbClr val="00B0F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40" name="39 Rectángulo redondeado"/>
          <p:cNvSpPr/>
          <p:nvPr/>
        </p:nvSpPr>
        <p:spPr bwMode="auto">
          <a:xfrm>
            <a:off x="8147000" y="3042667"/>
            <a:ext cx="364232" cy="300732"/>
          </a:xfrm>
          <a:prstGeom prst="roundRect">
            <a:avLst/>
          </a:prstGeom>
          <a:solidFill>
            <a:srgbClr val="FF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41" name="40 Rectángulo redondeado"/>
          <p:cNvSpPr/>
          <p:nvPr/>
        </p:nvSpPr>
        <p:spPr bwMode="auto">
          <a:xfrm>
            <a:off x="7702252" y="3042667"/>
            <a:ext cx="364232" cy="300732"/>
          </a:xfrm>
          <a:prstGeom prst="roundRect">
            <a:avLst/>
          </a:prstGeom>
          <a:solidFill>
            <a:srgbClr val="00B05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42" name="41 Rectángulo redondeado"/>
          <p:cNvSpPr/>
          <p:nvPr/>
        </p:nvSpPr>
        <p:spPr bwMode="auto">
          <a:xfrm>
            <a:off x="7282904" y="3042667"/>
            <a:ext cx="364232" cy="300732"/>
          </a:xfrm>
          <a:prstGeom prst="roundRect">
            <a:avLst/>
          </a:prstGeom>
          <a:solidFill>
            <a:srgbClr val="00B0F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43" name="1 Título"/>
          <p:cNvSpPr txBox="1">
            <a:spLocks/>
          </p:cNvSpPr>
          <p:nvPr/>
        </p:nvSpPr>
        <p:spPr bwMode="auto">
          <a:xfrm>
            <a:off x="1150938" y="90488"/>
            <a:ext cx="7793037" cy="6477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chemeClr val="tx2"/>
                </a:solidFill>
                <a:effectLst/>
                <a:uLnTx/>
                <a:uFillTx/>
                <a:latin typeface="+mj-lt"/>
                <a:ea typeface="+mj-ea"/>
                <a:cs typeface="+mj-cs"/>
              </a:rPr>
              <a:t>TD &amp; BU Analysis Extension for 4</a:t>
            </a:r>
            <a:r>
              <a:rPr kumimoji="0" lang="en-US" sz="2000" b="0" i="0" u="none" strike="noStrike" kern="0" cap="none" spc="0" normalizeH="0" baseline="30000" noProof="0" dirty="0" smtClean="0">
                <a:ln>
                  <a:noFill/>
                </a:ln>
                <a:solidFill>
                  <a:schemeClr val="tx2"/>
                </a:solidFill>
                <a:effectLst/>
                <a:uLnTx/>
                <a:uFillTx/>
                <a:latin typeface="+mj-lt"/>
                <a:ea typeface="+mj-ea"/>
                <a:cs typeface="+mj-cs"/>
              </a:rPr>
              <a:t>th</a:t>
            </a:r>
            <a:r>
              <a:rPr kumimoji="0" lang="en-US" sz="2000" b="0" i="0" u="none" strike="noStrike" kern="0" cap="none" spc="0" normalizeH="0" baseline="0" noProof="0" dirty="0" smtClean="0">
                <a:ln>
                  <a:noFill/>
                </a:ln>
                <a:solidFill>
                  <a:schemeClr val="tx2"/>
                </a:solidFill>
                <a:effectLst/>
                <a:uLnTx/>
                <a:uFillTx/>
                <a:latin typeface="+mj-lt"/>
                <a:ea typeface="+mj-ea"/>
                <a:cs typeface="+mj-cs"/>
              </a:rPr>
              <a:t>-Time-Scale System - I</a:t>
            </a:r>
            <a:endParaRPr kumimoji="0" lang="es-ES" sz="2000" b="0" i="0" u="none" strike="noStrike" kern="0" cap="none" spc="0" normalizeH="0" baseline="0" noProof="0" dirty="0">
              <a:ln>
                <a:noFill/>
              </a:ln>
              <a:solidFill>
                <a:schemeClr val="tx2"/>
              </a:solidFill>
              <a:effectLst/>
              <a:uLnTx/>
              <a:uFillTx/>
              <a:latin typeface="+mj-lt"/>
              <a:ea typeface="+mj-ea"/>
              <a:cs typeface="+mj-cs"/>
            </a:endParaRPr>
          </a:p>
        </p:txBody>
      </p:sp>
      <p:pic>
        <p:nvPicPr>
          <p:cNvPr id="44" name="Picture 2"/>
          <p:cNvPicPr>
            <a:picLocks noChangeAspect="1" noChangeArrowheads="1"/>
          </p:cNvPicPr>
          <p:nvPr/>
        </p:nvPicPr>
        <p:blipFill>
          <a:blip r:embed="rId14" cstate="print"/>
          <a:srcRect/>
          <a:stretch>
            <a:fillRect/>
          </a:stretch>
        </p:blipFill>
        <p:spPr bwMode="auto">
          <a:xfrm>
            <a:off x="251520" y="1751215"/>
            <a:ext cx="1371600" cy="771525"/>
          </a:xfrm>
          <a:prstGeom prst="rect">
            <a:avLst/>
          </a:prstGeom>
          <a:noFill/>
          <a:ln w="9525">
            <a:noFill/>
            <a:miter lim="800000"/>
            <a:headEnd/>
            <a:tailEnd/>
          </a:ln>
        </p:spPr>
      </p:pic>
      <p:pic>
        <p:nvPicPr>
          <p:cNvPr id="45" name="Picture 3"/>
          <p:cNvPicPr>
            <a:picLocks noChangeAspect="1" noChangeArrowheads="1"/>
          </p:cNvPicPr>
          <p:nvPr/>
        </p:nvPicPr>
        <p:blipFill>
          <a:blip r:embed="rId15" cstate="print"/>
          <a:srcRect/>
          <a:stretch>
            <a:fillRect/>
          </a:stretch>
        </p:blipFill>
        <p:spPr bwMode="auto">
          <a:xfrm>
            <a:off x="35496" y="1880829"/>
            <a:ext cx="171450" cy="462915"/>
          </a:xfrm>
          <a:prstGeom prst="rect">
            <a:avLst/>
          </a:prstGeom>
          <a:noFill/>
          <a:ln w="9525">
            <a:noFill/>
            <a:miter lim="800000"/>
            <a:headEnd/>
            <a:tailEnd/>
          </a:ln>
        </p:spPr>
      </p:pic>
      <p:pic>
        <p:nvPicPr>
          <p:cNvPr id="46" name="Picture 4"/>
          <p:cNvPicPr>
            <a:picLocks noChangeAspect="1" noChangeArrowheads="1"/>
          </p:cNvPicPr>
          <p:nvPr/>
        </p:nvPicPr>
        <p:blipFill>
          <a:blip r:embed="rId16" cstate="print"/>
          <a:srcRect/>
          <a:stretch>
            <a:fillRect/>
          </a:stretch>
        </p:blipFill>
        <p:spPr bwMode="auto">
          <a:xfrm>
            <a:off x="1642988" y="1816022"/>
            <a:ext cx="522923" cy="197168"/>
          </a:xfrm>
          <a:prstGeom prst="rect">
            <a:avLst/>
          </a:prstGeom>
          <a:noFill/>
          <a:ln w="9525">
            <a:noFill/>
            <a:miter lim="800000"/>
            <a:headEnd/>
            <a:tailEnd/>
          </a:ln>
        </p:spPr>
      </p:pic>
      <p:pic>
        <p:nvPicPr>
          <p:cNvPr id="47" name="Picture 5"/>
          <p:cNvPicPr>
            <a:picLocks noChangeAspect="1" noChangeArrowheads="1"/>
          </p:cNvPicPr>
          <p:nvPr/>
        </p:nvPicPr>
        <p:blipFill>
          <a:blip r:embed="rId17" cstate="print"/>
          <a:srcRect/>
          <a:stretch>
            <a:fillRect/>
          </a:stretch>
        </p:blipFill>
        <p:spPr bwMode="auto">
          <a:xfrm>
            <a:off x="2191963" y="908721"/>
            <a:ext cx="1791653" cy="1448753"/>
          </a:xfrm>
          <a:prstGeom prst="rect">
            <a:avLst/>
          </a:prstGeom>
          <a:noFill/>
          <a:ln w="9525">
            <a:noFill/>
            <a:miter lim="800000"/>
            <a:headEnd/>
            <a:tailEnd/>
          </a:ln>
        </p:spPr>
      </p:pic>
      <p:sp>
        <p:nvSpPr>
          <p:cNvPr id="48" name="47 CuadroTexto"/>
          <p:cNvSpPr txBox="1"/>
          <p:nvPr/>
        </p:nvSpPr>
        <p:spPr>
          <a:xfrm>
            <a:off x="352331" y="1421284"/>
            <a:ext cx="1250663" cy="338554"/>
          </a:xfrm>
          <a:prstGeom prst="rect">
            <a:avLst/>
          </a:prstGeom>
          <a:noFill/>
        </p:spPr>
        <p:txBody>
          <a:bodyPr wrap="none" rtlCol="0">
            <a:spAutoFit/>
          </a:bodyPr>
          <a:lstStyle/>
          <a:p>
            <a:r>
              <a:rPr lang="es-ES" sz="1600" b="1" i="0" dirty="0" smtClean="0"/>
              <a:t>Top-Down</a:t>
            </a:r>
            <a:endParaRPr lang="es-ES" b="1" i="0" dirty="0"/>
          </a:p>
        </p:txBody>
      </p:sp>
    </p:spTree>
    <p:extLst>
      <p:ext uri="{BB962C8B-B14F-4D97-AF65-F5344CB8AC3E}">
        <p14:creationId xmlns:p14="http://schemas.microsoft.com/office/powerpoint/2010/main" val="1870041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ox(in)">
                                      <p:cBhvr>
                                        <p:cTn id="7" dur="500"/>
                                        <p:tgtEl>
                                          <p:spTgt spid="21"/>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ox(in)">
                                      <p:cBhvr>
                                        <p:cTn id="10" dur="500"/>
                                        <p:tgtEl>
                                          <p:spTgt spid="15"/>
                                        </p:tgtEl>
                                      </p:cBhvr>
                                    </p:animEffect>
                                  </p:childTnLst>
                                </p:cTn>
                              </p:par>
                              <p:par>
                                <p:cTn id="11" presetID="4" presetClass="entr" presetSubtype="16"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ox(in)">
                                      <p:cBhvr>
                                        <p:cTn id="13" dur="500"/>
                                        <p:tgtEl>
                                          <p:spTgt spid="12"/>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box(in)">
                                      <p:cBhvr>
                                        <p:cTn id="16" dur="500"/>
                                        <p:tgtEl>
                                          <p:spTgt spid="48"/>
                                        </p:tgtEl>
                                      </p:cBhvr>
                                    </p:animEffect>
                                  </p:childTnLst>
                                </p:cTn>
                              </p:par>
                              <p:par>
                                <p:cTn id="17" presetID="4" presetClass="entr" presetSubtype="16"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box(in)">
                                      <p:cBhvr>
                                        <p:cTn id="19" dur="500"/>
                                        <p:tgtEl>
                                          <p:spTgt spid="44"/>
                                        </p:tgtEl>
                                      </p:cBhvr>
                                    </p:animEffect>
                                  </p:childTnLst>
                                </p:cTn>
                              </p:par>
                              <p:par>
                                <p:cTn id="20" presetID="4" presetClass="entr" presetSubtype="16" fill="hold"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box(in)">
                                      <p:cBhvr>
                                        <p:cTn id="22" dur="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ox(in)">
                                      <p:cBhvr>
                                        <p:cTn id="27" dur="500"/>
                                        <p:tgtEl>
                                          <p:spTgt spid="22"/>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ox(in)">
                                      <p:cBhvr>
                                        <p:cTn id="30" dur="500"/>
                                        <p:tgtEl>
                                          <p:spTgt spid="17"/>
                                        </p:tgtEl>
                                      </p:cBhvr>
                                    </p:animEffect>
                                  </p:childTnLst>
                                </p:cTn>
                              </p:par>
                              <p:par>
                                <p:cTn id="31" presetID="4" presetClass="entr" presetSubtype="16"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ox(in)">
                                      <p:cBhvr>
                                        <p:cTn id="33" dur="500"/>
                                        <p:tgtEl>
                                          <p:spTgt spid="19"/>
                                        </p:tgtEl>
                                      </p:cBhvr>
                                    </p:animEffect>
                                  </p:childTnLst>
                                </p:cTn>
                              </p:par>
                              <p:par>
                                <p:cTn id="34" presetID="4" presetClass="entr" presetSubtype="16"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ox(in)">
                                      <p:cBhvr>
                                        <p:cTn id="36" dur="500"/>
                                        <p:tgtEl>
                                          <p:spTgt spid="8"/>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box(in)">
                                      <p:cBhvr>
                                        <p:cTn id="39" dur="500"/>
                                        <p:tgtEl>
                                          <p:spTgt spid="23"/>
                                        </p:tgtEl>
                                      </p:cBhvr>
                                    </p:animEffect>
                                  </p:childTnLst>
                                </p:cTn>
                              </p:par>
                              <p:par>
                                <p:cTn id="40" presetID="4" presetClass="entr" presetSubtype="16" fill="hold" nodeType="with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box(in)">
                                      <p:cBhvr>
                                        <p:cTn id="42" dur="500"/>
                                        <p:tgtEl>
                                          <p:spTgt spid="46"/>
                                        </p:tgtEl>
                                      </p:cBhvr>
                                    </p:animEffect>
                                  </p:childTnLst>
                                </p:cTn>
                              </p:par>
                              <p:par>
                                <p:cTn id="43" presetID="4" presetClass="entr" presetSubtype="16"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box(in)">
                                      <p:cBhvr>
                                        <p:cTn id="45" dur="500"/>
                                        <p:tgtEl>
                                          <p:spTgt spid="47"/>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box(in)">
                                      <p:cBhvr>
                                        <p:cTn id="50" dur="500"/>
                                        <p:tgtEl>
                                          <p:spTgt spid="24"/>
                                        </p:tgtEl>
                                      </p:cBhvr>
                                    </p:animEffect>
                                  </p:childTnLst>
                                </p:cTn>
                              </p:par>
                              <p:par>
                                <p:cTn id="51" presetID="4" presetClass="entr" presetSubtype="16" fill="hold" nodeType="with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box(in)">
                                      <p:cBhvr>
                                        <p:cTn id="53" dur="500"/>
                                        <p:tgtEl>
                                          <p:spTgt spid="3"/>
                                        </p:tgtEl>
                                      </p:cBhvr>
                                    </p:animEffect>
                                  </p:childTnLst>
                                </p:cTn>
                              </p:par>
                              <p:par>
                                <p:cTn id="54" presetID="4" presetClass="entr" presetSubtype="16"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box(in)">
                                      <p:cBhvr>
                                        <p:cTn id="56" dur="500"/>
                                        <p:tgtEl>
                                          <p:spTgt spid="16"/>
                                        </p:tgtEl>
                                      </p:cBhvr>
                                    </p:animEffect>
                                  </p:childTnLst>
                                </p:cTn>
                              </p:par>
                              <p:par>
                                <p:cTn id="57" presetID="4" presetClass="entr" presetSubtype="16" fill="hold" nodeType="with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box(in)">
                                      <p:cBhvr>
                                        <p:cTn id="59" dur="500"/>
                                        <p:tgtEl>
                                          <p:spTgt spid="28"/>
                                        </p:tgtEl>
                                      </p:cBhvr>
                                    </p:animEffect>
                                  </p:childTnLst>
                                </p:cTn>
                              </p:par>
                            </p:childTnLst>
                          </p:cTn>
                        </p:par>
                      </p:childTnLst>
                    </p:cTn>
                  </p:par>
                  <p:par>
                    <p:cTn id="60" fill="hold">
                      <p:stCondLst>
                        <p:cond delay="indefinite"/>
                      </p:stCondLst>
                      <p:childTnLst>
                        <p:par>
                          <p:cTn id="61" fill="hold">
                            <p:stCondLst>
                              <p:cond delay="0"/>
                            </p:stCondLst>
                            <p:childTnLst>
                              <p:par>
                                <p:cTn id="62" presetID="4" presetClass="entr" presetSubtype="16" fill="hold" grpId="0" nodeType="click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box(in)">
                                      <p:cBhvr>
                                        <p:cTn id="64" dur="500"/>
                                        <p:tgtEl>
                                          <p:spTgt spid="20"/>
                                        </p:tgtEl>
                                      </p:cBhvr>
                                    </p:animEffect>
                                  </p:childTnLst>
                                </p:cTn>
                              </p:par>
                              <p:par>
                                <p:cTn id="65" presetID="4" presetClass="entr" presetSubtype="16" fill="hold" nodeType="with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box(in)">
                                      <p:cBhvr>
                                        <p:cTn id="67" dur="500"/>
                                        <p:tgtEl>
                                          <p:spTgt spid="14"/>
                                        </p:tgtEl>
                                      </p:cBhvr>
                                    </p:animEffect>
                                  </p:childTnLst>
                                </p:cTn>
                              </p:par>
                              <p:par>
                                <p:cTn id="68" presetID="4" presetClass="entr" presetSubtype="16" fill="hold" grpId="0" nodeType="with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box(in)">
                                      <p:cBhvr>
                                        <p:cTn id="70" dur="500"/>
                                        <p:tgtEl>
                                          <p:spTgt spid="18"/>
                                        </p:tgtEl>
                                      </p:cBhvr>
                                    </p:animEffect>
                                  </p:childTnLst>
                                </p:cTn>
                              </p:par>
                              <p:par>
                                <p:cTn id="71" presetID="4" presetClass="entr" presetSubtype="16" fill="hold" nodeType="with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box(in)">
                                      <p:cBhvr>
                                        <p:cTn id="73" dur="500"/>
                                        <p:tgtEl>
                                          <p:spTgt spid="13"/>
                                        </p:tgtEl>
                                      </p:cBhvr>
                                    </p:animEffect>
                                  </p:childTnLst>
                                </p:cTn>
                              </p:par>
                              <p:par>
                                <p:cTn id="74" presetID="4" presetClass="entr" presetSubtype="16" fill="hold" grpId="0" nodeType="with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box(in)">
                                      <p:cBhvr>
                                        <p:cTn id="76" dur="500"/>
                                        <p:tgtEl>
                                          <p:spTgt spid="42"/>
                                        </p:tgtEl>
                                      </p:cBhvr>
                                    </p:animEffect>
                                  </p:childTnLst>
                                </p:cTn>
                              </p:par>
                              <p:par>
                                <p:cTn id="77" presetID="4" presetClass="entr" presetSubtype="16" fill="hold" grpId="0" nodeType="with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box(in)">
                                      <p:cBhvr>
                                        <p:cTn id="79" dur="500"/>
                                        <p:tgtEl>
                                          <p:spTgt spid="41"/>
                                        </p:tgtEl>
                                      </p:cBhvr>
                                    </p:animEffect>
                                  </p:childTnLst>
                                </p:cTn>
                              </p:par>
                              <p:par>
                                <p:cTn id="80" presetID="4" presetClass="entr" presetSubtype="16" fill="hold" grpId="0" nodeType="with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box(in)">
                                      <p:cBhvr>
                                        <p:cTn id="82" dur="500"/>
                                        <p:tgtEl>
                                          <p:spTgt spid="40"/>
                                        </p:tgtEl>
                                      </p:cBhvr>
                                    </p:animEffect>
                                  </p:childTnLst>
                                </p:cTn>
                              </p:par>
                              <p:par>
                                <p:cTn id="83" presetID="4" presetClass="entr" presetSubtype="16" fill="hold" grpId="0" nodeType="with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box(in)">
                                      <p:cBhvr>
                                        <p:cTn id="85" dur="500"/>
                                        <p:tgtEl>
                                          <p:spTgt spid="36"/>
                                        </p:tgtEl>
                                      </p:cBhvr>
                                    </p:animEffect>
                                  </p:childTnLst>
                                </p:cTn>
                              </p:par>
                              <p:par>
                                <p:cTn id="86" presetID="4" presetClass="entr" presetSubtype="16" fill="hold" grpId="0" nodeType="with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box(in)">
                                      <p:cBhvr>
                                        <p:cTn id="88" dur="500"/>
                                        <p:tgtEl>
                                          <p:spTgt spid="37"/>
                                        </p:tgtEl>
                                      </p:cBhvr>
                                    </p:animEffect>
                                  </p:childTnLst>
                                </p:cTn>
                              </p:par>
                              <p:par>
                                <p:cTn id="89" presetID="4" presetClass="entr" presetSubtype="16" fill="hold" grpId="0" nodeType="with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box(in)">
                                      <p:cBhvr>
                                        <p:cTn id="9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20" grpId="0" animBg="1"/>
      <p:bldP spid="21" grpId="0" animBg="1"/>
      <p:bldP spid="22" grpId="0" animBg="1"/>
      <p:bldP spid="23" grpId="0" animBg="1"/>
      <p:bldP spid="24" grpId="0" animBg="1"/>
      <p:bldP spid="36" grpId="0" animBg="1"/>
      <p:bldP spid="37" grpId="0" animBg="1"/>
      <p:bldP spid="38" grpId="0" animBg="1"/>
      <p:bldP spid="40" grpId="0" animBg="1"/>
      <p:bldP spid="41" grpId="0" animBg="1"/>
      <p:bldP spid="42" grpId="0" animBg="1"/>
      <p:bldP spid="4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4294967295"/>
          </p:nvPr>
        </p:nvSpPr>
        <p:spPr>
          <a:xfrm>
            <a:off x="7042150" y="6243638"/>
            <a:ext cx="1905000" cy="457200"/>
          </a:xfrm>
          <a:prstGeom prst="rect">
            <a:avLst/>
          </a:prstGeom>
        </p:spPr>
        <p:txBody>
          <a:bodyPr/>
          <a:lstStyle/>
          <a:p>
            <a:pPr>
              <a:defRPr/>
            </a:pPr>
            <a:fld id="{8395C71D-A1E9-4C6C-95BC-D65559E1623D}" type="slidenum">
              <a:rPr lang="es-ES" smtClean="0"/>
              <a:pPr>
                <a:defRPr/>
              </a:pPr>
              <a:t>39</a:t>
            </a:fld>
            <a:endParaRPr lang="es-ES"/>
          </a:p>
        </p:txBody>
      </p:sp>
      <p:grpSp>
        <p:nvGrpSpPr>
          <p:cNvPr id="3" name="8 Grupo"/>
          <p:cNvGrpSpPr/>
          <p:nvPr/>
        </p:nvGrpSpPr>
        <p:grpSpPr>
          <a:xfrm>
            <a:off x="107504" y="3429001"/>
            <a:ext cx="3141987" cy="1402304"/>
            <a:chOff x="4796902" y="1844824"/>
            <a:chExt cx="3141987" cy="1402304"/>
          </a:xfrm>
        </p:grpSpPr>
        <p:pic>
          <p:nvPicPr>
            <p:cNvPr id="10" name="Picture 5"/>
            <p:cNvPicPr>
              <a:picLocks noChangeAspect="1" noChangeArrowheads="1"/>
            </p:cNvPicPr>
            <p:nvPr/>
          </p:nvPicPr>
          <p:blipFill>
            <a:blip r:embed="rId2" cstate="print"/>
            <a:srcRect/>
            <a:stretch>
              <a:fillRect/>
            </a:stretch>
          </p:blipFill>
          <p:spPr bwMode="auto">
            <a:xfrm>
              <a:off x="5148064" y="1844824"/>
              <a:ext cx="2790825" cy="447675"/>
            </a:xfrm>
            <a:prstGeom prst="rect">
              <a:avLst/>
            </a:prstGeom>
            <a:noFill/>
            <a:ln w="9525">
              <a:noFill/>
              <a:miter lim="800000"/>
              <a:headEnd/>
              <a:tailEnd/>
            </a:ln>
          </p:spPr>
        </p:pic>
        <p:pic>
          <p:nvPicPr>
            <p:cNvPr id="11" name="Picture 6"/>
            <p:cNvPicPr>
              <a:picLocks noChangeAspect="1" noChangeArrowheads="1"/>
            </p:cNvPicPr>
            <p:nvPr/>
          </p:nvPicPr>
          <p:blipFill>
            <a:blip r:embed="rId3" cstate="print"/>
            <a:srcRect/>
            <a:stretch>
              <a:fillRect/>
            </a:stretch>
          </p:blipFill>
          <p:spPr bwMode="auto">
            <a:xfrm>
              <a:off x="4796902" y="2294628"/>
              <a:ext cx="3133725" cy="952500"/>
            </a:xfrm>
            <a:prstGeom prst="rect">
              <a:avLst/>
            </a:prstGeom>
            <a:noFill/>
            <a:ln w="9525">
              <a:noFill/>
              <a:miter lim="800000"/>
              <a:headEnd/>
              <a:tailEnd/>
            </a:ln>
          </p:spPr>
        </p:pic>
      </p:grpSp>
      <p:sp>
        <p:nvSpPr>
          <p:cNvPr id="15" name="14 CuadroTexto"/>
          <p:cNvSpPr txBox="1"/>
          <p:nvPr/>
        </p:nvSpPr>
        <p:spPr>
          <a:xfrm>
            <a:off x="2922655" y="2996952"/>
            <a:ext cx="2801473" cy="307777"/>
          </a:xfrm>
          <a:prstGeom prst="rect">
            <a:avLst/>
          </a:prstGeom>
          <a:noFill/>
        </p:spPr>
        <p:txBody>
          <a:bodyPr wrap="none" rtlCol="0">
            <a:spAutoFit/>
          </a:bodyPr>
          <a:lstStyle/>
          <a:p>
            <a:r>
              <a:rPr lang="en-US" sz="1400" i="0" dirty="0" smtClean="0"/>
              <a:t>applying the stretched time scale</a:t>
            </a:r>
            <a:endParaRPr lang="es-ES" sz="1400" i="0" dirty="0"/>
          </a:p>
        </p:txBody>
      </p:sp>
      <p:sp>
        <p:nvSpPr>
          <p:cNvPr id="16" name="15 CuadroTexto"/>
          <p:cNvSpPr txBox="1"/>
          <p:nvPr/>
        </p:nvSpPr>
        <p:spPr>
          <a:xfrm>
            <a:off x="0" y="4952201"/>
            <a:ext cx="2381486" cy="276999"/>
          </a:xfrm>
          <a:prstGeom prst="rect">
            <a:avLst/>
          </a:prstGeom>
          <a:noFill/>
        </p:spPr>
        <p:txBody>
          <a:bodyPr wrap="none" rtlCol="0">
            <a:spAutoFit/>
          </a:bodyPr>
          <a:lstStyle/>
          <a:p>
            <a:r>
              <a:rPr lang="es-ES" sz="1200" i="0" dirty="0" err="1"/>
              <a:t>boundary</a:t>
            </a:r>
            <a:r>
              <a:rPr lang="es-ES" sz="1200" i="0" dirty="0"/>
              <a:t> </a:t>
            </a:r>
            <a:r>
              <a:rPr lang="es-ES" sz="1200" i="0" dirty="0" err="1"/>
              <a:t>layer</a:t>
            </a:r>
            <a:r>
              <a:rPr lang="es-ES" sz="1200" i="0" dirty="0"/>
              <a:t> (</a:t>
            </a:r>
            <a:r>
              <a:rPr lang="es-ES" sz="1200" i="0" dirty="0" err="1"/>
              <a:t>fast</a:t>
            </a:r>
            <a:r>
              <a:rPr lang="es-ES" sz="1200" i="0" dirty="0"/>
              <a:t>) </a:t>
            </a:r>
            <a:r>
              <a:rPr lang="es-ES" sz="1200" i="0" dirty="0" err="1"/>
              <a:t>subsystem</a:t>
            </a:r>
            <a:endParaRPr lang="es-ES" sz="1200" i="0" dirty="0"/>
          </a:p>
        </p:txBody>
      </p:sp>
      <p:sp>
        <p:nvSpPr>
          <p:cNvPr id="17" name="16 CuadroTexto"/>
          <p:cNvSpPr txBox="1"/>
          <p:nvPr/>
        </p:nvSpPr>
        <p:spPr>
          <a:xfrm>
            <a:off x="6156176" y="3007985"/>
            <a:ext cx="1198598" cy="276999"/>
          </a:xfrm>
          <a:prstGeom prst="rect">
            <a:avLst/>
          </a:prstGeom>
          <a:noFill/>
        </p:spPr>
        <p:txBody>
          <a:bodyPr wrap="none" rtlCol="0">
            <a:spAutoFit/>
          </a:bodyPr>
          <a:lstStyle/>
          <a:p>
            <a:r>
              <a:rPr lang="es-ES" sz="1200" i="0" dirty="0" err="1" smtClean="0"/>
              <a:t>reduced</a:t>
            </a:r>
            <a:r>
              <a:rPr lang="es-ES" sz="1200" i="0" dirty="0" smtClean="0"/>
              <a:t> (</a:t>
            </a:r>
            <a:r>
              <a:rPr lang="es-ES" sz="1200" i="0" dirty="0" err="1" smtClean="0"/>
              <a:t>slow</a:t>
            </a:r>
            <a:r>
              <a:rPr lang="es-ES" sz="1200" i="0" dirty="0" smtClean="0"/>
              <a:t>)</a:t>
            </a:r>
            <a:endParaRPr lang="es-ES" sz="1200" i="0" dirty="0"/>
          </a:p>
        </p:txBody>
      </p:sp>
      <p:sp>
        <p:nvSpPr>
          <p:cNvPr id="18" name="17 CuadroTexto"/>
          <p:cNvSpPr txBox="1"/>
          <p:nvPr/>
        </p:nvSpPr>
        <p:spPr>
          <a:xfrm>
            <a:off x="1704680" y="5445224"/>
            <a:ext cx="5603624" cy="369332"/>
          </a:xfrm>
          <a:prstGeom prst="rect">
            <a:avLst/>
          </a:prstGeom>
          <a:noFill/>
        </p:spPr>
        <p:txBody>
          <a:bodyPr wrap="square" rtlCol="0">
            <a:spAutoFit/>
          </a:bodyPr>
          <a:lstStyle/>
          <a:p>
            <a:r>
              <a:rPr lang="en-US" sz="1800" i="0" dirty="0" smtClean="0"/>
              <a:t>quasi-steady-state </a:t>
            </a:r>
            <a:r>
              <a:rPr lang="en-US" sz="1800" i="0" dirty="0" err="1" smtClean="0"/>
              <a:t>equilibria</a:t>
            </a:r>
            <a:r>
              <a:rPr lang="en-US" sz="1800" i="0" dirty="0" smtClean="0"/>
              <a:t> of the boundary layer</a:t>
            </a:r>
            <a:endParaRPr lang="es-ES" sz="1800" i="0" dirty="0"/>
          </a:p>
        </p:txBody>
      </p:sp>
      <p:sp>
        <p:nvSpPr>
          <p:cNvPr id="20" name="7 Flecha derecha"/>
          <p:cNvSpPr>
            <a:spLocks noChangeArrowheads="1"/>
          </p:cNvSpPr>
          <p:nvPr/>
        </p:nvSpPr>
        <p:spPr bwMode="auto">
          <a:xfrm>
            <a:off x="3059832" y="6109692"/>
            <a:ext cx="576064" cy="231775"/>
          </a:xfrm>
          <a:prstGeom prst="rightArrow">
            <a:avLst>
              <a:gd name="adj1" fmla="val 50000"/>
              <a:gd name="adj2" fmla="val 49991"/>
            </a:avLst>
          </a:prstGeom>
          <a:solidFill>
            <a:schemeClr val="accent1"/>
          </a:solidFill>
          <a:ln w="9525" algn="ctr">
            <a:solidFill>
              <a:schemeClr val="tx1"/>
            </a:solidFill>
            <a:round/>
            <a:headEnd/>
            <a:tailEnd/>
          </a:ln>
        </p:spPr>
        <p:txBody>
          <a:bodyPr/>
          <a:lstStyle/>
          <a:p>
            <a:endParaRPr lang="es-ES"/>
          </a:p>
        </p:txBody>
      </p:sp>
      <p:sp>
        <p:nvSpPr>
          <p:cNvPr id="21" name="23 Flecha derecha"/>
          <p:cNvSpPr>
            <a:spLocks noChangeArrowheads="1"/>
          </p:cNvSpPr>
          <p:nvPr/>
        </p:nvSpPr>
        <p:spPr bwMode="auto">
          <a:xfrm>
            <a:off x="3419872" y="3917305"/>
            <a:ext cx="574675" cy="231775"/>
          </a:xfrm>
          <a:prstGeom prst="rightArrow">
            <a:avLst>
              <a:gd name="adj1" fmla="val 50000"/>
              <a:gd name="adj2" fmla="val 49853"/>
            </a:avLst>
          </a:prstGeom>
          <a:solidFill>
            <a:schemeClr val="accent1"/>
          </a:solidFill>
          <a:ln w="9525" algn="ctr">
            <a:solidFill>
              <a:schemeClr val="tx1"/>
            </a:solidFill>
            <a:round/>
            <a:headEnd/>
            <a:tailEnd/>
          </a:ln>
        </p:spPr>
        <p:txBody>
          <a:bodyPr/>
          <a:lstStyle/>
          <a:p>
            <a:endParaRPr lang="es-ES"/>
          </a:p>
        </p:txBody>
      </p:sp>
      <p:sp>
        <p:nvSpPr>
          <p:cNvPr id="22" name="23 Flecha derecha"/>
          <p:cNvSpPr>
            <a:spLocks noChangeArrowheads="1"/>
          </p:cNvSpPr>
          <p:nvPr/>
        </p:nvSpPr>
        <p:spPr bwMode="auto">
          <a:xfrm>
            <a:off x="4644008" y="3933056"/>
            <a:ext cx="574675" cy="231775"/>
          </a:xfrm>
          <a:prstGeom prst="rightArrow">
            <a:avLst>
              <a:gd name="adj1" fmla="val 50000"/>
              <a:gd name="adj2" fmla="val 49853"/>
            </a:avLst>
          </a:prstGeom>
          <a:solidFill>
            <a:schemeClr val="accent1"/>
          </a:solidFill>
          <a:ln w="9525" algn="ctr">
            <a:solidFill>
              <a:schemeClr val="tx1"/>
            </a:solidFill>
            <a:round/>
            <a:headEnd/>
            <a:tailEnd/>
          </a:ln>
        </p:spPr>
        <p:txBody>
          <a:bodyPr/>
          <a:lstStyle/>
          <a:p>
            <a:endParaRPr lang="es-ES"/>
          </a:p>
        </p:txBody>
      </p:sp>
      <p:sp>
        <p:nvSpPr>
          <p:cNvPr id="24" name="23 Rectángulo redondeado"/>
          <p:cNvSpPr/>
          <p:nvPr/>
        </p:nvSpPr>
        <p:spPr bwMode="auto">
          <a:xfrm>
            <a:off x="107504" y="3384059"/>
            <a:ext cx="3168352" cy="1485101"/>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pic>
        <p:nvPicPr>
          <p:cNvPr id="28" name="Picture 2"/>
          <p:cNvPicPr>
            <a:picLocks noChangeAspect="1" noChangeArrowheads="1"/>
          </p:cNvPicPr>
          <p:nvPr/>
        </p:nvPicPr>
        <p:blipFill>
          <a:blip r:embed="rId4" cstate="print"/>
          <a:srcRect/>
          <a:stretch>
            <a:fillRect/>
          </a:stretch>
        </p:blipFill>
        <p:spPr bwMode="auto">
          <a:xfrm>
            <a:off x="2316956" y="4941168"/>
            <a:ext cx="1409700" cy="314325"/>
          </a:xfrm>
          <a:prstGeom prst="rect">
            <a:avLst/>
          </a:prstGeom>
          <a:noFill/>
          <a:ln w="9525">
            <a:noFill/>
            <a:miter lim="800000"/>
            <a:headEnd/>
            <a:tailEnd/>
          </a:ln>
        </p:spPr>
      </p:pic>
      <p:pic>
        <p:nvPicPr>
          <p:cNvPr id="35" name="Picture 2"/>
          <p:cNvPicPr>
            <a:picLocks noChangeAspect="1" noChangeArrowheads="1"/>
          </p:cNvPicPr>
          <p:nvPr/>
        </p:nvPicPr>
        <p:blipFill>
          <a:blip r:embed="rId5" cstate="print"/>
          <a:srcRect/>
          <a:stretch>
            <a:fillRect/>
          </a:stretch>
        </p:blipFill>
        <p:spPr bwMode="auto">
          <a:xfrm>
            <a:off x="3741415" y="3603873"/>
            <a:ext cx="1190625" cy="257175"/>
          </a:xfrm>
          <a:prstGeom prst="rect">
            <a:avLst/>
          </a:prstGeom>
          <a:noFill/>
          <a:ln w="9525">
            <a:noFill/>
            <a:miter lim="800000"/>
            <a:headEnd/>
            <a:tailEnd/>
          </a:ln>
        </p:spPr>
      </p:pic>
      <p:sp>
        <p:nvSpPr>
          <p:cNvPr id="36" name="35 CuadroTexto"/>
          <p:cNvSpPr txBox="1"/>
          <p:nvPr/>
        </p:nvSpPr>
        <p:spPr>
          <a:xfrm>
            <a:off x="2897176" y="2586390"/>
            <a:ext cx="1455848" cy="369332"/>
          </a:xfrm>
          <a:prstGeom prst="rect">
            <a:avLst/>
          </a:prstGeom>
          <a:noFill/>
        </p:spPr>
        <p:txBody>
          <a:bodyPr wrap="none" rtlCol="0">
            <a:spAutoFit/>
          </a:bodyPr>
          <a:lstStyle/>
          <a:p>
            <a:r>
              <a:rPr lang="es-ES" sz="1800" b="1" i="0" dirty="0" err="1" smtClean="0"/>
              <a:t>Bottom</a:t>
            </a:r>
            <a:r>
              <a:rPr lang="es-ES" sz="1800" b="1" i="0" dirty="0" smtClean="0"/>
              <a:t>-Up</a:t>
            </a:r>
            <a:endParaRPr lang="es-ES" sz="2800" b="1" i="0" dirty="0"/>
          </a:p>
        </p:txBody>
      </p:sp>
      <p:pic>
        <p:nvPicPr>
          <p:cNvPr id="37" name="Picture 3"/>
          <p:cNvPicPr>
            <a:picLocks noChangeAspect="1" noChangeArrowheads="1"/>
          </p:cNvPicPr>
          <p:nvPr/>
        </p:nvPicPr>
        <p:blipFill>
          <a:blip r:embed="rId6" cstate="print"/>
          <a:srcRect/>
          <a:stretch>
            <a:fillRect/>
          </a:stretch>
        </p:blipFill>
        <p:spPr bwMode="auto">
          <a:xfrm>
            <a:off x="5279380" y="3274690"/>
            <a:ext cx="3790950" cy="923925"/>
          </a:xfrm>
          <a:prstGeom prst="rect">
            <a:avLst/>
          </a:prstGeom>
          <a:noFill/>
          <a:ln w="9525">
            <a:noFill/>
            <a:miter lim="800000"/>
            <a:headEnd/>
            <a:tailEnd/>
          </a:ln>
        </p:spPr>
      </p:pic>
      <p:pic>
        <p:nvPicPr>
          <p:cNvPr id="38" name="Picture 4"/>
          <p:cNvPicPr>
            <a:picLocks noChangeAspect="1" noChangeArrowheads="1"/>
          </p:cNvPicPr>
          <p:nvPr/>
        </p:nvPicPr>
        <p:blipFill>
          <a:blip r:embed="rId7" cstate="print"/>
          <a:srcRect/>
          <a:stretch>
            <a:fillRect/>
          </a:stretch>
        </p:blipFill>
        <p:spPr bwMode="auto">
          <a:xfrm>
            <a:off x="6287492" y="4326235"/>
            <a:ext cx="1857375" cy="504825"/>
          </a:xfrm>
          <a:prstGeom prst="rect">
            <a:avLst/>
          </a:prstGeom>
          <a:noFill/>
          <a:ln w="9525">
            <a:noFill/>
            <a:miter lim="800000"/>
            <a:headEnd/>
            <a:tailEnd/>
          </a:ln>
        </p:spPr>
      </p:pic>
      <p:pic>
        <p:nvPicPr>
          <p:cNvPr id="42" name="Picture 8"/>
          <p:cNvPicPr>
            <a:picLocks noChangeAspect="1" noChangeArrowheads="1"/>
          </p:cNvPicPr>
          <p:nvPr/>
        </p:nvPicPr>
        <p:blipFill>
          <a:blip r:embed="rId8" cstate="print"/>
          <a:srcRect/>
          <a:stretch>
            <a:fillRect/>
          </a:stretch>
        </p:blipFill>
        <p:spPr bwMode="auto">
          <a:xfrm>
            <a:off x="7308166" y="3017665"/>
            <a:ext cx="1352550" cy="257175"/>
          </a:xfrm>
          <a:prstGeom prst="rect">
            <a:avLst/>
          </a:prstGeom>
          <a:noFill/>
          <a:ln w="9525">
            <a:noFill/>
            <a:miter lim="800000"/>
            <a:headEnd/>
            <a:tailEnd/>
          </a:ln>
        </p:spPr>
      </p:pic>
      <p:sp>
        <p:nvSpPr>
          <p:cNvPr id="43" name="42 Rectángulo redondeado"/>
          <p:cNvSpPr/>
          <p:nvPr/>
        </p:nvSpPr>
        <p:spPr bwMode="auto">
          <a:xfrm>
            <a:off x="5292080" y="3246884"/>
            <a:ext cx="3801120" cy="974204"/>
          </a:xfrm>
          <a:prstGeom prst="roundRect">
            <a:avLst/>
          </a:prstGeom>
          <a:noFill/>
          <a:ln w="2857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44" name="43 CuadroTexto"/>
          <p:cNvSpPr txBox="1"/>
          <p:nvPr/>
        </p:nvSpPr>
        <p:spPr>
          <a:xfrm>
            <a:off x="5837070" y="4856460"/>
            <a:ext cx="1615250" cy="276999"/>
          </a:xfrm>
          <a:prstGeom prst="rect">
            <a:avLst/>
          </a:prstGeom>
          <a:noFill/>
        </p:spPr>
        <p:txBody>
          <a:bodyPr wrap="none" rtlCol="0">
            <a:spAutoFit/>
          </a:bodyPr>
          <a:lstStyle/>
          <a:p>
            <a:r>
              <a:rPr lang="es-ES" sz="1200" i="0" dirty="0" err="1"/>
              <a:t>boundary</a:t>
            </a:r>
            <a:r>
              <a:rPr lang="es-ES" sz="1200" i="0" dirty="0"/>
              <a:t> </a:t>
            </a:r>
            <a:r>
              <a:rPr lang="es-ES" sz="1200" i="0" dirty="0" err="1"/>
              <a:t>layer</a:t>
            </a:r>
            <a:r>
              <a:rPr lang="es-ES" sz="1200" i="0" dirty="0"/>
              <a:t> (</a:t>
            </a:r>
            <a:r>
              <a:rPr lang="es-ES" sz="1200" i="0" dirty="0" err="1"/>
              <a:t>fast</a:t>
            </a:r>
            <a:r>
              <a:rPr lang="es-ES" sz="1200" i="0" dirty="0" smtClean="0"/>
              <a:t>)</a:t>
            </a:r>
            <a:endParaRPr lang="es-ES" sz="1200" i="0" dirty="0"/>
          </a:p>
        </p:txBody>
      </p:sp>
      <p:pic>
        <p:nvPicPr>
          <p:cNvPr id="6146" name="Picture 2"/>
          <p:cNvPicPr>
            <a:picLocks noChangeAspect="1" noChangeArrowheads="1"/>
          </p:cNvPicPr>
          <p:nvPr/>
        </p:nvPicPr>
        <p:blipFill>
          <a:blip r:embed="rId9" cstate="print"/>
          <a:srcRect/>
          <a:stretch>
            <a:fillRect/>
          </a:stretch>
        </p:blipFill>
        <p:spPr bwMode="auto">
          <a:xfrm>
            <a:off x="7465020" y="4856460"/>
            <a:ext cx="1295400" cy="276225"/>
          </a:xfrm>
          <a:prstGeom prst="rect">
            <a:avLst/>
          </a:prstGeom>
          <a:noFill/>
          <a:ln w="9525">
            <a:noFill/>
            <a:miter lim="800000"/>
            <a:headEnd/>
            <a:tailEnd/>
          </a:ln>
        </p:spPr>
      </p:pic>
      <p:sp>
        <p:nvSpPr>
          <p:cNvPr id="45" name="44 Rectángulo redondeado"/>
          <p:cNvSpPr/>
          <p:nvPr/>
        </p:nvSpPr>
        <p:spPr bwMode="auto">
          <a:xfrm>
            <a:off x="5317480" y="4339704"/>
            <a:ext cx="3801120" cy="512564"/>
          </a:xfrm>
          <a:prstGeom prst="round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pic>
        <p:nvPicPr>
          <p:cNvPr id="46" name="Picture 9"/>
          <p:cNvPicPr>
            <a:picLocks noChangeAspect="1" noChangeArrowheads="1"/>
          </p:cNvPicPr>
          <p:nvPr/>
        </p:nvPicPr>
        <p:blipFill>
          <a:blip r:embed="rId10" cstate="print"/>
          <a:srcRect/>
          <a:stretch>
            <a:fillRect/>
          </a:stretch>
        </p:blipFill>
        <p:spPr bwMode="auto">
          <a:xfrm>
            <a:off x="3851920" y="6037684"/>
            <a:ext cx="2619375" cy="295275"/>
          </a:xfrm>
          <a:prstGeom prst="rect">
            <a:avLst/>
          </a:prstGeom>
          <a:noFill/>
          <a:ln w="9525">
            <a:noFill/>
            <a:miter lim="800000"/>
            <a:headEnd/>
            <a:tailEnd/>
          </a:ln>
        </p:spPr>
      </p:pic>
      <p:pic>
        <p:nvPicPr>
          <p:cNvPr id="47" name="Picture 11"/>
          <p:cNvPicPr>
            <a:picLocks noChangeAspect="1" noChangeArrowheads="1"/>
          </p:cNvPicPr>
          <p:nvPr/>
        </p:nvPicPr>
        <p:blipFill>
          <a:blip r:embed="rId11" cstate="print"/>
          <a:srcRect/>
          <a:stretch>
            <a:fillRect/>
          </a:stretch>
        </p:blipFill>
        <p:spPr bwMode="auto">
          <a:xfrm>
            <a:off x="2064420" y="6096992"/>
            <a:ext cx="571500" cy="228600"/>
          </a:xfrm>
          <a:prstGeom prst="rect">
            <a:avLst/>
          </a:prstGeom>
          <a:noFill/>
          <a:ln w="9525">
            <a:noFill/>
            <a:miter lim="800000"/>
            <a:headEnd/>
            <a:tailEnd/>
          </a:ln>
        </p:spPr>
      </p:pic>
      <p:sp>
        <p:nvSpPr>
          <p:cNvPr id="61" name="60 Rectángulo redondeado"/>
          <p:cNvSpPr/>
          <p:nvPr/>
        </p:nvSpPr>
        <p:spPr bwMode="auto">
          <a:xfrm>
            <a:off x="5791944" y="6050384"/>
            <a:ext cx="724272" cy="275332"/>
          </a:xfrm>
          <a:prstGeom prst="roundRect">
            <a:avLst/>
          </a:prstGeom>
          <a:solidFill>
            <a:srgbClr val="FF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65" name="64 Rectángulo redondeado"/>
          <p:cNvSpPr/>
          <p:nvPr/>
        </p:nvSpPr>
        <p:spPr bwMode="auto">
          <a:xfrm>
            <a:off x="7668344" y="3356992"/>
            <a:ext cx="1296144" cy="288032"/>
          </a:xfrm>
          <a:prstGeom prst="roundRect">
            <a:avLst/>
          </a:prstGeom>
          <a:solidFill>
            <a:srgbClr val="FF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66" name="65 Rectángulo redondeado"/>
          <p:cNvSpPr/>
          <p:nvPr/>
        </p:nvSpPr>
        <p:spPr bwMode="auto">
          <a:xfrm>
            <a:off x="7668344" y="3818632"/>
            <a:ext cx="1296144" cy="288032"/>
          </a:xfrm>
          <a:prstGeom prst="roundRect">
            <a:avLst/>
          </a:prstGeom>
          <a:solidFill>
            <a:srgbClr val="FF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67" name="1 Título"/>
          <p:cNvSpPr txBox="1">
            <a:spLocks/>
          </p:cNvSpPr>
          <p:nvPr/>
        </p:nvSpPr>
        <p:spPr bwMode="auto">
          <a:xfrm>
            <a:off x="1150938" y="90488"/>
            <a:ext cx="7793037" cy="6477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chemeClr val="tx2"/>
                </a:solidFill>
                <a:effectLst/>
                <a:uLnTx/>
                <a:uFillTx/>
                <a:latin typeface="+mj-lt"/>
                <a:ea typeface="+mj-ea"/>
                <a:cs typeface="+mj-cs"/>
              </a:rPr>
              <a:t>TD &amp; BU Analysis Extension for 4</a:t>
            </a:r>
            <a:r>
              <a:rPr kumimoji="0" lang="en-US" sz="2000" b="0" i="0" u="none" strike="noStrike" kern="0" cap="none" spc="0" normalizeH="0" baseline="30000" noProof="0" dirty="0" smtClean="0">
                <a:ln>
                  <a:noFill/>
                </a:ln>
                <a:solidFill>
                  <a:schemeClr val="tx2"/>
                </a:solidFill>
                <a:effectLst/>
                <a:uLnTx/>
                <a:uFillTx/>
                <a:latin typeface="+mj-lt"/>
                <a:ea typeface="+mj-ea"/>
                <a:cs typeface="+mj-cs"/>
              </a:rPr>
              <a:t>th</a:t>
            </a:r>
            <a:r>
              <a:rPr kumimoji="0" lang="en-US" sz="2000" b="0" i="0" u="none" strike="noStrike" kern="0" cap="none" spc="0" normalizeH="0" baseline="0" noProof="0" dirty="0" smtClean="0">
                <a:ln>
                  <a:noFill/>
                </a:ln>
                <a:solidFill>
                  <a:schemeClr val="tx2"/>
                </a:solidFill>
                <a:effectLst/>
                <a:uLnTx/>
                <a:uFillTx/>
                <a:latin typeface="+mj-lt"/>
                <a:ea typeface="+mj-ea"/>
                <a:cs typeface="+mj-cs"/>
              </a:rPr>
              <a:t>-Time-Scale System - II</a:t>
            </a:r>
            <a:endParaRPr kumimoji="0" lang="es-ES" sz="2000" b="0" i="0" u="none" strike="noStrike" kern="0" cap="none" spc="0" normalizeH="0" baseline="0" noProof="0" dirty="0">
              <a:ln>
                <a:noFill/>
              </a:ln>
              <a:solidFill>
                <a:schemeClr val="tx2"/>
              </a:solidFill>
              <a:effectLst/>
              <a:uLnTx/>
              <a:uFillTx/>
              <a:latin typeface="+mj-lt"/>
              <a:ea typeface="+mj-ea"/>
              <a:cs typeface="+mj-cs"/>
            </a:endParaRPr>
          </a:p>
        </p:txBody>
      </p:sp>
      <p:sp>
        <p:nvSpPr>
          <p:cNvPr id="54" name="53 CuadroTexto"/>
          <p:cNvSpPr txBox="1"/>
          <p:nvPr/>
        </p:nvSpPr>
        <p:spPr>
          <a:xfrm>
            <a:off x="395536" y="1421284"/>
            <a:ext cx="1383712" cy="369332"/>
          </a:xfrm>
          <a:prstGeom prst="rect">
            <a:avLst/>
          </a:prstGeom>
          <a:noFill/>
        </p:spPr>
        <p:txBody>
          <a:bodyPr wrap="none" rtlCol="0">
            <a:spAutoFit/>
          </a:bodyPr>
          <a:lstStyle/>
          <a:p>
            <a:r>
              <a:rPr lang="es-ES" sz="1800" b="1" i="0" dirty="0" smtClean="0"/>
              <a:t>Top-Down</a:t>
            </a:r>
            <a:endParaRPr lang="es-ES" sz="1800" b="1" i="0" dirty="0"/>
          </a:p>
        </p:txBody>
      </p:sp>
      <p:sp>
        <p:nvSpPr>
          <p:cNvPr id="52" name="51 Rectángulo"/>
          <p:cNvSpPr/>
          <p:nvPr/>
        </p:nvSpPr>
        <p:spPr bwMode="auto">
          <a:xfrm>
            <a:off x="4042112" y="1362372"/>
            <a:ext cx="141044" cy="77768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pic>
        <p:nvPicPr>
          <p:cNvPr id="49" name="Picture 2"/>
          <p:cNvPicPr>
            <a:picLocks noChangeAspect="1" noChangeArrowheads="1"/>
          </p:cNvPicPr>
          <p:nvPr/>
        </p:nvPicPr>
        <p:blipFill>
          <a:blip r:embed="rId12" cstate="print"/>
          <a:srcRect/>
          <a:stretch>
            <a:fillRect/>
          </a:stretch>
        </p:blipFill>
        <p:spPr bwMode="auto">
          <a:xfrm>
            <a:off x="229918" y="1751215"/>
            <a:ext cx="1371600" cy="771525"/>
          </a:xfrm>
          <a:prstGeom prst="rect">
            <a:avLst/>
          </a:prstGeom>
          <a:noFill/>
          <a:ln w="9525">
            <a:noFill/>
            <a:miter lim="800000"/>
            <a:headEnd/>
            <a:tailEnd/>
          </a:ln>
        </p:spPr>
      </p:pic>
      <p:pic>
        <p:nvPicPr>
          <p:cNvPr id="50" name="Picture 3"/>
          <p:cNvPicPr>
            <a:picLocks noChangeAspect="1" noChangeArrowheads="1"/>
          </p:cNvPicPr>
          <p:nvPr/>
        </p:nvPicPr>
        <p:blipFill>
          <a:blip r:embed="rId13" cstate="print"/>
          <a:srcRect/>
          <a:stretch>
            <a:fillRect/>
          </a:stretch>
        </p:blipFill>
        <p:spPr bwMode="auto">
          <a:xfrm>
            <a:off x="35496" y="1880829"/>
            <a:ext cx="171450" cy="462915"/>
          </a:xfrm>
          <a:prstGeom prst="rect">
            <a:avLst/>
          </a:prstGeom>
          <a:noFill/>
          <a:ln w="9525">
            <a:noFill/>
            <a:miter lim="800000"/>
            <a:headEnd/>
            <a:tailEnd/>
          </a:ln>
        </p:spPr>
      </p:pic>
      <p:pic>
        <p:nvPicPr>
          <p:cNvPr id="51" name="Picture 4"/>
          <p:cNvPicPr>
            <a:picLocks noChangeAspect="1" noChangeArrowheads="1"/>
          </p:cNvPicPr>
          <p:nvPr/>
        </p:nvPicPr>
        <p:blipFill>
          <a:blip r:embed="rId14" cstate="print"/>
          <a:srcRect/>
          <a:stretch>
            <a:fillRect/>
          </a:stretch>
        </p:blipFill>
        <p:spPr bwMode="auto">
          <a:xfrm>
            <a:off x="1655676" y="1816022"/>
            <a:ext cx="522923" cy="197168"/>
          </a:xfrm>
          <a:prstGeom prst="rect">
            <a:avLst/>
          </a:prstGeom>
          <a:noFill/>
          <a:ln w="9525">
            <a:noFill/>
            <a:miter lim="800000"/>
            <a:headEnd/>
            <a:tailEnd/>
          </a:ln>
        </p:spPr>
      </p:pic>
      <p:pic>
        <p:nvPicPr>
          <p:cNvPr id="53" name="Picture 5"/>
          <p:cNvPicPr>
            <a:picLocks noChangeAspect="1" noChangeArrowheads="1"/>
          </p:cNvPicPr>
          <p:nvPr/>
        </p:nvPicPr>
        <p:blipFill>
          <a:blip r:embed="rId15" cstate="print"/>
          <a:srcRect/>
          <a:stretch>
            <a:fillRect/>
          </a:stretch>
        </p:blipFill>
        <p:spPr bwMode="auto">
          <a:xfrm>
            <a:off x="2197083" y="908721"/>
            <a:ext cx="1791653" cy="1448753"/>
          </a:xfrm>
          <a:prstGeom prst="rect">
            <a:avLst/>
          </a:prstGeom>
          <a:noFill/>
          <a:ln w="9525">
            <a:noFill/>
            <a:miter lim="800000"/>
            <a:headEnd/>
            <a:tailEnd/>
          </a:ln>
        </p:spPr>
      </p:pic>
      <p:sp>
        <p:nvSpPr>
          <p:cNvPr id="55" name="54 Rectángulo redondeado"/>
          <p:cNvSpPr/>
          <p:nvPr/>
        </p:nvSpPr>
        <p:spPr bwMode="auto">
          <a:xfrm>
            <a:off x="3556515" y="973528"/>
            <a:ext cx="194422" cy="194422"/>
          </a:xfrm>
          <a:prstGeom prst="roundRect">
            <a:avLst/>
          </a:prstGeom>
          <a:solidFill>
            <a:srgbClr val="FF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56" name="55 Rectángulo redondeado"/>
          <p:cNvSpPr/>
          <p:nvPr/>
        </p:nvSpPr>
        <p:spPr bwMode="auto">
          <a:xfrm>
            <a:off x="3301066" y="970668"/>
            <a:ext cx="211055" cy="194422"/>
          </a:xfrm>
          <a:prstGeom prst="roundRect">
            <a:avLst/>
          </a:prstGeom>
          <a:solidFill>
            <a:srgbClr val="00B05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57" name="56 Rectángulo redondeado"/>
          <p:cNvSpPr/>
          <p:nvPr/>
        </p:nvSpPr>
        <p:spPr bwMode="auto">
          <a:xfrm>
            <a:off x="3050917" y="974448"/>
            <a:ext cx="194422" cy="194422"/>
          </a:xfrm>
          <a:prstGeom prst="roundRect">
            <a:avLst/>
          </a:prstGeom>
          <a:solidFill>
            <a:srgbClr val="00B0F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pic>
        <p:nvPicPr>
          <p:cNvPr id="13314" name="Picture 2"/>
          <p:cNvPicPr>
            <a:picLocks noChangeAspect="1" noChangeArrowheads="1"/>
          </p:cNvPicPr>
          <p:nvPr/>
        </p:nvPicPr>
        <p:blipFill>
          <a:blip r:embed="rId16" cstate="print"/>
          <a:srcRect/>
          <a:stretch>
            <a:fillRect/>
          </a:stretch>
        </p:blipFill>
        <p:spPr bwMode="auto">
          <a:xfrm>
            <a:off x="2238941" y="1491986"/>
            <a:ext cx="171450" cy="462915"/>
          </a:xfrm>
          <a:prstGeom prst="rect">
            <a:avLst/>
          </a:prstGeom>
          <a:noFill/>
          <a:ln w="9525">
            <a:noFill/>
            <a:miter lim="800000"/>
            <a:headEnd/>
            <a:tailEnd/>
          </a:ln>
        </p:spPr>
      </p:pic>
      <p:pic>
        <p:nvPicPr>
          <p:cNvPr id="13315" name="Picture 3"/>
          <p:cNvPicPr>
            <a:picLocks noChangeAspect="1" noChangeArrowheads="1"/>
          </p:cNvPicPr>
          <p:nvPr/>
        </p:nvPicPr>
        <p:blipFill>
          <a:blip r:embed="rId17" cstate="print"/>
          <a:srcRect/>
          <a:stretch>
            <a:fillRect/>
          </a:stretch>
        </p:blipFill>
        <p:spPr bwMode="auto">
          <a:xfrm>
            <a:off x="4000165" y="1621600"/>
            <a:ext cx="522923" cy="197168"/>
          </a:xfrm>
          <a:prstGeom prst="rect">
            <a:avLst/>
          </a:prstGeom>
          <a:noFill/>
          <a:ln w="9525">
            <a:noFill/>
            <a:miter lim="800000"/>
            <a:headEnd/>
            <a:tailEnd/>
          </a:ln>
        </p:spPr>
      </p:pic>
      <p:pic>
        <p:nvPicPr>
          <p:cNvPr id="13316" name="Picture 4"/>
          <p:cNvPicPr>
            <a:picLocks noChangeAspect="1" noChangeArrowheads="1"/>
          </p:cNvPicPr>
          <p:nvPr/>
        </p:nvPicPr>
        <p:blipFill>
          <a:blip r:embed="rId18" cstate="print"/>
          <a:srcRect/>
          <a:stretch>
            <a:fillRect/>
          </a:stretch>
        </p:blipFill>
        <p:spPr bwMode="auto">
          <a:xfrm>
            <a:off x="4560570" y="1091713"/>
            <a:ext cx="2057400" cy="1200150"/>
          </a:xfrm>
          <a:prstGeom prst="rect">
            <a:avLst/>
          </a:prstGeom>
          <a:noFill/>
          <a:ln w="9525">
            <a:noFill/>
            <a:miter lim="800000"/>
            <a:headEnd/>
            <a:tailEnd/>
          </a:ln>
        </p:spPr>
      </p:pic>
      <p:sp>
        <p:nvSpPr>
          <p:cNvPr id="58" name="57 Rectángulo redondeado"/>
          <p:cNvSpPr/>
          <p:nvPr/>
        </p:nvSpPr>
        <p:spPr bwMode="auto">
          <a:xfrm>
            <a:off x="5974898" y="1255617"/>
            <a:ext cx="453650" cy="236369"/>
          </a:xfrm>
          <a:prstGeom prst="roundRect">
            <a:avLst/>
          </a:prstGeom>
          <a:solidFill>
            <a:srgbClr val="FF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59" name="58 Rectángulo redondeado"/>
          <p:cNvSpPr/>
          <p:nvPr/>
        </p:nvSpPr>
        <p:spPr bwMode="auto">
          <a:xfrm>
            <a:off x="5974898" y="1568223"/>
            <a:ext cx="453650" cy="236369"/>
          </a:xfrm>
          <a:prstGeom prst="roundRect">
            <a:avLst/>
          </a:prstGeom>
          <a:solidFill>
            <a:srgbClr val="FF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1426379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ox(in)">
                                      <p:cBhvr>
                                        <p:cTn id="7" dur="500"/>
                                        <p:tgtEl>
                                          <p:spTgt spid="21"/>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ox(in)">
                                      <p:cBhvr>
                                        <p:cTn id="10" dur="500"/>
                                        <p:tgtEl>
                                          <p:spTgt spid="15"/>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box(in)">
                                      <p:cBhvr>
                                        <p:cTn id="13" dur="500"/>
                                        <p:tgtEl>
                                          <p:spTgt spid="36"/>
                                        </p:tgtEl>
                                      </p:cBhvr>
                                    </p:animEffect>
                                  </p:childTnLst>
                                </p:cTn>
                              </p:par>
                              <p:par>
                                <p:cTn id="14" presetID="4" presetClass="entr" presetSubtype="16"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box(in)">
                                      <p:cBhvr>
                                        <p:cTn id="16" dur="500"/>
                                        <p:tgtEl>
                                          <p:spTgt spid="35"/>
                                        </p:tgtEl>
                                      </p:cBhvr>
                                    </p:animEffect>
                                  </p:childTnLst>
                                </p:cTn>
                              </p:par>
                              <p:par>
                                <p:cTn id="17" presetID="4" presetClass="entr" presetSubtype="16" fill="hold" nodeType="withEffect">
                                  <p:stCondLst>
                                    <p:cond delay="0"/>
                                  </p:stCondLst>
                                  <p:childTnLst>
                                    <p:set>
                                      <p:cBhvr>
                                        <p:cTn id="18" dur="1" fill="hold">
                                          <p:stCondLst>
                                            <p:cond delay="0"/>
                                          </p:stCondLst>
                                        </p:cTn>
                                        <p:tgtEl>
                                          <p:spTgt spid="13314"/>
                                        </p:tgtEl>
                                        <p:attrNameLst>
                                          <p:attrName>style.visibility</p:attrName>
                                        </p:attrNameLst>
                                      </p:cBhvr>
                                      <p:to>
                                        <p:strVal val="visible"/>
                                      </p:to>
                                    </p:set>
                                    <p:animEffect transition="in" filter="box(in)">
                                      <p:cBhvr>
                                        <p:cTn id="19" dur="500"/>
                                        <p:tgtEl>
                                          <p:spTgt spid="13314"/>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ox(in)">
                                      <p:cBhvr>
                                        <p:cTn id="24" dur="500"/>
                                        <p:tgtEl>
                                          <p:spTgt spid="22"/>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ox(in)">
                                      <p:cBhvr>
                                        <p:cTn id="27" dur="500"/>
                                        <p:tgtEl>
                                          <p:spTgt spid="17"/>
                                        </p:tgtEl>
                                      </p:cBhvr>
                                    </p:animEffect>
                                  </p:childTnLst>
                                </p:cTn>
                              </p:par>
                              <p:par>
                                <p:cTn id="28" presetID="4" presetClass="entr" presetSubtype="16" fill="hold" nodeType="with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box(in)">
                                      <p:cBhvr>
                                        <p:cTn id="30" dur="500"/>
                                        <p:tgtEl>
                                          <p:spTgt spid="37"/>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box(in)">
                                      <p:cBhvr>
                                        <p:cTn id="33" dur="500"/>
                                        <p:tgtEl>
                                          <p:spTgt spid="43"/>
                                        </p:tgtEl>
                                      </p:cBhvr>
                                    </p:animEffect>
                                  </p:childTnLst>
                                </p:cTn>
                              </p:par>
                              <p:par>
                                <p:cTn id="34" presetID="4" presetClass="entr" presetSubtype="16" fill="hold" nodeType="with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box(in)">
                                      <p:cBhvr>
                                        <p:cTn id="36" dur="500"/>
                                        <p:tgtEl>
                                          <p:spTgt spid="42"/>
                                        </p:tgtEl>
                                      </p:cBhvr>
                                    </p:animEffect>
                                  </p:childTnLst>
                                </p:cTn>
                              </p:par>
                              <p:par>
                                <p:cTn id="37" presetID="4" presetClass="entr" presetSubtype="16" fill="hold" grpId="1"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ox(in)">
                                      <p:cBhvr>
                                        <p:cTn id="39" dur="500"/>
                                        <p:tgtEl>
                                          <p:spTgt spid="17"/>
                                        </p:tgtEl>
                                      </p:cBhvr>
                                    </p:animEffect>
                                  </p:childTnLst>
                                </p:cTn>
                              </p:par>
                              <p:par>
                                <p:cTn id="40" presetID="4" presetClass="entr" presetSubtype="16" fill="hold" nodeType="withEffect">
                                  <p:stCondLst>
                                    <p:cond delay="0"/>
                                  </p:stCondLst>
                                  <p:childTnLst>
                                    <p:set>
                                      <p:cBhvr>
                                        <p:cTn id="41" dur="1" fill="hold">
                                          <p:stCondLst>
                                            <p:cond delay="0"/>
                                          </p:stCondLst>
                                        </p:cTn>
                                        <p:tgtEl>
                                          <p:spTgt spid="13315"/>
                                        </p:tgtEl>
                                        <p:attrNameLst>
                                          <p:attrName>style.visibility</p:attrName>
                                        </p:attrNameLst>
                                      </p:cBhvr>
                                      <p:to>
                                        <p:strVal val="visible"/>
                                      </p:to>
                                    </p:set>
                                    <p:animEffect transition="in" filter="box(in)">
                                      <p:cBhvr>
                                        <p:cTn id="42" dur="500"/>
                                        <p:tgtEl>
                                          <p:spTgt spid="13315"/>
                                        </p:tgtEl>
                                      </p:cBhvr>
                                    </p:animEffect>
                                  </p:childTnLst>
                                </p:cTn>
                              </p:par>
                              <p:par>
                                <p:cTn id="43" presetID="4" presetClass="entr" presetSubtype="16" fill="hold" nodeType="withEffect">
                                  <p:stCondLst>
                                    <p:cond delay="0"/>
                                  </p:stCondLst>
                                  <p:childTnLst>
                                    <p:set>
                                      <p:cBhvr>
                                        <p:cTn id="44" dur="1" fill="hold">
                                          <p:stCondLst>
                                            <p:cond delay="0"/>
                                          </p:stCondLst>
                                        </p:cTn>
                                        <p:tgtEl>
                                          <p:spTgt spid="13316"/>
                                        </p:tgtEl>
                                        <p:attrNameLst>
                                          <p:attrName>style.visibility</p:attrName>
                                        </p:attrNameLst>
                                      </p:cBhvr>
                                      <p:to>
                                        <p:strVal val="visible"/>
                                      </p:to>
                                    </p:set>
                                    <p:animEffect transition="in" filter="box(in)">
                                      <p:cBhvr>
                                        <p:cTn id="45" dur="500"/>
                                        <p:tgtEl>
                                          <p:spTgt spid="13316"/>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nodeType="click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box(in)">
                                      <p:cBhvr>
                                        <p:cTn id="50" dur="500"/>
                                        <p:tgtEl>
                                          <p:spTgt spid="38"/>
                                        </p:tgtEl>
                                      </p:cBhvr>
                                    </p:animEffect>
                                  </p:childTnLst>
                                </p:cTn>
                              </p:par>
                              <p:par>
                                <p:cTn id="51" presetID="4" presetClass="entr" presetSubtype="16" fill="hold" grpId="0"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box(in)">
                                      <p:cBhvr>
                                        <p:cTn id="53" dur="500"/>
                                        <p:tgtEl>
                                          <p:spTgt spid="45"/>
                                        </p:tgtEl>
                                      </p:cBhvr>
                                    </p:animEffect>
                                  </p:childTnLst>
                                </p:cTn>
                              </p:par>
                              <p:par>
                                <p:cTn id="54" presetID="4" presetClass="entr" presetSubtype="16"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box(in)">
                                      <p:cBhvr>
                                        <p:cTn id="56" dur="500"/>
                                        <p:tgtEl>
                                          <p:spTgt spid="44"/>
                                        </p:tgtEl>
                                      </p:cBhvr>
                                    </p:animEffect>
                                  </p:childTnLst>
                                </p:cTn>
                              </p:par>
                              <p:par>
                                <p:cTn id="57" presetID="4" presetClass="entr" presetSubtype="16" fill="hold" nodeType="withEffect">
                                  <p:stCondLst>
                                    <p:cond delay="0"/>
                                  </p:stCondLst>
                                  <p:childTnLst>
                                    <p:set>
                                      <p:cBhvr>
                                        <p:cTn id="58" dur="1" fill="hold">
                                          <p:stCondLst>
                                            <p:cond delay="0"/>
                                          </p:stCondLst>
                                        </p:cTn>
                                        <p:tgtEl>
                                          <p:spTgt spid="6146"/>
                                        </p:tgtEl>
                                        <p:attrNameLst>
                                          <p:attrName>style.visibility</p:attrName>
                                        </p:attrNameLst>
                                      </p:cBhvr>
                                      <p:to>
                                        <p:strVal val="visible"/>
                                      </p:to>
                                    </p:set>
                                    <p:animEffect transition="in" filter="box(in)">
                                      <p:cBhvr>
                                        <p:cTn id="59" dur="500"/>
                                        <p:tgtEl>
                                          <p:spTgt spid="6146"/>
                                        </p:tgtEl>
                                      </p:cBhvr>
                                    </p:animEffect>
                                  </p:childTnLst>
                                </p:cTn>
                              </p:par>
                            </p:childTnLst>
                          </p:cTn>
                        </p:par>
                      </p:childTnLst>
                    </p:cTn>
                  </p:par>
                  <p:par>
                    <p:cTn id="60" fill="hold">
                      <p:stCondLst>
                        <p:cond delay="indefinite"/>
                      </p:stCondLst>
                      <p:childTnLst>
                        <p:par>
                          <p:cTn id="61" fill="hold">
                            <p:stCondLst>
                              <p:cond delay="0"/>
                            </p:stCondLst>
                            <p:childTnLst>
                              <p:par>
                                <p:cTn id="62" presetID="4" presetClass="entr" presetSubtype="16" fill="hold" grpId="0" nodeType="click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box(in)">
                                      <p:cBhvr>
                                        <p:cTn id="64" dur="500"/>
                                        <p:tgtEl>
                                          <p:spTgt spid="18"/>
                                        </p:tgtEl>
                                      </p:cBhvr>
                                    </p:animEffect>
                                  </p:childTnLst>
                                </p:cTn>
                              </p:par>
                              <p:par>
                                <p:cTn id="65" presetID="4" presetClass="entr" presetSubtype="16" fill="hold" nodeType="with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box(in)">
                                      <p:cBhvr>
                                        <p:cTn id="67" dur="500"/>
                                        <p:tgtEl>
                                          <p:spTgt spid="47"/>
                                        </p:tgtEl>
                                      </p:cBhvr>
                                    </p:animEffect>
                                  </p:childTnLst>
                                </p:cTn>
                              </p:par>
                              <p:par>
                                <p:cTn id="68" presetID="4" presetClass="entr" presetSubtype="16" fill="hold" grpId="0" nodeType="with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box(in)">
                                      <p:cBhvr>
                                        <p:cTn id="70" dur="500"/>
                                        <p:tgtEl>
                                          <p:spTgt spid="20"/>
                                        </p:tgtEl>
                                      </p:cBhvr>
                                    </p:animEffect>
                                  </p:childTnLst>
                                </p:cTn>
                              </p:par>
                              <p:par>
                                <p:cTn id="71" presetID="4" presetClass="entr" presetSubtype="16" fill="hold" nodeType="with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box(in)">
                                      <p:cBhvr>
                                        <p:cTn id="73" dur="500"/>
                                        <p:tgtEl>
                                          <p:spTgt spid="46"/>
                                        </p:tgtEl>
                                      </p:cBhvr>
                                    </p:animEffect>
                                  </p:childTnLst>
                                </p:cTn>
                              </p:par>
                              <p:par>
                                <p:cTn id="74" presetID="4" presetClass="entr" presetSubtype="16" fill="hold" grpId="0" nodeType="with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box(in)">
                                      <p:cBhvr>
                                        <p:cTn id="76" dur="500"/>
                                        <p:tgtEl>
                                          <p:spTgt spid="61"/>
                                        </p:tgtEl>
                                      </p:cBhvr>
                                    </p:animEffect>
                                  </p:childTnLst>
                                </p:cTn>
                              </p:par>
                              <p:par>
                                <p:cTn id="77" presetID="4" presetClass="entr" presetSubtype="16" fill="hold" grpId="0" nodeType="withEffect">
                                  <p:stCondLst>
                                    <p:cond delay="0"/>
                                  </p:stCondLst>
                                  <p:childTnLst>
                                    <p:set>
                                      <p:cBhvr>
                                        <p:cTn id="78" dur="1" fill="hold">
                                          <p:stCondLst>
                                            <p:cond delay="0"/>
                                          </p:stCondLst>
                                        </p:cTn>
                                        <p:tgtEl>
                                          <p:spTgt spid="65"/>
                                        </p:tgtEl>
                                        <p:attrNameLst>
                                          <p:attrName>style.visibility</p:attrName>
                                        </p:attrNameLst>
                                      </p:cBhvr>
                                      <p:to>
                                        <p:strVal val="visible"/>
                                      </p:to>
                                    </p:set>
                                    <p:animEffect transition="in" filter="box(in)">
                                      <p:cBhvr>
                                        <p:cTn id="79" dur="500"/>
                                        <p:tgtEl>
                                          <p:spTgt spid="65"/>
                                        </p:tgtEl>
                                      </p:cBhvr>
                                    </p:animEffect>
                                  </p:childTnLst>
                                </p:cTn>
                              </p:par>
                              <p:par>
                                <p:cTn id="80" presetID="4" presetClass="entr" presetSubtype="16" fill="hold" grpId="0" nodeType="withEffect">
                                  <p:stCondLst>
                                    <p:cond delay="0"/>
                                  </p:stCondLst>
                                  <p:childTnLst>
                                    <p:set>
                                      <p:cBhvr>
                                        <p:cTn id="81" dur="1" fill="hold">
                                          <p:stCondLst>
                                            <p:cond delay="0"/>
                                          </p:stCondLst>
                                        </p:cTn>
                                        <p:tgtEl>
                                          <p:spTgt spid="66"/>
                                        </p:tgtEl>
                                        <p:attrNameLst>
                                          <p:attrName>style.visibility</p:attrName>
                                        </p:attrNameLst>
                                      </p:cBhvr>
                                      <p:to>
                                        <p:strVal val="visible"/>
                                      </p:to>
                                    </p:set>
                                    <p:animEffect transition="in" filter="box(in)">
                                      <p:cBhvr>
                                        <p:cTn id="82" dur="500"/>
                                        <p:tgtEl>
                                          <p:spTgt spid="66"/>
                                        </p:tgtEl>
                                      </p:cBhvr>
                                    </p:animEffect>
                                  </p:childTnLst>
                                </p:cTn>
                              </p:par>
                              <p:par>
                                <p:cTn id="83" presetID="4" presetClass="entr" presetSubtype="16" fill="hold" grpId="0" nodeType="with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box(in)">
                                      <p:cBhvr>
                                        <p:cTn id="85" dur="500"/>
                                        <p:tgtEl>
                                          <p:spTgt spid="58"/>
                                        </p:tgtEl>
                                      </p:cBhvr>
                                    </p:animEffect>
                                  </p:childTnLst>
                                </p:cTn>
                              </p:par>
                              <p:par>
                                <p:cTn id="86" presetID="4" presetClass="entr" presetSubtype="16" fill="hold" grpId="0" nodeType="withEffect">
                                  <p:stCondLst>
                                    <p:cond delay="0"/>
                                  </p:stCondLst>
                                  <p:childTnLst>
                                    <p:set>
                                      <p:cBhvr>
                                        <p:cTn id="87" dur="1" fill="hold">
                                          <p:stCondLst>
                                            <p:cond delay="0"/>
                                          </p:stCondLst>
                                        </p:cTn>
                                        <p:tgtEl>
                                          <p:spTgt spid="59"/>
                                        </p:tgtEl>
                                        <p:attrNameLst>
                                          <p:attrName>style.visibility</p:attrName>
                                        </p:attrNameLst>
                                      </p:cBhvr>
                                      <p:to>
                                        <p:strVal val="visible"/>
                                      </p:to>
                                    </p:set>
                                    <p:animEffect transition="in" filter="box(in)">
                                      <p:cBhvr>
                                        <p:cTn id="8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7" grpId="1"/>
      <p:bldP spid="18" grpId="0"/>
      <p:bldP spid="20" grpId="0" animBg="1"/>
      <p:bldP spid="21" grpId="0" animBg="1"/>
      <p:bldP spid="22" grpId="0" animBg="1"/>
      <p:bldP spid="36" grpId="0"/>
      <p:bldP spid="43" grpId="0" animBg="1"/>
      <p:bldP spid="44" grpId="0"/>
      <p:bldP spid="45" grpId="0" animBg="1"/>
      <p:bldP spid="61" grpId="0" animBg="1"/>
      <p:bldP spid="65" grpId="0" animBg="1"/>
      <p:bldP spid="66" grpId="0" animBg="1"/>
      <p:bldP spid="58" grpId="0" animBg="1"/>
      <p:bldP spid="5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6 Marcador de número de diapositiva"/>
          <p:cNvSpPr>
            <a:spLocks noGrp="1"/>
          </p:cNvSpPr>
          <p:nvPr>
            <p:ph type="sldNum" sz="quarter" idx="4294967295"/>
          </p:nvPr>
        </p:nvSpPr>
        <p:spPr>
          <a:xfrm>
            <a:off x="7042150" y="6243638"/>
            <a:ext cx="1905000" cy="457200"/>
          </a:xfrm>
          <a:prstGeom prst="rect">
            <a:avLst/>
          </a:prstGeom>
          <a:noFill/>
        </p:spPr>
        <p:txBody>
          <a:bodyPr/>
          <a:lstStyle/>
          <a:p>
            <a:fld id="{ABA039F5-A062-4405-9704-75EC3C38160D}" type="slidenum">
              <a:rPr lang="es-ES"/>
              <a:pPr/>
              <a:t>4</a:t>
            </a:fld>
            <a:endParaRPr lang="es-ES"/>
          </a:p>
        </p:txBody>
      </p:sp>
      <p:sp>
        <p:nvSpPr>
          <p:cNvPr id="7172" name="Rectangle 2"/>
          <p:cNvSpPr>
            <a:spLocks noGrp="1" noChangeArrowheads="1"/>
          </p:cNvSpPr>
          <p:nvPr>
            <p:ph type="title"/>
          </p:nvPr>
        </p:nvSpPr>
        <p:spPr/>
        <p:txBody>
          <a:bodyPr/>
          <a:lstStyle/>
          <a:p>
            <a:pPr eaLnBrk="1" hangingPunct="1"/>
            <a:r>
              <a:rPr lang="en-US" sz="3600" dirty="0" smtClean="0"/>
              <a:t>Proposed Solution</a:t>
            </a:r>
          </a:p>
        </p:txBody>
      </p:sp>
      <p:sp>
        <p:nvSpPr>
          <p:cNvPr id="7173" name="Rectangle 3"/>
          <p:cNvSpPr>
            <a:spLocks noGrp="1" noChangeArrowheads="1"/>
          </p:cNvSpPr>
          <p:nvPr>
            <p:ph type="body" sz="half" idx="1"/>
          </p:nvPr>
        </p:nvSpPr>
        <p:spPr>
          <a:xfrm>
            <a:off x="179388" y="1052512"/>
            <a:ext cx="8497887" cy="5328815"/>
          </a:xfrm>
        </p:spPr>
        <p:txBody>
          <a:bodyPr/>
          <a:lstStyle/>
          <a:p>
            <a:pPr marL="914400" lvl="2" indent="0" eaLnBrk="1" hangingPunct="1">
              <a:lnSpc>
                <a:spcPct val="80000"/>
              </a:lnSpc>
              <a:buNone/>
            </a:pPr>
            <a:endParaRPr lang="en-US" sz="1600" dirty="0" smtClean="0"/>
          </a:p>
          <a:p>
            <a:r>
              <a:rPr lang="en-US" sz="2400" dirty="0"/>
              <a:t>Strategy: Sequential Singular Perturbation (SP) Methodology</a:t>
            </a:r>
          </a:p>
          <a:p>
            <a:pPr lvl="1" eaLnBrk="1" hangingPunct="1"/>
            <a:r>
              <a:rPr lang="en-US" sz="1800" dirty="0">
                <a:ea typeface="+mn-ea"/>
                <a:cs typeface="+mn-cs"/>
              </a:rPr>
              <a:t>Time Scale (TS) Analysis</a:t>
            </a:r>
          </a:p>
          <a:p>
            <a:pPr lvl="1" eaLnBrk="1" hangingPunct="1"/>
            <a:r>
              <a:rPr lang="en-US" sz="1800" dirty="0">
                <a:ea typeface="+mn-ea"/>
                <a:cs typeface="+mn-cs"/>
              </a:rPr>
              <a:t>Control strategy</a:t>
            </a:r>
          </a:p>
          <a:p>
            <a:pPr lvl="1" eaLnBrk="1" hangingPunct="1"/>
            <a:r>
              <a:rPr lang="en-US" sz="1800" dirty="0">
                <a:ea typeface="+mn-ea"/>
                <a:cs typeface="+mn-cs"/>
              </a:rPr>
              <a:t>Stability Analysis</a:t>
            </a:r>
          </a:p>
          <a:p>
            <a:pPr lvl="1" eaLnBrk="1" hangingPunct="1"/>
            <a:r>
              <a:rPr lang="en-US" sz="1800" dirty="0">
                <a:ea typeface="+mn-ea"/>
                <a:cs typeface="+mn-cs"/>
              </a:rPr>
              <a:t>Mathematical </a:t>
            </a:r>
            <a:r>
              <a:rPr lang="en-US" sz="1800" dirty="0" err="1">
                <a:ea typeface="+mn-ea"/>
                <a:cs typeface="+mn-cs"/>
              </a:rPr>
              <a:t>upperbounds</a:t>
            </a:r>
            <a:endParaRPr lang="en-US" sz="1800" dirty="0">
              <a:ea typeface="+mn-ea"/>
              <a:cs typeface="+mn-cs"/>
            </a:endParaRPr>
          </a:p>
          <a:p>
            <a:pPr lvl="2"/>
            <a:endParaRPr lang="en-US" sz="1400" dirty="0" smtClean="0"/>
          </a:p>
          <a:p>
            <a:r>
              <a:rPr lang="en-US" sz="2400" dirty="0" smtClean="0"/>
              <a:t>Approach:</a:t>
            </a:r>
          </a:p>
          <a:p>
            <a:pPr lvl="1" eaLnBrk="1" hangingPunct="1">
              <a:lnSpc>
                <a:spcPct val="80000"/>
              </a:lnSpc>
            </a:pPr>
            <a:r>
              <a:rPr lang="en-US" sz="2000" dirty="0" smtClean="0"/>
              <a:t>Singular Perturbation (SP) Methods:</a:t>
            </a:r>
          </a:p>
          <a:p>
            <a:pPr lvl="2" eaLnBrk="1" hangingPunct="1">
              <a:lnSpc>
                <a:spcPct val="80000"/>
              </a:lnSpc>
            </a:pPr>
            <a:r>
              <a:rPr lang="en-US" sz="1800" dirty="0" smtClean="0"/>
              <a:t>Yields degenerated (singularly perturbed) systems: SLOW and FAST</a:t>
            </a:r>
            <a:endParaRPr lang="en-US" sz="1600" dirty="0" smtClean="0"/>
          </a:p>
          <a:p>
            <a:pPr lvl="3" eaLnBrk="1" hangingPunct="1">
              <a:lnSpc>
                <a:spcPct val="80000"/>
              </a:lnSpc>
            </a:pPr>
            <a:r>
              <a:rPr lang="en-US" sz="1600" dirty="0" smtClean="0"/>
              <a:t>Model order reduction.</a:t>
            </a:r>
          </a:p>
          <a:p>
            <a:pPr lvl="3" eaLnBrk="1" hangingPunct="1">
              <a:lnSpc>
                <a:spcPct val="80000"/>
              </a:lnSpc>
            </a:pPr>
            <a:r>
              <a:rPr lang="en-US" sz="1600" dirty="0" smtClean="0"/>
              <a:t>The analysis has </a:t>
            </a:r>
            <a:r>
              <a:rPr lang="en-US" sz="1600" b="1" dirty="0" smtClean="0">
                <a:solidFill>
                  <a:schemeClr val="hlink"/>
                </a:solidFill>
              </a:rPr>
              <a:t>NO</a:t>
            </a:r>
            <a:r>
              <a:rPr lang="en-US" sz="1600" dirty="0" smtClean="0"/>
              <a:t> </a:t>
            </a:r>
            <a:r>
              <a:rPr lang="en-US" sz="1600" b="1" dirty="0" smtClean="0">
                <a:solidFill>
                  <a:schemeClr val="hlink"/>
                </a:solidFill>
              </a:rPr>
              <a:t>SIMPLIFICATIONS</a:t>
            </a:r>
            <a:r>
              <a:rPr lang="en-US" sz="1600" dirty="0" smtClean="0"/>
              <a:t>.</a:t>
            </a:r>
          </a:p>
          <a:p>
            <a:pPr lvl="2" eaLnBrk="1" hangingPunct="1">
              <a:lnSpc>
                <a:spcPct val="80000"/>
              </a:lnSpc>
            </a:pPr>
            <a:r>
              <a:rPr lang="en-US" sz="1800" dirty="0" smtClean="0"/>
              <a:t>Each system can be stabilized separately.</a:t>
            </a:r>
          </a:p>
          <a:p>
            <a:pPr lvl="2" eaLnBrk="1" hangingPunct="1">
              <a:lnSpc>
                <a:spcPct val="80000"/>
              </a:lnSpc>
            </a:pPr>
            <a:r>
              <a:rPr lang="en-US" sz="1800" dirty="0" smtClean="0"/>
              <a:t>Simplifies the burden associated to control design and stability analysis.</a:t>
            </a:r>
          </a:p>
        </p:txBody>
      </p:sp>
    </p:spTree>
    <p:extLst>
      <p:ext uri="{BB962C8B-B14F-4D97-AF65-F5344CB8AC3E}">
        <p14:creationId xmlns:p14="http://schemas.microsoft.com/office/powerpoint/2010/main" val="3031862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3">
                                            <p:txEl>
                                              <p:pRg st="1" end="1"/>
                                            </p:txEl>
                                          </p:spTgt>
                                        </p:tgtEl>
                                        <p:attrNameLst>
                                          <p:attrName>style.visibility</p:attrName>
                                        </p:attrNameLst>
                                      </p:cBhvr>
                                      <p:to>
                                        <p:strVal val="visible"/>
                                      </p:to>
                                    </p:set>
                                    <p:anim calcmode="lin" valueType="num">
                                      <p:cBhvr additive="base">
                                        <p:cTn id="7" dur="500" fill="hold"/>
                                        <p:tgtEl>
                                          <p:spTgt spid="717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173">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173">
                                            <p:txEl>
                                              <p:pRg st="2" end="2"/>
                                            </p:txEl>
                                          </p:spTgt>
                                        </p:tgtEl>
                                        <p:attrNameLst>
                                          <p:attrName>style.visibility</p:attrName>
                                        </p:attrNameLst>
                                      </p:cBhvr>
                                      <p:to>
                                        <p:strVal val="visible"/>
                                      </p:to>
                                    </p:set>
                                    <p:anim calcmode="lin" valueType="num">
                                      <p:cBhvr additive="base">
                                        <p:cTn id="11" dur="500" fill="hold"/>
                                        <p:tgtEl>
                                          <p:spTgt spid="7173">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7173">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173">
                                            <p:txEl>
                                              <p:pRg st="3" end="3"/>
                                            </p:txEl>
                                          </p:spTgt>
                                        </p:tgtEl>
                                        <p:attrNameLst>
                                          <p:attrName>style.visibility</p:attrName>
                                        </p:attrNameLst>
                                      </p:cBhvr>
                                      <p:to>
                                        <p:strVal val="visible"/>
                                      </p:to>
                                    </p:set>
                                    <p:anim calcmode="lin" valueType="num">
                                      <p:cBhvr additive="base">
                                        <p:cTn id="15" dur="500" fill="hold"/>
                                        <p:tgtEl>
                                          <p:spTgt spid="7173">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7173">
                                            <p:txEl>
                                              <p:pRg st="3" end="3"/>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7173">
                                            <p:txEl>
                                              <p:pRg st="4" end="4"/>
                                            </p:txEl>
                                          </p:spTgt>
                                        </p:tgtEl>
                                        <p:attrNameLst>
                                          <p:attrName>style.visibility</p:attrName>
                                        </p:attrNameLst>
                                      </p:cBhvr>
                                      <p:to>
                                        <p:strVal val="visible"/>
                                      </p:to>
                                    </p:set>
                                    <p:anim calcmode="lin" valueType="num">
                                      <p:cBhvr additive="base">
                                        <p:cTn id="19" dur="500" fill="hold"/>
                                        <p:tgtEl>
                                          <p:spTgt spid="717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173">
                                            <p:txEl>
                                              <p:pRg st="4" end="4"/>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7173">
                                            <p:txEl>
                                              <p:pRg st="5" end="5"/>
                                            </p:txEl>
                                          </p:spTgt>
                                        </p:tgtEl>
                                        <p:attrNameLst>
                                          <p:attrName>style.visibility</p:attrName>
                                        </p:attrNameLst>
                                      </p:cBhvr>
                                      <p:to>
                                        <p:strVal val="visible"/>
                                      </p:to>
                                    </p:set>
                                    <p:anim calcmode="lin" valueType="num">
                                      <p:cBhvr additive="base">
                                        <p:cTn id="23" dur="500" fill="hold"/>
                                        <p:tgtEl>
                                          <p:spTgt spid="7173">
                                            <p:txEl>
                                              <p:pRg st="5" end="5"/>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717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7173">
                                            <p:txEl>
                                              <p:pRg st="7" end="7"/>
                                            </p:txEl>
                                          </p:spTgt>
                                        </p:tgtEl>
                                        <p:attrNameLst>
                                          <p:attrName>style.visibility</p:attrName>
                                        </p:attrNameLst>
                                      </p:cBhvr>
                                      <p:to>
                                        <p:strVal val="visible"/>
                                      </p:to>
                                    </p:set>
                                    <p:anim calcmode="lin" valueType="num">
                                      <p:cBhvr additive="base">
                                        <p:cTn id="29" dur="500" fill="hold"/>
                                        <p:tgtEl>
                                          <p:spTgt spid="7173">
                                            <p:txEl>
                                              <p:pRg st="7" end="7"/>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717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7173">
                                            <p:txEl>
                                              <p:pRg st="8" end="8"/>
                                            </p:txEl>
                                          </p:spTgt>
                                        </p:tgtEl>
                                        <p:attrNameLst>
                                          <p:attrName>style.visibility</p:attrName>
                                        </p:attrNameLst>
                                      </p:cBhvr>
                                      <p:to>
                                        <p:strVal val="visible"/>
                                      </p:to>
                                    </p:set>
                                    <p:anim calcmode="lin" valueType="num">
                                      <p:cBhvr additive="base">
                                        <p:cTn id="35" dur="500" fill="hold"/>
                                        <p:tgtEl>
                                          <p:spTgt spid="7173">
                                            <p:txEl>
                                              <p:pRg st="8" end="8"/>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717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7173">
                                            <p:txEl>
                                              <p:pRg st="9" end="9"/>
                                            </p:txEl>
                                          </p:spTgt>
                                        </p:tgtEl>
                                        <p:attrNameLst>
                                          <p:attrName>style.visibility</p:attrName>
                                        </p:attrNameLst>
                                      </p:cBhvr>
                                      <p:to>
                                        <p:strVal val="visible"/>
                                      </p:to>
                                    </p:set>
                                    <p:anim calcmode="lin" valueType="num">
                                      <p:cBhvr additive="base">
                                        <p:cTn id="41" dur="500" fill="hold"/>
                                        <p:tgtEl>
                                          <p:spTgt spid="7173">
                                            <p:txEl>
                                              <p:pRg st="9" end="9"/>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7173">
                                            <p:txEl>
                                              <p:pRg st="9" end="9"/>
                                            </p:txEl>
                                          </p:spTgt>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7173">
                                            <p:txEl>
                                              <p:pRg st="10" end="10"/>
                                            </p:txEl>
                                          </p:spTgt>
                                        </p:tgtEl>
                                        <p:attrNameLst>
                                          <p:attrName>style.visibility</p:attrName>
                                        </p:attrNameLst>
                                      </p:cBhvr>
                                      <p:to>
                                        <p:strVal val="visible"/>
                                      </p:to>
                                    </p:set>
                                    <p:anim calcmode="lin" valueType="num">
                                      <p:cBhvr additive="base">
                                        <p:cTn id="45" dur="500" fill="hold"/>
                                        <p:tgtEl>
                                          <p:spTgt spid="7173">
                                            <p:txEl>
                                              <p:pRg st="10" end="10"/>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7173">
                                            <p:txEl>
                                              <p:pRg st="10" end="10"/>
                                            </p:txEl>
                                          </p:spTgt>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7173">
                                            <p:txEl>
                                              <p:pRg st="11" end="11"/>
                                            </p:txEl>
                                          </p:spTgt>
                                        </p:tgtEl>
                                        <p:attrNameLst>
                                          <p:attrName>style.visibility</p:attrName>
                                        </p:attrNameLst>
                                      </p:cBhvr>
                                      <p:to>
                                        <p:strVal val="visible"/>
                                      </p:to>
                                    </p:set>
                                    <p:anim calcmode="lin" valueType="num">
                                      <p:cBhvr additive="base">
                                        <p:cTn id="49" dur="500" fill="hold"/>
                                        <p:tgtEl>
                                          <p:spTgt spid="7173">
                                            <p:txEl>
                                              <p:pRg st="11" end="11"/>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7173">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7173">
                                            <p:txEl>
                                              <p:pRg st="12" end="12"/>
                                            </p:txEl>
                                          </p:spTgt>
                                        </p:tgtEl>
                                        <p:attrNameLst>
                                          <p:attrName>style.visibility</p:attrName>
                                        </p:attrNameLst>
                                      </p:cBhvr>
                                      <p:to>
                                        <p:strVal val="visible"/>
                                      </p:to>
                                    </p:set>
                                    <p:anim calcmode="lin" valueType="num">
                                      <p:cBhvr additive="base">
                                        <p:cTn id="55" dur="500" fill="hold"/>
                                        <p:tgtEl>
                                          <p:spTgt spid="7173">
                                            <p:txEl>
                                              <p:pRg st="12" end="12"/>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7173">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7173">
                                            <p:txEl>
                                              <p:pRg st="13" end="13"/>
                                            </p:txEl>
                                          </p:spTgt>
                                        </p:tgtEl>
                                        <p:attrNameLst>
                                          <p:attrName>style.visibility</p:attrName>
                                        </p:attrNameLst>
                                      </p:cBhvr>
                                      <p:to>
                                        <p:strVal val="visible"/>
                                      </p:to>
                                    </p:set>
                                    <p:anim calcmode="lin" valueType="num">
                                      <p:cBhvr additive="base">
                                        <p:cTn id="61" dur="500" fill="hold"/>
                                        <p:tgtEl>
                                          <p:spTgt spid="7173">
                                            <p:txEl>
                                              <p:pRg st="13" end="13"/>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7173">
                                            <p:txEl>
                                              <p:pRg st="13" end="1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4294967295"/>
          </p:nvPr>
        </p:nvSpPr>
        <p:spPr>
          <a:xfrm>
            <a:off x="7042150" y="6243638"/>
            <a:ext cx="1905000" cy="457200"/>
          </a:xfrm>
          <a:prstGeom prst="rect">
            <a:avLst/>
          </a:prstGeom>
        </p:spPr>
        <p:txBody>
          <a:bodyPr/>
          <a:lstStyle/>
          <a:p>
            <a:pPr>
              <a:defRPr/>
            </a:pPr>
            <a:fld id="{8395C71D-A1E9-4C6C-95BC-D65559E1623D}" type="slidenum">
              <a:rPr lang="es-ES" smtClean="0"/>
              <a:pPr>
                <a:defRPr/>
              </a:pPr>
              <a:t>40</a:t>
            </a:fld>
            <a:endParaRPr lang="es-ES"/>
          </a:p>
        </p:txBody>
      </p:sp>
      <p:sp>
        <p:nvSpPr>
          <p:cNvPr id="15" name="14 CuadroTexto"/>
          <p:cNvSpPr txBox="1"/>
          <p:nvPr/>
        </p:nvSpPr>
        <p:spPr>
          <a:xfrm>
            <a:off x="3426711" y="3121223"/>
            <a:ext cx="2801473" cy="307777"/>
          </a:xfrm>
          <a:prstGeom prst="rect">
            <a:avLst/>
          </a:prstGeom>
          <a:noFill/>
        </p:spPr>
        <p:txBody>
          <a:bodyPr wrap="none" rtlCol="0">
            <a:spAutoFit/>
          </a:bodyPr>
          <a:lstStyle/>
          <a:p>
            <a:r>
              <a:rPr lang="en-US" sz="1400" i="0" dirty="0" smtClean="0"/>
              <a:t>applying the stretched time scale</a:t>
            </a:r>
            <a:endParaRPr lang="es-ES" sz="1400" i="0" dirty="0"/>
          </a:p>
        </p:txBody>
      </p:sp>
      <p:sp>
        <p:nvSpPr>
          <p:cNvPr id="16" name="15 CuadroTexto"/>
          <p:cNvSpPr txBox="1"/>
          <p:nvPr/>
        </p:nvSpPr>
        <p:spPr>
          <a:xfrm>
            <a:off x="0" y="4725144"/>
            <a:ext cx="2381486" cy="276999"/>
          </a:xfrm>
          <a:prstGeom prst="rect">
            <a:avLst/>
          </a:prstGeom>
          <a:noFill/>
        </p:spPr>
        <p:txBody>
          <a:bodyPr wrap="none" rtlCol="0">
            <a:spAutoFit/>
          </a:bodyPr>
          <a:lstStyle/>
          <a:p>
            <a:r>
              <a:rPr lang="es-ES" sz="1200" i="0" dirty="0" err="1"/>
              <a:t>boundary</a:t>
            </a:r>
            <a:r>
              <a:rPr lang="es-ES" sz="1200" i="0" dirty="0"/>
              <a:t> </a:t>
            </a:r>
            <a:r>
              <a:rPr lang="es-ES" sz="1200" i="0" dirty="0" err="1"/>
              <a:t>layer</a:t>
            </a:r>
            <a:r>
              <a:rPr lang="es-ES" sz="1200" i="0" dirty="0"/>
              <a:t> (</a:t>
            </a:r>
            <a:r>
              <a:rPr lang="es-ES" sz="1200" i="0" dirty="0" err="1"/>
              <a:t>fast</a:t>
            </a:r>
            <a:r>
              <a:rPr lang="es-ES" sz="1200" i="0" dirty="0"/>
              <a:t>) </a:t>
            </a:r>
            <a:r>
              <a:rPr lang="es-ES" sz="1200" i="0" dirty="0" err="1"/>
              <a:t>subsystem</a:t>
            </a:r>
            <a:endParaRPr lang="es-ES" sz="1200" i="0" dirty="0"/>
          </a:p>
        </p:txBody>
      </p:sp>
      <p:sp>
        <p:nvSpPr>
          <p:cNvPr id="17" name="16 CuadroTexto"/>
          <p:cNvSpPr txBox="1"/>
          <p:nvPr/>
        </p:nvSpPr>
        <p:spPr>
          <a:xfrm>
            <a:off x="6285904" y="3235042"/>
            <a:ext cx="1198598" cy="276999"/>
          </a:xfrm>
          <a:prstGeom prst="rect">
            <a:avLst/>
          </a:prstGeom>
          <a:noFill/>
        </p:spPr>
        <p:txBody>
          <a:bodyPr wrap="none" rtlCol="0">
            <a:spAutoFit/>
          </a:bodyPr>
          <a:lstStyle/>
          <a:p>
            <a:r>
              <a:rPr lang="es-ES" sz="1200" i="0" dirty="0" err="1" smtClean="0"/>
              <a:t>reduced</a:t>
            </a:r>
            <a:r>
              <a:rPr lang="es-ES" sz="1200" i="0" dirty="0" smtClean="0"/>
              <a:t> (</a:t>
            </a:r>
            <a:r>
              <a:rPr lang="es-ES" sz="1200" i="0" dirty="0" err="1" smtClean="0"/>
              <a:t>slow</a:t>
            </a:r>
            <a:r>
              <a:rPr lang="es-ES" sz="1200" i="0" dirty="0" smtClean="0"/>
              <a:t>)</a:t>
            </a:r>
            <a:endParaRPr lang="es-ES" sz="1200" i="0" dirty="0"/>
          </a:p>
        </p:txBody>
      </p:sp>
      <p:sp>
        <p:nvSpPr>
          <p:cNvPr id="18" name="17 CuadroTexto"/>
          <p:cNvSpPr txBox="1"/>
          <p:nvPr/>
        </p:nvSpPr>
        <p:spPr>
          <a:xfrm>
            <a:off x="1704680" y="5301208"/>
            <a:ext cx="5603624" cy="369332"/>
          </a:xfrm>
          <a:prstGeom prst="rect">
            <a:avLst/>
          </a:prstGeom>
          <a:noFill/>
        </p:spPr>
        <p:txBody>
          <a:bodyPr wrap="square" rtlCol="0">
            <a:spAutoFit/>
          </a:bodyPr>
          <a:lstStyle/>
          <a:p>
            <a:r>
              <a:rPr lang="en-US" sz="1800" i="0" dirty="0" smtClean="0"/>
              <a:t>quasi-steady-state </a:t>
            </a:r>
            <a:r>
              <a:rPr lang="en-US" sz="1800" i="0" dirty="0" err="1" smtClean="0"/>
              <a:t>equilibria</a:t>
            </a:r>
            <a:r>
              <a:rPr lang="en-US" sz="1800" i="0" dirty="0" smtClean="0"/>
              <a:t> of the boundary layer</a:t>
            </a:r>
            <a:endParaRPr lang="es-ES" sz="1800" i="0" dirty="0"/>
          </a:p>
        </p:txBody>
      </p:sp>
      <p:sp>
        <p:nvSpPr>
          <p:cNvPr id="20" name="7 Flecha derecha"/>
          <p:cNvSpPr>
            <a:spLocks noChangeArrowheads="1"/>
          </p:cNvSpPr>
          <p:nvPr/>
        </p:nvSpPr>
        <p:spPr bwMode="auto">
          <a:xfrm>
            <a:off x="3059832" y="5965676"/>
            <a:ext cx="576064" cy="231775"/>
          </a:xfrm>
          <a:prstGeom prst="rightArrow">
            <a:avLst>
              <a:gd name="adj1" fmla="val 50000"/>
              <a:gd name="adj2" fmla="val 49991"/>
            </a:avLst>
          </a:prstGeom>
          <a:solidFill>
            <a:schemeClr val="accent1"/>
          </a:solidFill>
          <a:ln w="9525" algn="ctr">
            <a:solidFill>
              <a:schemeClr val="tx1"/>
            </a:solidFill>
            <a:round/>
            <a:headEnd/>
            <a:tailEnd/>
          </a:ln>
        </p:spPr>
        <p:txBody>
          <a:bodyPr/>
          <a:lstStyle/>
          <a:p>
            <a:endParaRPr lang="es-ES"/>
          </a:p>
        </p:txBody>
      </p:sp>
      <p:pic>
        <p:nvPicPr>
          <p:cNvPr id="42" name="Picture 8"/>
          <p:cNvPicPr>
            <a:picLocks noChangeAspect="1" noChangeArrowheads="1"/>
          </p:cNvPicPr>
          <p:nvPr/>
        </p:nvPicPr>
        <p:blipFill>
          <a:blip r:embed="rId2" cstate="print"/>
          <a:srcRect/>
          <a:stretch>
            <a:fillRect/>
          </a:stretch>
        </p:blipFill>
        <p:spPr bwMode="auto">
          <a:xfrm>
            <a:off x="2327052" y="4748019"/>
            <a:ext cx="1352550" cy="257175"/>
          </a:xfrm>
          <a:prstGeom prst="rect">
            <a:avLst/>
          </a:prstGeom>
          <a:noFill/>
          <a:ln w="9525">
            <a:noFill/>
            <a:miter lim="800000"/>
            <a:headEnd/>
            <a:tailEnd/>
          </a:ln>
        </p:spPr>
      </p:pic>
      <p:sp>
        <p:nvSpPr>
          <p:cNvPr id="44" name="43 CuadroTexto"/>
          <p:cNvSpPr txBox="1"/>
          <p:nvPr/>
        </p:nvSpPr>
        <p:spPr>
          <a:xfrm>
            <a:off x="5966798" y="4664169"/>
            <a:ext cx="1615250" cy="276999"/>
          </a:xfrm>
          <a:prstGeom prst="rect">
            <a:avLst/>
          </a:prstGeom>
          <a:noFill/>
        </p:spPr>
        <p:txBody>
          <a:bodyPr wrap="none" rtlCol="0">
            <a:spAutoFit/>
          </a:bodyPr>
          <a:lstStyle/>
          <a:p>
            <a:r>
              <a:rPr lang="es-ES" sz="1200" i="0" dirty="0" err="1"/>
              <a:t>boundary</a:t>
            </a:r>
            <a:r>
              <a:rPr lang="es-ES" sz="1200" i="0" dirty="0"/>
              <a:t> </a:t>
            </a:r>
            <a:r>
              <a:rPr lang="es-ES" sz="1200" i="0" dirty="0" err="1"/>
              <a:t>layer</a:t>
            </a:r>
            <a:r>
              <a:rPr lang="es-ES" sz="1200" i="0" dirty="0"/>
              <a:t> (</a:t>
            </a:r>
            <a:r>
              <a:rPr lang="es-ES" sz="1200" i="0" dirty="0" err="1"/>
              <a:t>fast</a:t>
            </a:r>
            <a:r>
              <a:rPr lang="es-ES" sz="1200" i="0" dirty="0" smtClean="0"/>
              <a:t>)</a:t>
            </a:r>
            <a:endParaRPr lang="es-ES" sz="1200" i="0" dirty="0"/>
          </a:p>
        </p:txBody>
      </p:sp>
      <p:pic>
        <p:nvPicPr>
          <p:cNvPr id="39" name="Picture 3"/>
          <p:cNvPicPr>
            <a:picLocks noChangeAspect="1" noChangeArrowheads="1"/>
          </p:cNvPicPr>
          <p:nvPr/>
        </p:nvPicPr>
        <p:blipFill>
          <a:blip r:embed="rId3" cstate="print"/>
          <a:srcRect/>
          <a:stretch>
            <a:fillRect/>
          </a:stretch>
        </p:blipFill>
        <p:spPr bwMode="auto">
          <a:xfrm>
            <a:off x="107504" y="3672830"/>
            <a:ext cx="3790950" cy="923925"/>
          </a:xfrm>
          <a:prstGeom prst="rect">
            <a:avLst/>
          </a:prstGeom>
          <a:noFill/>
          <a:ln w="9525">
            <a:noFill/>
            <a:miter lim="800000"/>
            <a:headEnd/>
            <a:tailEnd/>
          </a:ln>
        </p:spPr>
      </p:pic>
      <p:sp>
        <p:nvSpPr>
          <p:cNvPr id="40" name="39 Rectángulo redondeado"/>
          <p:cNvSpPr/>
          <p:nvPr/>
        </p:nvSpPr>
        <p:spPr bwMode="auto">
          <a:xfrm>
            <a:off x="120204" y="3645024"/>
            <a:ext cx="3801120" cy="974204"/>
          </a:xfrm>
          <a:prstGeom prst="roundRect">
            <a:avLst/>
          </a:prstGeom>
          <a:noFill/>
          <a:ln w="2857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41" name="40 Rectángulo redondeado"/>
          <p:cNvSpPr/>
          <p:nvPr/>
        </p:nvSpPr>
        <p:spPr bwMode="auto">
          <a:xfrm>
            <a:off x="2496468" y="3755132"/>
            <a:ext cx="1296144" cy="288032"/>
          </a:xfrm>
          <a:prstGeom prst="roundRect">
            <a:avLst/>
          </a:prstGeom>
          <a:solidFill>
            <a:srgbClr val="FF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49" name="48 Rectángulo redondeado"/>
          <p:cNvSpPr/>
          <p:nvPr/>
        </p:nvSpPr>
        <p:spPr bwMode="auto">
          <a:xfrm>
            <a:off x="2496468" y="4216772"/>
            <a:ext cx="1296144" cy="288032"/>
          </a:xfrm>
          <a:prstGeom prst="roundRect">
            <a:avLst/>
          </a:prstGeom>
          <a:solidFill>
            <a:srgbClr val="FF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pic>
        <p:nvPicPr>
          <p:cNvPr id="50" name="Picture 17"/>
          <p:cNvPicPr>
            <a:picLocks noChangeAspect="1" noChangeArrowheads="1"/>
          </p:cNvPicPr>
          <p:nvPr/>
        </p:nvPicPr>
        <p:blipFill>
          <a:blip r:embed="rId4" cstate="print"/>
          <a:srcRect/>
          <a:stretch>
            <a:fillRect/>
          </a:stretch>
        </p:blipFill>
        <p:spPr bwMode="auto">
          <a:xfrm>
            <a:off x="3915395" y="3612381"/>
            <a:ext cx="1800225" cy="333375"/>
          </a:xfrm>
          <a:prstGeom prst="rect">
            <a:avLst/>
          </a:prstGeom>
          <a:noFill/>
          <a:ln w="9525">
            <a:noFill/>
            <a:miter lim="800000"/>
            <a:headEnd/>
            <a:tailEnd/>
          </a:ln>
        </p:spPr>
      </p:pic>
      <p:sp>
        <p:nvSpPr>
          <p:cNvPr id="51" name="23 Flecha derecha"/>
          <p:cNvSpPr>
            <a:spLocks noChangeArrowheads="1"/>
          </p:cNvSpPr>
          <p:nvPr/>
        </p:nvSpPr>
        <p:spPr bwMode="auto">
          <a:xfrm>
            <a:off x="4573389" y="3933056"/>
            <a:ext cx="574675" cy="231775"/>
          </a:xfrm>
          <a:prstGeom prst="rightArrow">
            <a:avLst>
              <a:gd name="adj1" fmla="val 50000"/>
              <a:gd name="adj2" fmla="val 49853"/>
            </a:avLst>
          </a:prstGeom>
          <a:solidFill>
            <a:schemeClr val="accent1"/>
          </a:solidFill>
          <a:ln w="9525" algn="ctr">
            <a:solidFill>
              <a:schemeClr val="tx1"/>
            </a:solidFill>
            <a:round/>
            <a:headEnd/>
            <a:tailEnd/>
          </a:ln>
        </p:spPr>
        <p:txBody>
          <a:bodyPr/>
          <a:lstStyle/>
          <a:p>
            <a:endParaRPr lang="es-ES"/>
          </a:p>
        </p:txBody>
      </p:sp>
      <p:pic>
        <p:nvPicPr>
          <p:cNvPr id="53" name="Picture 12"/>
          <p:cNvPicPr>
            <a:picLocks noChangeAspect="1" noChangeArrowheads="1"/>
          </p:cNvPicPr>
          <p:nvPr/>
        </p:nvPicPr>
        <p:blipFill>
          <a:blip r:embed="rId5" cstate="print"/>
          <a:srcRect/>
          <a:stretch>
            <a:fillRect/>
          </a:stretch>
        </p:blipFill>
        <p:spPr bwMode="auto">
          <a:xfrm>
            <a:off x="5781848" y="3455075"/>
            <a:ext cx="3333750" cy="495300"/>
          </a:xfrm>
          <a:prstGeom prst="rect">
            <a:avLst/>
          </a:prstGeom>
          <a:noFill/>
          <a:ln w="9525">
            <a:noFill/>
            <a:miter lim="800000"/>
            <a:headEnd/>
            <a:tailEnd/>
          </a:ln>
        </p:spPr>
      </p:pic>
      <p:pic>
        <p:nvPicPr>
          <p:cNvPr id="54" name="Picture 13"/>
          <p:cNvPicPr>
            <a:picLocks noChangeAspect="1" noChangeArrowheads="1"/>
          </p:cNvPicPr>
          <p:nvPr/>
        </p:nvPicPr>
        <p:blipFill>
          <a:blip r:embed="rId6" cstate="print"/>
          <a:srcRect/>
          <a:stretch>
            <a:fillRect/>
          </a:stretch>
        </p:blipFill>
        <p:spPr bwMode="auto">
          <a:xfrm>
            <a:off x="5781848" y="4088105"/>
            <a:ext cx="2752725" cy="504825"/>
          </a:xfrm>
          <a:prstGeom prst="rect">
            <a:avLst/>
          </a:prstGeom>
          <a:noFill/>
          <a:ln w="9525">
            <a:noFill/>
            <a:miter lim="800000"/>
            <a:headEnd/>
            <a:tailEnd/>
          </a:ln>
        </p:spPr>
      </p:pic>
      <p:pic>
        <p:nvPicPr>
          <p:cNvPr id="55" name="Picture 15"/>
          <p:cNvPicPr>
            <a:picLocks noChangeAspect="1" noChangeArrowheads="1"/>
          </p:cNvPicPr>
          <p:nvPr/>
        </p:nvPicPr>
        <p:blipFill>
          <a:blip r:embed="rId7" cstate="print"/>
          <a:srcRect/>
          <a:stretch>
            <a:fillRect/>
          </a:stretch>
        </p:blipFill>
        <p:spPr bwMode="auto">
          <a:xfrm>
            <a:off x="7549374" y="4689569"/>
            <a:ext cx="1190625" cy="228600"/>
          </a:xfrm>
          <a:prstGeom prst="rect">
            <a:avLst/>
          </a:prstGeom>
          <a:noFill/>
          <a:ln w="9525">
            <a:noFill/>
            <a:miter lim="800000"/>
            <a:headEnd/>
            <a:tailEnd/>
          </a:ln>
        </p:spPr>
      </p:pic>
      <p:pic>
        <p:nvPicPr>
          <p:cNvPr id="56" name="Picture 16"/>
          <p:cNvPicPr>
            <a:picLocks noChangeAspect="1" noChangeArrowheads="1"/>
          </p:cNvPicPr>
          <p:nvPr/>
        </p:nvPicPr>
        <p:blipFill>
          <a:blip r:embed="rId8" cstate="print"/>
          <a:srcRect/>
          <a:stretch>
            <a:fillRect/>
          </a:stretch>
        </p:blipFill>
        <p:spPr bwMode="auto">
          <a:xfrm>
            <a:off x="7463432" y="3236709"/>
            <a:ext cx="1228725" cy="257175"/>
          </a:xfrm>
          <a:prstGeom prst="rect">
            <a:avLst/>
          </a:prstGeom>
          <a:noFill/>
          <a:ln w="9525">
            <a:noFill/>
            <a:miter lim="800000"/>
            <a:headEnd/>
            <a:tailEnd/>
          </a:ln>
        </p:spPr>
      </p:pic>
      <p:sp>
        <p:nvSpPr>
          <p:cNvPr id="57" name="56 Rectángulo redondeado"/>
          <p:cNvSpPr/>
          <p:nvPr/>
        </p:nvSpPr>
        <p:spPr bwMode="auto">
          <a:xfrm>
            <a:off x="5781848" y="3473941"/>
            <a:ext cx="3347864" cy="512564"/>
          </a:xfrm>
          <a:prstGeom prst="round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58" name="57 Rectángulo redondeado"/>
          <p:cNvSpPr/>
          <p:nvPr/>
        </p:nvSpPr>
        <p:spPr bwMode="auto">
          <a:xfrm>
            <a:off x="5807248" y="4047356"/>
            <a:ext cx="3347864" cy="512564"/>
          </a:xfrm>
          <a:prstGeom prst="roundRect">
            <a:avLst/>
          </a:prstGeom>
          <a:no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pic>
        <p:nvPicPr>
          <p:cNvPr id="59" name="Picture 18"/>
          <p:cNvPicPr>
            <a:picLocks noChangeAspect="1" noChangeArrowheads="1"/>
          </p:cNvPicPr>
          <p:nvPr/>
        </p:nvPicPr>
        <p:blipFill>
          <a:blip r:embed="rId9" cstate="print"/>
          <a:srcRect/>
          <a:stretch>
            <a:fillRect/>
          </a:stretch>
        </p:blipFill>
        <p:spPr bwMode="auto">
          <a:xfrm>
            <a:off x="3702273" y="5940276"/>
            <a:ext cx="3038475" cy="295275"/>
          </a:xfrm>
          <a:prstGeom prst="rect">
            <a:avLst/>
          </a:prstGeom>
          <a:noFill/>
          <a:ln w="9525">
            <a:noFill/>
            <a:miter lim="800000"/>
            <a:headEnd/>
            <a:tailEnd/>
          </a:ln>
        </p:spPr>
      </p:pic>
      <p:sp>
        <p:nvSpPr>
          <p:cNvPr id="62" name="61 Rectángulo redondeado"/>
          <p:cNvSpPr/>
          <p:nvPr/>
        </p:nvSpPr>
        <p:spPr bwMode="auto">
          <a:xfrm>
            <a:off x="6151984" y="5952976"/>
            <a:ext cx="652264" cy="300732"/>
          </a:xfrm>
          <a:prstGeom prst="roundRect">
            <a:avLst/>
          </a:prstGeom>
          <a:solidFill>
            <a:srgbClr val="00B05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63" name="62 Rectángulo redondeado"/>
          <p:cNvSpPr/>
          <p:nvPr/>
        </p:nvSpPr>
        <p:spPr bwMode="auto">
          <a:xfrm>
            <a:off x="7438032" y="4174480"/>
            <a:ext cx="1080120" cy="262632"/>
          </a:xfrm>
          <a:prstGeom prst="roundRect">
            <a:avLst/>
          </a:prstGeom>
          <a:solidFill>
            <a:srgbClr val="FF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67" name="66 Rectángulo redondeado"/>
          <p:cNvSpPr/>
          <p:nvPr/>
        </p:nvSpPr>
        <p:spPr bwMode="auto">
          <a:xfrm>
            <a:off x="7247408" y="3560316"/>
            <a:ext cx="910704" cy="300732"/>
          </a:xfrm>
          <a:prstGeom prst="roundRect">
            <a:avLst/>
          </a:prstGeom>
          <a:solidFill>
            <a:srgbClr val="00B05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68" name="67 Rectángulo redondeado"/>
          <p:cNvSpPr/>
          <p:nvPr/>
        </p:nvSpPr>
        <p:spPr bwMode="auto">
          <a:xfrm>
            <a:off x="8180908" y="3573016"/>
            <a:ext cx="900608" cy="288032"/>
          </a:xfrm>
          <a:prstGeom prst="roundRect">
            <a:avLst/>
          </a:prstGeom>
          <a:solidFill>
            <a:srgbClr val="FF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69" name="68 Rectángulo redondeado"/>
          <p:cNvSpPr/>
          <p:nvPr/>
        </p:nvSpPr>
        <p:spPr bwMode="auto">
          <a:xfrm>
            <a:off x="4788024" y="5965676"/>
            <a:ext cx="720080" cy="288032"/>
          </a:xfrm>
          <a:prstGeom prst="roundRect">
            <a:avLst/>
          </a:prstGeom>
          <a:solidFill>
            <a:srgbClr val="FF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pic>
        <p:nvPicPr>
          <p:cNvPr id="7170" name="Picture 2"/>
          <p:cNvPicPr>
            <a:picLocks noChangeAspect="1" noChangeArrowheads="1"/>
          </p:cNvPicPr>
          <p:nvPr/>
        </p:nvPicPr>
        <p:blipFill>
          <a:blip r:embed="rId10" cstate="print"/>
          <a:srcRect/>
          <a:stretch>
            <a:fillRect/>
          </a:stretch>
        </p:blipFill>
        <p:spPr bwMode="auto">
          <a:xfrm>
            <a:off x="2064420" y="5956275"/>
            <a:ext cx="590550" cy="238125"/>
          </a:xfrm>
          <a:prstGeom prst="rect">
            <a:avLst/>
          </a:prstGeom>
          <a:noFill/>
          <a:ln w="9525">
            <a:noFill/>
            <a:miter lim="800000"/>
            <a:headEnd/>
            <a:tailEnd/>
          </a:ln>
        </p:spPr>
      </p:pic>
      <p:sp>
        <p:nvSpPr>
          <p:cNvPr id="70" name="69 CuadroTexto"/>
          <p:cNvSpPr txBox="1"/>
          <p:nvPr/>
        </p:nvSpPr>
        <p:spPr>
          <a:xfrm>
            <a:off x="5652120" y="2564904"/>
            <a:ext cx="1516762" cy="400110"/>
          </a:xfrm>
          <a:prstGeom prst="rect">
            <a:avLst/>
          </a:prstGeom>
          <a:noFill/>
        </p:spPr>
        <p:txBody>
          <a:bodyPr wrap="none" rtlCol="0">
            <a:spAutoFit/>
          </a:bodyPr>
          <a:lstStyle/>
          <a:p>
            <a:r>
              <a:rPr lang="es-ES" sz="2000" b="1" i="0" dirty="0" smtClean="0"/>
              <a:t>Top-Down</a:t>
            </a:r>
            <a:endParaRPr lang="es-ES" sz="2000" b="1" i="0" dirty="0"/>
          </a:p>
        </p:txBody>
      </p:sp>
      <p:sp>
        <p:nvSpPr>
          <p:cNvPr id="72" name="1 Título"/>
          <p:cNvSpPr txBox="1">
            <a:spLocks/>
          </p:cNvSpPr>
          <p:nvPr/>
        </p:nvSpPr>
        <p:spPr bwMode="auto">
          <a:xfrm>
            <a:off x="1150938" y="90488"/>
            <a:ext cx="7793037" cy="6477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chemeClr val="tx2"/>
                </a:solidFill>
                <a:effectLst/>
                <a:uLnTx/>
                <a:uFillTx/>
                <a:latin typeface="+mj-lt"/>
                <a:ea typeface="+mj-ea"/>
                <a:cs typeface="+mj-cs"/>
              </a:rPr>
              <a:t>TD &amp; BU Analysis Extension for 4</a:t>
            </a:r>
            <a:r>
              <a:rPr kumimoji="0" lang="en-US" sz="2000" b="0" i="0" u="none" strike="noStrike" kern="0" cap="none" spc="0" normalizeH="0" baseline="30000" noProof="0" dirty="0" smtClean="0">
                <a:ln>
                  <a:noFill/>
                </a:ln>
                <a:solidFill>
                  <a:schemeClr val="tx2"/>
                </a:solidFill>
                <a:effectLst/>
                <a:uLnTx/>
                <a:uFillTx/>
                <a:latin typeface="+mj-lt"/>
                <a:ea typeface="+mj-ea"/>
                <a:cs typeface="+mj-cs"/>
              </a:rPr>
              <a:t>th</a:t>
            </a:r>
            <a:r>
              <a:rPr kumimoji="0" lang="en-US" sz="2000" b="0" i="0" u="none" strike="noStrike" kern="0" cap="none" spc="0" normalizeH="0" baseline="0" noProof="0" dirty="0" smtClean="0">
                <a:ln>
                  <a:noFill/>
                </a:ln>
                <a:solidFill>
                  <a:schemeClr val="tx2"/>
                </a:solidFill>
                <a:effectLst/>
                <a:uLnTx/>
                <a:uFillTx/>
                <a:latin typeface="+mj-lt"/>
                <a:ea typeface="+mj-ea"/>
                <a:cs typeface="+mj-cs"/>
              </a:rPr>
              <a:t>-Time-Scale System - III</a:t>
            </a:r>
            <a:endParaRPr kumimoji="0" lang="es-ES" sz="2000" b="0" i="0" u="none" strike="noStrike" kern="0" cap="none" spc="0" normalizeH="0" baseline="0" noProof="0" dirty="0">
              <a:ln>
                <a:noFill/>
              </a:ln>
              <a:solidFill>
                <a:schemeClr val="tx2"/>
              </a:solidFill>
              <a:effectLst/>
              <a:uLnTx/>
              <a:uFillTx/>
              <a:latin typeface="+mj-lt"/>
              <a:ea typeface="+mj-ea"/>
              <a:cs typeface="+mj-cs"/>
            </a:endParaRPr>
          </a:p>
        </p:txBody>
      </p:sp>
      <p:sp>
        <p:nvSpPr>
          <p:cNvPr id="89" name="88 CuadroTexto"/>
          <p:cNvSpPr txBox="1"/>
          <p:nvPr/>
        </p:nvSpPr>
        <p:spPr>
          <a:xfrm>
            <a:off x="2771800" y="2564904"/>
            <a:ext cx="1455848" cy="369332"/>
          </a:xfrm>
          <a:prstGeom prst="rect">
            <a:avLst/>
          </a:prstGeom>
          <a:noFill/>
        </p:spPr>
        <p:txBody>
          <a:bodyPr wrap="none" rtlCol="0">
            <a:spAutoFit/>
          </a:bodyPr>
          <a:lstStyle/>
          <a:p>
            <a:r>
              <a:rPr lang="es-ES" sz="1800" b="1" i="0" dirty="0" err="1" smtClean="0"/>
              <a:t>Bottom</a:t>
            </a:r>
            <a:r>
              <a:rPr lang="es-ES" sz="1800" b="1" i="0" dirty="0" smtClean="0"/>
              <a:t>-Up</a:t>
            </a:r>
            <a:endParaRPr lang="es-ES" sz="1800" b="1" i="0" dirty="0"/>
          </a:p>
        </p:txBody>
      </p:sp>
      <p:sp>
        <p:nvSpPr>
          <p:cNvPr id="95" name="94 CuadroTexto"/>
          <p:cNvSpPr txBox="1"/>
          <p:nvPr/>
        </p:nvSpPr>
        <p:spPr>
          <a:xfrm>
            <a:off x="395536" y="1421284"/>
            <a:ext cx="1250663" cy="338554"/>
          </a:xfrm>
          <a:prstGeom prst="rect">
            <a:avLst/>
          </a:prstGeom>
          <a:noFill/>
        </p:spPr>
        <p:txBody>
          <a:bodyPr wrap="none" rtlCol="0">
            <a:spAutoFit/>
          </a:bodyPr>
          <a:lstStyle/>
          <a:p>
            <a:r>
              <a:rPr lang="es-ES" sz="1600" b="1" i="0" dirty="0" smtClean="0"/>
              <a:t>Top-Down</a:t>
            </a:r>
            <a:endParaRPr lang="es-ES" sz="1600" b="1" i="0" dirty="0"/>
          </a:p>
        </p:txBody>
      </p:sp>
      <p:sp>
        <p:nvSpPr>
          <p:cNvPr id="90" name="89 Rectángulo"/>
          <p:cNvSpPr/>
          <p:nvPr/>
        </p:nvSpPr>
        <p:spPr bwMode="auto">
          <a:xfrm>
            <a:off x="4042117" y="1362374"/>
            <a:ext cx="141044" cy="77768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pic>
        <p:nvPicPr>
          <p:cNvPr id="91" name="Picture 2"/>
          <p:cNvPicPr>
            <a:picLocks noChangeAspect="1" noChangeArrowheads="1"/>
          </p:cNvPicPr>
          <p:nvPr/>
        </p:nvPicPr>
        <p:blipFill>
          <a:blip r:embed="rId11" cstate="print"/>
          <a:srcRect/>
          <a:stretch>
            <a:fillRect/>
          </a:stretch>
        </p:blipFill>
        <p:spPr bwMode="auto">
          <a:xfrm>
            <a:off x="229921" y="1751217"/>
            <a:ext cx="1371600" cy="771525"/>
          </a:xfrm>
          <a:prstGeom prst="rect">
            <a:avLst/>
          </a:prstGeom>
          <a:noFill/>
          <a:ln w="9525">
            <a:noFill/>
            <a:miter lim="800000"/>
            <a:headEnd/>
            <a:tailEnd/>
          </a:ln>
        </p:spPr>
      </p:pic>
      <p:pic>
        <p:nvPicPr>
          <p:cNvPr id="92" name="Picture 3"/>
          <p:cNvPicPr>
            <a:picLocks noChangeAspect="1" noChangeArrowheads="1"/>
          </p:cNvPicPr>
          <p:nvPr/>
        </p:nvPicPr>
        <p:blipFill>
          <a:blip r:embed="rId12" cstate="print"/>
          <a:srcRect/>
          <a:stretch>
            <a:fillRect/>
          </a:stretch>
        </p:blipFill>
        <p:spPr bwMode="auto">
          <a:xfrm>
            <a:off x="35499" y="1880831"/>
            <a:ext cx="171450" cy="462915"/>
          </a:xfrm>
          <a:prstGeom prst="rect">
            <a:avLst/>
          </a:prstGeom>
          <a:noFill/>
          <a:ln w="9525">
            <a:noFill/>
            <a:miter lim="800000"/>
            <a:headEnd/>
            <a:tailEnd/>
          </a:ln>
        </p:spPr>
      </p:pic>
      <p:pic>
        <p:nvPicPr>
          <p:cNvPr id="93" name="Picture 4"/>
          <p:cNvPicPr>
            <a:picLocks noChangeAspect="1" noChangeArrowheads="1"/>
          </p:cNvPicPr>
          <p:nvPr/>
        </p:nvPicPr>
        <p:blipFill>
          <a:blip r:embed="rId13" cstate="print"/>
          <a:srcRect/>
          <a:stretch>
            <a:fillRect/>
          </a:stretch>
        </p:blipFill>
        <p:spPr bwMode="auto">
          <a:xfrm>
            <a:off x="1655680" y="1816024"/>
            <a:ext cx="522923" cy="197168"/>
          </a:xfrm>
          <a:prstGeom prst="rect">
            <a:avLst/>
          </a:prstGeom>
          <a:noFill/>
          <a:ln w="9525">
            <a:noFill/>
            <a:miter lim="800000"/>
            <a:headEnd/>
            <a:tailEnd/>
          </a:ln>
        </p:spPr>
      </p:pic>
      <p:pic>
        <p:nvPicPr>
          <p:cNvPr id="94" name="Picture 5"/>
          <p:cNvPicPr>
            <a:picLocks noChangeAspect="1" noChangeArrowheads="1"/>
          </p:cNvPicPr>
          <p:nvPr/>
        </p:nvPicPr>
        <p:blipFill>
          <a:blip r:embed="rId14" cstate="print"/>
          <a:srcRect/>
          <a:stretch>
            <a:fillRect/>
          </a:stretch>
        </p:blipFill>
        <p:spPr bwMode="auto">
          <a:xfrm>
            <a:off x="2197086" y="908723"/>
            <a:ext cx="1791653" cy="1448753"/>
          </a:xfrm>
          <a:prstGeom prst="rect">
            <a:avLst/>
          </a:prstGeom>
          <a:noFill/>
          <a:ln w="9525">
            <a:noFill/>
            <a:miter lim="800000"/>
            <a:headEnd/>
            <a:tailEnd/>
          </a:ln>
        </p:spPr>
      </p:pic>
      <p:sp>
        <p:nvSpPr>
          <p:cNvPr id="96" name="95 Rectángulo redondeado"/>
          <p:cNvSpPr/>
          <p:nvPr/>
        </p:nvSpPr>
        <p:spPr bwMode="auto">
          <a:xfrm>
            <a:off x="3552746" y="973530"/>
            <a:ext cx="194422" cy="194422"/>
          </a:xfrm>
          <a:prstGeom prst="roundRect">
            <a:avLst/>
          </a:prstGeom>
          <a:solidFill>
            <a:srgbClr val="FF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97" name="96 Rectángulo redondeado"/>
          <p:cNvSpPr/>
          <p:nvPr/>
        </p:nvSpPr>
        <p:spPr bwMode="auto">
          <a:xfrm>
            <a:off x="3297297" y="970670"/>
            <a:ext cx="211055" cy="194422"/>
          </a:xfrm>
          <a:prstGeom prst="roundRect">
            <a:avLst/>
          </a:prstGeom>
          <a:solidFill>
            <a:srgbClr val="00B05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98" name="97 Rectángulo redondeado"/>
          <p:cNvSpPr/>
          <p:nvPr/>
        </p:nvSpPr>
        <p:spPr bwMode="auto">
          <a:xfrm>
            <a:off x="3047148" y="974450"/>
            <a:ext cx="194422" cy="194422"/>
          </a:xfrm>
          <a:prstGeom prst="roundRect">
            <a:avLst/>
          </a:prstGeom>
          <a:solidFill>
            <a:srgbClr val="00B0F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pic>
        <p:nvPicPr>
          <p:cNvPr id="99" name="Picture 2"/>
          <p:cNvPicPr>
            <a:picLocks noChangeAspect="1" noChangeArrowheads="1"/>
          </p:cNvPicPr>
          <p:nvPr/>
        </p:nvPicPr>
        <p:blipFill>
          <a:blip r:embed="rId15" cstate="print"/>
          <a:srcRect/>
          <a:stretch>
            <a:fillRect/>
          </a:stretch>
        </p:blipFill>
        <p:spPr bwMode="auto">
          <a:xfrm>
            <a:off x="2238945" y="1491988"/>
            <a:ext cx="171450" cy="462915"/>
          </a:xfrm>
          <a:prstGeom prst="rect">
            <a:avLst/>
          </a:prstGeom>
          <a:noFill/>
          <a:ln w="9525">
            <a:noFill/>
            <a:miter lim="800000"/>
            <a:headEnd/>
            <a:tailEnd/>
          </a:ln>
        </p:spPr>
      </p:pic>
      <p:pic>
        <p:nvPicPr>
          <p:cNvPr id="100" name="Picture 3"/>
          <p:cNvPicPr>
            <a:picLocks noChangeAspect="1" noChangeArrowheads="1"/>
          </p:cNvPicPr>
          <p:nvPr/>
        </p:nvPicPr>
        <p:blipFill>
          <a:blip r:embed="rId16" cstate="print"/>
          <a:srcRect/>
          <a:stretch>
            <a:fillRect/>
          </a:stretch>
        </p:blipFill>
        <p:spPr bwMode="auto">
          <a:xfrm>
            <a:off x="4000170" y="1621602"/>
            <a:ext cx="522923" cy="197168"/>
          </a:xfrm>
          <a:prstGeom prst="rect">
            <a:avLst/>
          </a:prstGeom>
          <a:noFill/>
          <a:ln w="9525">
            <a:noFill/>
            <a:miter lim="800000"/>
            <a:headEnd/>
            <a:tailEnd/>
          </a:ln>
        </p:spPr>
      </p:pic>
      <p:pic>
        <p:nvPicPr>
          <p:cNvPr id="101" name="Picture 4"/>
          <p:cNvPicPr>
            <a:picLocks noChangeAspect="1" noChangeArrowheads="1"/>
          </p:cNvPicPr>
          <p:nvPr/>
        </p:nvPicPr>
        <p:blipFill>
          <a:blip r:embed="rId17" cstate="print"/>
          <a:srcRect/>
          <a:stretch>
            <a:fillRect/>
          </a:stretch>
        </p:blipFill>
        <p:spPr bwMode="auto">
          <a:xfrm>
            <a:off x="4560574" y="1091715"/>
            <a:ext cx="2057401" cy="1200150"/>
          </a:xfrm>
          <a:prstGeom prst="rect">
            <a:avLst/>
          </a:prstGeom>
          <a:noFill/>
          <a:ln w="9525">
            <a:noFill/>
            <a:miter lim="800000"/>
            <a:headEnd/>
            <a:tailEnd/>
          </a:ln>
        </p:spPr>
      </p:pic>
      <p:sp>
        <p:nvSpPr>
          <p:cNvPr id="102" name="101 Rectángulo redondeado"/>
          <p:cNvSpPr/>
          <p:nvPr/>
        </p:nvSpPr>
        <p:spPr bwMode="auto">
          <a:xfrm>
            <a:off x="5932956" y="1255619"/>
            <a:ext cx="453651" cy="236369"/>
          </a:xfrm>
          <a:prstGeom prst="roundRect">
            <a:avLst/>
          </a:prstGeom>
          <a:solidFill>
            <a:srgbClr val="FF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103" name="102 Rectángulo redondeado"/>
          <p:cNvSpPr/>
          <p:nvPr/>
        </p:nvSpPr>
        <p:spPr bwMode="auto">
          <a:xfrm>
            <a:off x="5997763" y="1568225"/>
            <a:ext cx="453651" cy="236369"/>
          </a:xfrm>
          <a:prstGeom prst="roundRect">
            <a:avLst/>
          </a:prstGeom>
          <a:solidFill>
            <a:srgbClr val="FF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pic>
        <p:nvPicPr>
          <p:cNvPr id="15362" name="Picture 2"/>
          <p:cNvPicPr>
            <a:picLocks noChangeAspect="1" noChangeArrowheads="1"/>
          </p:cNvPicPr>
          <p:nvPr/>
        </p:nvPicPr>
        <p:blipFill>
          <a:blip r:embed="rId12" cstate="print"/>
          <a:srcRect/>
          <a:stretch>
            <a:fillRect/>
          </a:stretch>
        </p:blipFill>
        <p:spPr bwMode="auto">
          <a:xfrm>
            <a:off x="4636812" y="1362374"/>
            <a:ext cx="171450" cy="462915"/>
          </a:xfrm>
          <a:prstGeom prst="rect">
            <a:avLst/>
          </a:prstGeom>
          <a:noFill/>
          <a:ln w="9525">
            <a:noFill/>
            <a:miter lim="800000"/>
            <a:headEnd/>
            <a:tailEnd/>
          </a:ln>
        </p:spPr>
      </p:pic>
      <p:pic>
        <p:nvPicPr>
          <p:cNvPr id="15363" name="Picture 3"/>
          <p:cNvPicPr>
            <a:picLocks noChangeAspect="1" noChangeArrowheads="1"/>
          </p:cNvPicPr>
          <p:nvPr/>
        </p:nvPicPr>
        <p:blipFill>
          <a:blip r:embed="rId18" cstate="print"/>
          <a:srcRect/>
          <a:stretch>
            <a:fillRect/>
          </a:stretch>
        </p:blipFill>
        <p:spPr bwMode="auto">
          <a:xfrm>
            <a:off x="6645836" y="1427181"/>
            <a:ext cx="462915" cy="171450"/>
          </a:xfrm>
          <a:prstGeom prst="rect">
            <a:avLst/>
          </a:prstGeom>
          <a:noFill/>
          <a:ln w="9525">
            <a:noFill/>
            <a:miter lim="800000"/>
            <a:headEnd/>
            <a:tailEnd/>
          </a:ln>
        </p:spPr>
      </p:pic>
      <p:pic>
        <p:nvPicPr>
          <p:cNvPr id="15364" name="Picture 4"/>
          <p:cNvPicPr>
            <a:picLocks noChangeAspect="1" noChangeArrowheads="1"/>
          </p:cNvPicPr>
          <p:nvPr/>
        </p:nvPicPr>
        <p:blipFill>
          <a:blip r:embed="rId19" cstate="print"/>
          <a:srcRect/>
          <a:stretch>
            <a:fillRect/>
          </a:stretch>
        </p:blipFill>
        <p:spPr bwMode="auto">
          <a:xfrm>
            <a:off x="7145407" y="1014824"/>
            <a:ext cx="1963103" cy="1028700"/>
          </a:xfrm>
          <a:prstGeom prst="rect">
            <a:avLst/>
          </a:prstGeom>
          <a:noFill/>
          <a:ln w="9525">
            <a:noFill/>
            <a:miter lim="800000"/>
            <a:headEnd/>
            <a:tailEnd/>
          </a:ln>
        </p:spPr>
      </p:pic>
      <p:sp>
        <p:nvSpPr>
          <p:cNvPr id="105" name="104 Rectángulo redondeado"/>
          <p:cNvSpPr/>
          <p:nvPr/>
        </p:nvSpPr>
        <p:spPr bwMode="auto">
          <a:xfrm>
            <a:off x="8185100" y="1184052"/>
            <a:ext cx="360040" cy="288032"/>
          </a:xfrm>
          <a:prstGeom prst="roundRect">
            <a:avLst/>
          </a:prstGeom>
          <a:solidFill>
            <a:srgbClr val="00B05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106" name="105 Rectángulo redondeado"/>
          <p:cNvSpPr/>
          <p:nvPr/>
        </p:nvSpPr>
        <p:spPr bwMode="auto">
          <a:xfrm>
            <a:off x="8579048" y="1171352"/>
            <a:ext cx="288032" cy="288032"/>
          </a:xfrm>
          <a:prstGeom prst="roundRect">
            <a:avLst/>
          </a:prstGeom>
          <a:solidFill>
            <a:srgbClr val="FF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108" name="107 Rectángulo redondeado"/>
          <p:cNvSpPr/>
          <p:nvPr/>
        </p:nvSpPr>
        <p:spPr bwMode="auto">
          <a:xfrm>
            <a:off x="8350324" y="1628800"/>
            <a:ext cx="470148" cy="288032"/>
          </a:xfrm>
          <a:prstGeom prst="roundRect">
            <a:avLst/>
          </a:prstGeom>
          <a:solidFill>
            <a:srgbClr val="FF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2945188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par>
                                <p:cTn id="8" presetID="4" presetClass="entr" presetSubtype="16"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box(in)">
                                      <p:cBhvr>
                                        <p:cTn id="10" dur="500"/>
                                        <p:tgtEl>
                                          <p:spTgt spid="50"/>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box(in)">
                                      <p:cBhvr>
                                        <p:cTn id="13" dur="500"/>
                                        <p:tgtEl>
                                          <p:spTgt spid="51"/>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70"/>
                                        </p:tgtEl>
                                        <p:attrNameLst>
                                          <p:attrName>style.visibility</p:attrName>
                                        </p:attrNameLst>
                                      </p:cBhvr>
                                      <p:to>
                                        <p:strVal val="visible"/>
                                      </p:to>
                                    </p:set>
                                    <p:animEffect transition="in" filter="box(in)">
                                      <p:cBhvr>
                                        <p:cTn id="16" dur="500"/>
                                        <p:tgtEl>
                                          <p:spTgt spid="70"/>
                                        </p:tgtEl>
                                      </p:cBhvr>
                                    </p:animEffect>
                                  </p:childTnLst>
                                </p:cTn>
                              </p:par>
                              <p:par>
                                <p:cTn id="17" presetID="4" presetClass="entr" presetSubtype="16" fill="hold" nodeType="withEffect">
                                  <p:stCondLst>
                                    <p:cond delay="0"/>
                                  </p:stCondLst>
                                  <p:childTnLst>
                                    <p:set>
                                      <p:cBhvr>
                                        <p:cTn id="18" dur="1" fill="hold">
                                          <p:stCondLst>
                                            <p:cond delay="0"/>
                                          </p:stCondLst>
                                        </p:cTn>
                                        <p:tgtEl>
                                          <p:spTgt spid="15362"/>
                                        </p:tgtEl>
                                        <p:attrNameLst>
                                          <p:attrName>style.visibility</p:attrName>
                                        </p:attrNameLst>
                                      </p:cBhvr>
                                      <p:to>
                                        <p:strVal val="visible"/>
                                      </p:to>
                                    </p:set>
                                    <p:animEffect transition="in" filter="box(in)">
                                      <p:cBhvr>
                                        <p:cTn id="19" dur="500"/>
                                        <p:tgtEl>
                                          <p:spTgt spid="15362"/>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box(in)">
                                      <p:cBhvr>
                                        <p:cTn id="24" dur="500"/>
                                        <p:tgtEl>
                                          <p:spTgt spid="57"/>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box(in)">
                                      <p:cBhvr>
                                        <p:cTn id="27" dur="500"/>
                                        <p:tgtEl>
                                          <p:spTgt spid="68"/>
                                        </p:tgtEl>
                                      </p:cBhvr>
                                    </p:animEffect>
                                  </p:childTnLst>
                                </p:cTn>
                              </p:par>
                              <p:par>
                                <p:cTn id="28" presetID="4" presetClass="entr" presetSubtype="16" fill="hold"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box(in)">
                                      <p:cBhvr>
                                        <p:cTn id="30" dur="500"/>
                                        <p:tgtEl>
                                          <p:spTgt spid="53"/>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ox(in)">
                                      <p:cBhvr>
                                        <p:cTn id="33" dur="500"/>
                                        <p:tgtEl>
                                          <p:spTgt spid="17"/>
                                        </p:tgtEl>
                                      </p:cBhvr>
                                    </p:animEffect>
                                  </p:childTnLst>
                                </p:cTn>
                              </p:par>
                              <p:par>
                                <p:cTn id="34" presetID="4" presetClass="entr" presetSubtype="16" fill="hold" nodeType="with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box(in)">
                                      <p:cBhvr>
                                        <p:cTn id="36" dur="500"/>
                                        <p:tgtEl>
                                          <p:spTgt spid="56"/>
                                        </p:tgtEl>
                                      </p:cBhvr>
                                    </p:animEffect>
                                  </p:childTnLst>
                                </p:cTn>
                              </p:par>
                              <p:par>
                                <p:cTn id="37" presetID="4" presetClass="entr" presetSubtype="16" fill="hold" nodeType="withEffect">
                                  <p:stCondLst>
                                    <p:cond delay="0"/>
                                  </p:stCondLst>
                                  <p:childTnLst>
                                    <p:set>
                                      <p:cBhvr>
                                        <p:cTn id="38" dur="1" fill="hold">
                                          <p:stCondLst>
                                            <p:cond delay="0"/>
                                          </p:stCondLst>
                                        </p:cTn>
                                        <p:tgtEl>
                                          <p:spTgt spid="15363"/>
                                        </p:tgtEl>
                                        <p:attrNameLst>
                                          <p:attrName>style.visibility</p:attrName>
                                        </p:attrNameLst>
                                      </p:cBhvr>
                                      <p:to>
                                        <p:strVal val="visible"/>
                                      </p:to>
                                    </p:set>
                                    <p:animEffect transition="in" filter="box(in)">
                                      <p:cBhvr>
                                        <p:cTn id="39" dur="500"/>
                                        <p:tgtEl>
                                          <p:spTgt spid="15363"/>
                                        </p:tgtEl>
                                      </p:cBhvr>
                                    </p:animEffect>
                                  </p:childTnLst>
                                </p:cTn>
                              </p:par>
                              <p:par>
                                <p:cTn id="40" presetID="4" presetClass="entr" presetSubtype="16" fill="hold" nodeType="withEffect">
                                  <p:stCondLst>
                                    <p:cond delay="0"/>
                                  </p:stCondLst>
                                  <p:childTnLst>
                                    <p:set>
                                      <p:cBhvr>
                                        <p:cTn id="41" dur="1" fill="hold">
                                          <p:stCondLst>
                                            <p:cond delay="0"/>
                                          </p:stCondLst>
                                        </p:cTn>
                                        <p:tgtEl>
                                          <p:spTgt spid="15364"/>
                                        </p:tgtEl>
                                        <p:attrNameLst>
                                          <p:attrName>style.visibility</p:attrName>
                                        </p:attrNameLst>
                                      </p:cBhvr>
                                      <p:to>
                                        <p:strVal val="visible"/>
                                      </p:to>
                                    </p:set>
                                    <p:animEffect transition="in" filter="box(in)">
                                      <p:cBhvr>
                                        <p:cTn id="42" dur="500"/>
                                        <p:tgtEl>
                                          <p:spTgt spid="15364"/>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63"/>
                                        </p:tgtEl>
                                        <p:attrNameLst>
                                          <p:attrName>style.visibility</p:attrName>
                                        </p:attrNameLst>
                                      </p:cBhvr>
                                      <p:to>
                                        <p:strVal val="visible"/>
                                      </p:to>
                                    </p:set>
                                    <p:animEffect transition="in" filter="box(in)">
                                      <p:cBhvr>
                                        <p:cTn id="47" dur="500"/>
                                        <p:tgtEl>
                                          <p:spTgt spid="63"/>
                                        </p:tgtEl>
                                      </p:cBhvr>
                                    </p:animEffect>
                                  </p:childTnLst>
                                </p:cTn>
                              </p:par>
                              <p:par>
                                <p:cTn id="48" presetID="4" presetClass="entr" presetSubtype="16" fill="hold" grpId="0" nodeType="with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box(in)">
                                      <p:cBhvr>
                                        <p:cTn id="50" dur="500"/>
                                        <p:tgtEl>
                                          <p:spTgt spid="58"/>
                                        </p:tgtEl>
                                      </p:cBhvr>
                                    </p:animEffect>
                                  </p:childTnLst>
                                </p:cTn>
                              </p:par>
                              <p:par>
                                <p:cTn id="51" presetID="4" presetClass="entr" presetSubtype="16"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box(in)">
                                      <p:cBhvr>
                                        <p:cTn id="53" dur="500"/>
                                        <p:tgtEl>
                                          <p:spTgt spid="54"/>
                                        </p:tgtEl>
                                      </p:cBhvr>
                                    </p:animEffect>
                                  </p:childTnLst>
                                </p:cTn>
                              </p:par>
                              <p:par>
                                <p:cTn id="54" presetID="4" presetClass="entr" presetSubtype="16" fill="hold" nodeType="with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box(in)">
                                      <p:cBhvr>
                                        <p:cTn id="56" dur="500"/>
                                        <p:tgtEl>
                                          <p:spTgt spid="55"/>
                                        </p:tgtEl>
                                      </p:cBhvr>
                                    </p:animEffect>
                                  </p:childTnLst>
                                </p:cTn>
                              </p:par>
                              <p:par>
                                <p:cTn id="57" presetID="4" presetClass="entr" presetSubtype="16" fill="hold" grpId="0" nodeType="with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box(in)">
                                      <p:cBhvr>
                                        <p:cTn id="59" dur="500"/>
                                        <p:tgtEl>
                                          <p:spTgt spid="44"/>
                                        </p:tgtEl>
                                      </p:cBhvr>
                                    </p:animEffect>
                                  </p:childTnLst>
                                </p:cTn>
                              </p:par>
                            </p:childTnLst>
                          </p:cTn>
                        </p:par>
                      </p:childTnLst>
                    </p:cTn>
                  </p:par>
                  <p:par>
                    <p:cTn id="60" fill="hold">
                      <p:stCondLst>
                        <p:cond delay="indefinite"/>
                      </p:stCondLst>
                      <p:childTnLst>
                        <p:par>
                          <p:cTn id="61" fill="hold">
                            <p:stCondLst>
                              <p:cond delay="0"/>
                            </p:stCondLst>
                            <p:childTnLst>
                              <p:par>
                                <p:cTn id="62" presetID="4" presetClass="entr" presetSubtype="16" fill="hold" grpId="0" nodeType="click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box(in)">
                                      <p:cBhvr>
                                        <p:cTn id="64" dur="500"/>
                                        <p:tgtEl>
                                          <p:spTgt spid="18"/>
                                        </p:tgtEl>
                                      </p:cBhvr>
                                    </p:animEffect>
                                  </p:childTnLst>
                                </p:cTn>
                              </p:par>
                              <p:par>
                                <p:cTn id="65" presetID="4" presetClass="entr" presetSubtype="16" fill="hold" nodeType="withEffect">
                                  <p:stCondLst>
                                    <p:cond delay="0"/>
                                  </p:stCondLst>
                                  <p:childTnLst>
                                    <p:set>
                                      <p:cBhvr>
                                        <p:cTn id="66" dur="1" fill="hold">
                                          <p:stCondLst>
                                            <p:cond delay="0"/>
                                          </p:stCondLst>
                                        </p:cTn>
                                        <p:tgtEl>
                                          <p:spTgt spid="7170"/>
                                        </p:tgtEl>
                                        <p:attrNameLst>
                                          <p:attrName>style.visibility</p:attrName>
                                        </p:attrNameLst>
                                      </p:cBhvr>
                                      <p:to>
                                        <p:strVal val="visible"/>
                                      </p:to>
                                    </p:set>
                                    <p:animEffect transition="in" filter="box(in)">
                                      <p:cBhvr>
                                        <p:cTn id="67" dur="500"/>
                                        <p:tgtEl>
                                          <p:spTgt spid="7170"/>
                                        </p:tgtEl>
                                      </p:cBhvr>
                                    </p:animEffect>
                                  </p:childTnLst>
                                </p:cTn>
                              </p:par>
                              <p:par>
                                <p:cTn id="68" presetID="4" presetClass="entr" presetSubtype="16" fill="hold" grpId="0" nodeType="with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box(in)">
                                      <p:cBhvr>
                                        <p:cTn id="70" dur="500"/>
                                        <p:tgtEl>
                                          <p:spTgt spid="20"/>
                                        </p:tgtEl>
                                      </p:cBhvr>
                                    </p:animEffect>
                                  </p:childTnLst>
                                </p:cTn>
                              </p:par>
                              <p:par>
                                <p:cTn id="71" presetID="4" presetClass="entr" presetSubtype="16" fill="hold" nodeType="with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box(in)">
                                      <p:cBhvr>
                                        <p:cTn id="73" dur="500"/>
                                        <p:tgtEl>
                                          <p:spTgt spid="59"/>
                                        </p:tgtEl>
                                      </p:cBhvr>
                                    </p:animEffect>
                                  </p:childTnLst>
                                </p:cTn>
                              </p:par>
                              <p:par>
                                <p:cTn id="74" presetID="4" presetClass="entr" presetSubtype="16" fill="hold" grpId="0"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box(in)">
                                      <p:cBhvr>
                                        <p:cTn id="76" dur="500"/>
                                        <p:tgtEl>
                                          <p:spTgt spid="69"/>
                                        </p:tgtEl>
                                      </p:cBhvr>
                                    </p:animEffect>
                                  </p:childTnLst>
                                </p:cTn>
                              </p:par>
                              <p:par>
                                <p:cTn id="77" presetID="4" presetClass="entr" presetSubtype="16" fill="hold" grpId="0" nodeType="with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box(in)">
                                      <p:cBhvr>
                                        <p:cTn id="79" dur="500"/>
                                        <p:tgtEl>
                                          <p:spTgt spid="62"/>
                                        </p:tgtEl>
                                      </p:cBhvr>
                                    </p:animEffect>
                                  </p:childTnLst>
                                </p:cTn>
                              </p:par>
                              <p:par>
                                <p:cTn id="80" presetID="4" presetClass="entr" presetSubtype="16" fill="hold" grpId="0" nodeType="with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box(in)">
                                      <p:cBhvr>
                                        <p:cTn id="82" dur="500"/>
                                        <p:tgtEl>
                                          <p:spTgt spid="67"/>
                                        </p:tgtEl>
                                      </p:cBhvr>
                                    </p:animEffect>
                                  </p:childTnLst>
                                </p:cTn>
                              </p:par>
                              <p:par>
                                <p:cTn id="83" presetID="4" presetClass="entr" presetSubtype="16" fill="hold" grpId="0" nodeType="withEffect">
                                  <p:stCondLst>
                                    <p:cond delay="0"/>
                                  </p:stCondLst>
                                  <p:childTnLst>
                                    <p:set>
                                      <p:cBhvr>
                                        <p:cTn id="84" dur="1" fill="hold">
                                          <p:stCondLst>
                                            <p:cond delay="0"/>
                                          </p:stCondLst>
                                        </p:cTn>
                                        <p:tgtEl>
                                          <p:spTgt spid="106"/>
                                        </p:tgtEl>
                                        <p:attrNameLst>
                                          <p:attrName>style.visibility</p:attrName>
                                        </p:attrNameLst>
                                      </p:cBhvr>
                                      <p:to>
                                        <p:strVal val="visible"/>
                                      </p:to>
                                    </p:set>
                                    <p:animEffect transition="in" filter="box(in)">
                                      <p:cBhvr>
                                        <p:cTn id="85" dur="500"/>
                                        <p:tgtEl>
                                          <p:spTgt spid="106"/>
                                        </p:tgtEl>
                                      </p:cBhvr>
                                    </p:animEffect>
                                  </p:childTnLst>
                                </p:cTn>
                              </p:par>
                              <p:par>
                                <p:cTn id="86" presetID="4" presetClass="entr" presetSubtype="16" fill="hold" grpId="0" nodeType="withEffect">
                                  <p:stCondLst>
                                    <p:cond delay="0"/>
                                  </p:stCondLst>
                                  <p:childTnLst>
                                    <p:set>
                                      <p:cBhvr>
                                        <p:cTn id="87" dur="1" fill="hold">
                                          <p:stCondLst>
                                            <p:cond delay="0"/>
                                          </p:stCondLst>
                                        </p:cTn>
                                        <p:tgtEl>
                                          <p:spTgt spid="105"/>
                                        </p:tgtEl>
                                        <p:attrNameLst>
                                          <p:attrName>style.visibility</p:attrName>
                                        </p:attrNameLst>
                                      </p:cBhvr>
                                      <p:to>
                                        <p:strVal val="visible"/>
                                      </p:to>
                                    </p:set>
                                    <p:animEffect transition="in" filter="box(in)">
                                      <p:cBhvr>
                                        <p:cTn id="88" dur="500"/>
                                        <p:tgtEl>
                                          <p:spTgt spid="105"/>
                                        </p:tgtEl>
                                      </p:cBhvr>
                                    </p:animEffect>
                                  </p:childTnLst>
                                </p:cTn>
                              </p:par>
                              <p:par>
                                <p:cTn id="89" presetID="4" presetClass="entr" presetSubtype="16" fill="hold" grpId="0" nodeType="with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box(in)">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P spid="20" grpId="0" animBg="1"/>
      <p:bldP spid="44" grpId="0"/>
      <p:bldP spid="51" grpId="0" animBg="1"/>
      <p:bldP spid="57" grpId="0" animBg="1"/>
      <p:bldP spid="58" grpId="0" animBg="1"/>
      <p:bldP spid="62" grpId="0" animBg="1"/>
      <p:bldP spid="63" grpId="0" animBg="1"/>
      <p:bldP spid="67" grpId="0" animBg="1"/>
      <p:bldP spid="68" grpId="0" animBg="1"/>
      <p:bldP spid="69" grpId="0" animBg="1"/>
      <p:bldP spid="70" grpId="0"/>
      <p:bldP spid="105" grpId="0" animBg="1"/>
      <p:bldP spid="106" grpId="0" animBg="1"/>
      <p:bldP spid="10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p:cNvPicPr>
            <a:picLocks noChangeAspect="1" noChangeArrowheads="1"/>
          </p:cNvPicPr>
          <p:nvPr/>
        </p:nvPicPr>
        <p:blipFill>
          <a:blip r:embed="rId2" cstate="print"/>
          <a:srcRect/>
          <a:stretch>
            <a:fillRect/>
          </a:stretch>
        </p:blipFill>
        <p:spPr bwMode="auto">
          <a:xfrm rot="5400000">
            <a:off x="1497798" y="-625590"/>
            <a:ext cx="6238168" cy="8730724"/>
          </a:xfrm>
          <a:prstGeom prst="rect">
            <a:avLst/>
          </a:prstGeom>
          <a:noFill/>
          <a:ln w="9525">
            <a:noFill/>
            <a:miter lim="800000"/>
            <a:headEnd/>
            <a:tailEnd/>
          </a:ln>
        </p:spPr>
      </p:pic>
      <p:sp>
        <p:nvSpPr>
          <p:cNvPr id="4" name="3 Marcador de número de diapositiva"/>
          <p:cNvSpPr>
            <a:spLocks noGrp="1"/>
          </p:cNvSpPr>
          <p:nvPr>
            <p:ph type="sldNum" sz="quarter" idx="4294967295"/>
          </p:nvPr>
        </p:nvSpPr>
        <p:spPr>
          <a:xfrm>
            <a:off x="7042150" y="6243638"/>
            <a:ext cx="1905000" cy="457200"/>
          </a:xfrm>
          <a:prstGeom prst="rect">
            <a:avLst/>
          </a:prstGeom>
        </p:spPr>
        <p:txBody>
          <a:bodyPr/>
          <a:lstStyle/>
          <a:p>
            <a:pPr>
              <a:defRPr/>
            </a:pPr>
            <a:fld id="{8395C71D-A1E9-4C6C-95BC-D65559E1623D}" type="slidenum">
              <a:rPr lang="es-ES" smtClean="0"/>
              <a:pPr>
                <a:defRPr/>
              </a:pPr>
              <a:t>41</a:t>
            </a:fld>
            <a:endParaRPr lang="es-ES"/>
          </a:p>
        </p:txBody>
      </p:sp>
      <p:sp>
        <p:nvSpPr>
          <p:cNvPr id="7" name="1 Título"/>
          <p:cNvSpPr>
            <a:spLocks noGrp="1"/>
          </p:cNvSpPr>
          <p:nvPr>
            <p:ph type="title"/>
          </p:nvPr>
        </p:nvSpPr>
        <p:spPr/>
        <p:txBody>
          <a:bodyPr/>
          <a:lstStyle/>
          <a:p>
            <a:r>
              <a:rPr lang="en-US" sz="2000" dirty="0" smtClean="0"/>
              <a:t>TD &amp; BU Analysis Extension for 4</a:t>
            </a:r>
            <a:r>
              <a:rPr lang="en-US" sz="2000" baseline="30000" dirty="0" smtClean="0"/>
              <a:t>th</a:t>
            </a:r>
            <a:r>
              <a:rPr lang="en-US" sz="2000" dirty="0" smtClean="0"/>
              <a:t>-Time-Scale System - IV</a:t>
            </a:r>
            <a:endParaRPr lang="es-ES" sz="2000" dirty="0"/>
          </a:p>
        </p:txBody>
      </p:sp>
      <p:sp>
        <p:nvSpPr>
          <p:cNvPr id="9" name="8 Rectángulo redondeado"/>
          <p:cNvSpPr/>
          <p:nvPr/>
        </p:nvSpPr>
        <p:spPr bwMode="auto">
          <a:xfrm>
            <a:off x="7681044" y="1158652"/>
            <a:ext cx="347340" cy="216024"/>
          </a:xfrm>
          <a:prstGeom prst="roundRect">
            <a:avLst/>
          </a:prstGeom>
          <a:solidFill>
            <a:srgbClr val="00B05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12" name="11 Rectángulo redondeado"/>
          <p:cNvSpPr/>
          <p:nvPr/>
        </p:nvSpPr>
        <p:spPr bwMode="auto">
          <a:xfrm>
            <a:off x="8066484" y="1137444"/>
            <a:ext cx="321940" cy="203324"/>
          </a:xfrm>
          <a:prstGeom prst="roundRect">
            <a:avLst/>
          </a:prstGeom>
          <a:solidFill>
            <a:srgbClr val="FF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13" name="12 Rectángulo redondeado"/>
          <p:cNvSpPr/>
          <p:nvPr/>
        </p:nvSpPr>
        <p:spPr bwMode="auto">
          <a:xfrm>
            <a:off x="7812360" y="1641500"/>
            <a:ext cx="491356" cy="203324"/>
          </a:xfrm>
          <a:prstGeom prst="roundRect">
            <a:avLst/>
          </a:prstGeom>
          <a:solidFill>
            <a:srgbClr val="FF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14" name="13 Rectángulo redondeado"/>
          <p:cNvSpPr/>
          <p:nvPr/>
        </p:nvSpPr>
        <p:spPr bwMode="auto">
          <a:xfrm>
            <a:off x="3644404" y="767882"/>
            <a:ext cx="216024" cy="216024"/>
          </a:xfrm>
          <a:prstGeom prst="roundRect">
            <a:avLst/>
          </a:prstGeom>
          <a:solidFill>
            <a:srgbClr val="FF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15" name="14 Rectángulo redondeado"/>
          <p:cNvSpPr/>
          <p:nvPr/>
        </p:nvSpPr>
        <p:spPr bwMode="auto">
          <a:xfrm>
            <a:off x="3385972" y="764704"/>
            <a:ext cx="234505" cy="216024"/>
          </a:xfrm>
          <a:prstGeom prst="roundRect">
            <a:avLst/>
          </a:prstGeom>
          <a:solidFill>
            <a:srgbClr val="00B05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16" name="15 Rectángulo redondeado"/>
          <p:cNvSpPr/>
          <p:nvPr/>
        </p:nvSpPr>
        <p:spPr bwMode="auto">
          <a:xfrm>
            <a:off x="3095329" y="768904"/>
            <a:ext cx="216024" cy="216024"/>
          </a:xfrm>
          <a:prstGeom prst="roundRect">
            <a:avLst/>
          </a:prstGeom>
          <a:solidFill>
            <a:srgbClr val="00B0F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17" name="16 Elipse"/>
          <p:cNvSpPr/>
          <p:nvPr/>
        </p:nvSpPr>
        <p:spPr bwMode="auto">
          <a:xfrm>
            <a:off x="2331244" y="730796"/>
            <a:ext cx="249932" cy="262632"/>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34" name="33 Rectángulo redondeado"/>
          <p:cNvSpPr/>
          <p:nvPr/>
        </p:nvSpPr>
        <p:spPr bwMode="auto">
          <a:xfrm>
            <a:off x="3661296" y="2492896"/>
            <a:ext cx="216024" cy="216024"/>
          </a:xfrm>
          <a:prstGeom prst="roundRect">
            <a:avLst/>
          </a:prstGeom>
          <a:solidFill>
            <a:srgbClr val="FF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35" name="34 Rectángulo redondeado"/>
          <p:cNvSpPr/>
          <p:nvPr/>
        </p:nvSpPr>
        <p:spPr bwMode="auto">
          <a:xfrm>
            <a:off x="3377464" y="2489718"/>
            <a:ext cx="234505" cy="216024"/>
          </a:xfrm>
          <a:prstGeom prst="roundRect">
            <a:avLst/>
          </a:prstGeom>
          <a:solidFill>
            <a:srgbClr val="00B05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36" name="35 Rectángulo redondeado"/>
          <p:cNvSpPr/>
          <p:nvPr/>
        </p:nvSpPr>
        <p:spPr bwMode="auto">
          <a:xfrm>
            <a:off x="3099521" y="2493918"/>
            <a:ext cx="216024" cy="216024"/>
          </a:xfrm>
          <a:prstGeom prst="roundRect">
            <a:avLst/>
          </a:prstGeom>
          <a:solidFill>
            <a:srgbClr val="00B0F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37" name="36 Elipse"/>
          <p:cNvSpPr/>
          <p:nvPr/>
        </p:nvSpPr>
        <p:spPr bwMode="auto">
          <a:xfrm>
            <a:off x="2348136" y="2455810"/>
            <a:ext cx="249932" cy="262632"/>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38" name="37 Rectángulo redondeado"/>
          <p:cNvSpPr/>
          <p:nvPr/>
        </p:nvSpPr>
        <p:spPr bwMode="auto">
          <a:xfrm>
            <a:off x="8155508" y="4221088"/>
            <a:ext cx="216024" cy="216024"/>
          </a:xfrm>
          <a:prstGeom prst="roundRect">
            <a:avLst/>
          </a:prstGeom>
          <a:solidFill>
            <a:srgbClr val="FF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39" name="38 Rectángulo redondeado"/>
          <p:cNvSpPr/>
          <p:nvPr/>
        </p:nvSpPr>
        <p:spPr bwMode="auto">
          <a:xfrm>
            <a:off x="7871676" y="4217910"/>
            <a:ext cx="234505" cy="216024"/>
          </a:xfrm>
          <a:prstGeom prst="roundRect">
            <a:avLst/>
          </a:prstGeom>
          <a:solidFill>
            <a:srgbClr val="00B05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40" name="39 Rectángulo redondeado"/>
          <p:cNvSpPr/>
          <p:nvPr/>
        </p:nvSpPr>
        <p:spPr bwMode="auto">
          <a:xfrm>
            <a:off x="7593733" y="4222110"/>
            <a:ext cx="216024" cy="216024"/>
          </a:xfrm>
          <a:prstGeom prst="roundRect">
            <a:avLst/>
          </a:prstGeom>
          <a:solidFill>
            <a:srgbClr val="00B0F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41" name="40 Elipse"/>
          <p:cNvSpPr/>
          <p:nvPr/>
        </p:nvSpPr>
        <p:spPr bwMode="auto">
          <a:xfrm>
            <a:off x="6791548" y="4196702"/>
            <a:ext cx="249932" cy="262632"/>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42" name="41 Rectángulo redondeado"/>
          <p:cNvSpPr/>
          <p:nvPr/>
        </p:nvSpPr>
        <p:spPr bwMode="auto">
          <a:xfrm>
            <a:off x="6016476" y="5648548"/>
            <a:ext cx="216024" cy="216024"/>
          </a:xfrm>
          <a:prstGeom prst="roundRect">
            <a:avLst/>
          </a:prstGeom>
          <a:solidFill>
            <a:srgbClr val="FF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43" name="42 Rectángulo redondeado"/>
          <p:cNvSpPr/>
          <p:nvPr/>
        </p:nvSpPr>
        <p:spPr bwMode="auto">
          <a:xfrm>
            <a:off x="5732644" y="5645370"/>
            <a:ext cx="234505" cy="216024"/>
          </a:xfrm>
          <a:prstGeom prst="roundRect">
            <a:avLst/>
          </a:prstGeom>
          <a:solidFill>
            <a:srgbClr val="00B05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44" name="43 Rectángulo redondeado"/>
          <p:cNvSpPr/>
          <p:nvPr/>
        </p:nvSpPr>
        <p:spPr bwMode="auto">
          <a:xfrm>
            <a:off x="5454701" y="5649570"/>
            <a:ext cx="216024" cy="216024"/>
          </a:xfrm>
          <a:prstGeom prst="roundRect">
            <a:avLst/>
          </a:prstGeom>
          <a:solidFill>
            <a:srgbClr val="00B0F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45" name="44 Elipse"/>
          <p:cNvSpPr/>
          <p:nvPr/>
        </p:nvSpPr>
        <p:spPr bwMode="auto">
          <a:xfrm>
            <a:off x="4728716" y="5611462"/>
            <a:ext cx="249932" cy="262632"/>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46" name="45 CuadroTexto"/>
          <p:cNvSpPr txBox="1"/>
          <p:nvPr/>
        </p:nvSpPr>
        <p:spPr>
          <a:xfrm>
            <a:off x="2572792" y="25400"/>
            <a:ext cx="4453463" cy="338554"/>
          </a:xfrm>
          <a:prstGeom prst="rect">
            <a:avLst/>
          </a:prstGeom>
          <a:noFill/>
        </p:spPr>
        <p:txBody>
          <a:bodyPr wrap="none" rtlCol="0">
            <a:spAutoFit/>
          </a:bodyPr>
          <a:lstStyle/>
          <a:p>
            <a:r>
              <a:rPr lang="es-ES" sz="1600" b="1" i="0" dirty="0" err="1" smtClean="0"/>
              <a:t>Equivalency</a:t>
            </a:r>
            <a:r>
              <a:rPr lang="es-ES" sz="1600" b="1" i="0" dirty="0" smtClean="0"/>
              <a:t> </a:t>
            </a:r>
            <a:r>
              <a:rPr lang="es-ES" sz="1600" b="1" i="0" dirty="0" err="1" smtClean="0"/>
              <a:t>bettween</a:t>
            </a:r>
            <a:r>
              <a:rPr lang="es-ES" sz="1600" b="1" i="0" dirty="0" smtClean="0"/>
              <a:t> TD-BU </a:t>
            </a:r>
            <a:r>
              <a:rPr lang="es-ES" sz="1600" b="1" i="0" dirty="0" err="1" smtClean="0"/>
              <a:t>Approaches</a:t>
            </a:r>
            <a:endParaRPr lang="es-ES" sz="1600" b="1" i="0" dirty="0"/>
          </a:p>
        </p:txBody>
      </p:sp>
      <p:sp>
        <p:nvSpPr>
          <p:cNvPr id="47" name="46 Elipse"/>
          <p:cNvSpPr/>
          <p:nvPr/>
        </p:nvSpPr>
        <p:spPr bwMode="auto">
          <a:xfrm>
            <a:off x="6732240" y="1603400"/>
            <a:ext cx="249932" cy="262632"/>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48" name="47 Elipse"/>
          <p:cNvSpPr/>
          <p:nvPr/>
        </p:nvSpPr>
        <p:spPr bwMode="auto">
          <a:xfrm>
            <a:off x="6732240" y="1141636"/>
            <a:ext cx="249932" cy="262632"/>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49" name="48 Rectángulo redondeado"/>
          <p:cNvSpPr/>
          <p:nvPr/>
        </p:nvSpPr>
        <p:spPr bwMode="auto">
          <a:xfrm>
            <a:off x="5588496" y="2810520"/>
            <a:ext cx="351656" cy="258440"/>
          </a:xfrm>
          <a:prstGeom prst="roundRect">
            <a:avLst/>
          </a:prstGeom>
          <a:solidFill>
            <a:srgbClr val="00B05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50" name="49 Rectángulo redondeado"/>
          <p:cNvSpPr/>
          <p:nvPr/>
        </p:nvSpPr>
        <p:spPr bwMode="auto">
          <a:xfrm>
            <a:off x="5973936" y="2823220"/>
            <a:ext cx="321940" cy="203324"/>
          </a:xfrm>
          <a:prstGeom prst="roundRect">
            <a:avLst/>
          </a:prstGeom>
          <a:solidFill>
            <a:srgbClr val="FF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51" name="50 Elipse"/>
          <p:cNvSpPr/>
          <p:nvPr/>
        </p:nvSpPr>
        <p:spPr bwMode="auto">
          <a:xfrm>
            <a:off x="4533900" y="2789312"/>
            <a:ext cx="249932" cy="262632"/>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52" name="51 Rectángulo redondeado"/>
          <p:cNvSpPr/>
          <p:nvPr/>
        </p:nvSpPr>
        <p:spPr bwMode="auto">
          <a:xfrm>
            <a:off x="7714952" y="4568428"/>
            <a:ext cx="351656" cy="258440"/>
          </a:xfrm>
          <a:prstGeom prst="roundRect">
            <a:avLst/>
          </a:prstGeom>
          <a:solidFill>
            <a:srgbClr val="00B05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53" name="52 Rectángulo redondeado"/>
          <p:cNvSpPr/>
          <p:nvPr/>
        </p:nvSpPr>
        <p:spPr bwMode="auto">
          <a:xfrm>
            <a:off x="8100392" y="4581128"/>
            <a:ext cx="321940" cy="203324"/>
          </a:xfrm>
          <a:prstGeom prst="roundRect">
            <a:avLst/>
          </a:prstGeom>
          <a:solidFill>
            <a:srgbClr val="FF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54" name="53 Elipse"/>
          <p:cNvSpPr/>
          <p:nvPr/>
        </p:nvSpPr>
        <p:spPr bwMode="auto">
          <a:xfrm>
            <a:off x="6766148" y="4547220"/>
            <a:ext cx="249932" cy="262632"/>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55" name="54 Rectángulo redondeado"/>
          <p:cNvSpPr/>
          <p:nvPr/>
        </p:nvSpPr>
        <p:spPr bwMode="auto">
          <a:xfrm>
            <a:off x="7858968" y="5936580"/>
            <a:ext cx="351656" cy="258440"/>
          </a:xfrm>
          <a:prstGeom prst="roundRect">
            <a:avLst/>
          </a:prstGeom>
          <a:solidFill>
            <a:srgbClr val="00B05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56" name="55 Rectángulo redondeado"/>
          <p:cNvSpPr/>
          <p:nvPr/>
        </p:nvSpPr>
        <p:spPr bwMode="auto">
          <a:xfrm>
            <a:off x="8244408" y="5949280"/>
            <a:ext cx="321940" cy="203324"/>
          </a:xfrm>
          <a:prstGeom prst="roundRect">
            <a:avLst/>
          </a:prstGeom>
          <a:solidFill>
            <a:srgbClr val="FF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57" name="56 Elipse"/>
          <p:cNvSpPr/>
          <p:nvPr/>
        </p:nvSpPr>
        <p:spPr bwMode="auto">
          <a:xfrm>
            <a:off x="6893272" y="5915372"/>
            <a:ext cx="249932" cy="262632"/>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58" name="57 Rectángulo redondeado"/>
          <p:cNvSpPr/>
          <p:nvPr/>
        </p:nvSpPr>
        <p:spPr bwMode="auto">
          <a:xfrm>
            <a:off x="8172400" y="3140968"/>
            <a:ext cx="491356" cy="203324"/>
          </a:xfrm>
          <a:prstGeom prst="roundRect">
            <a:avLst/>
          </a:prstGeom>
          <a:solidFill>
            <a:srgbClr val="FF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59" name="58 Elipse"/>
          <p:cNvSpPr/>
          <p:nvPr/>
        </p:nvSpPr>
        <p:spPr bwMode="auto">
          <a:xfrm>
            <a:off x="7020272" y="3102868"/>
            <a:ext cx="249932" cy="262632"/>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60" name="59 Rectángulo redondeado"/>
          <p:cNvSpPr/>
          <p:nvPr/>
        </p:nvSpPr>
        <p:spPr bwMode="auto">
          <a:xfrm>
            <a:off x="5652120" y="4869160"/>
            <a:ext cx="491356" cy="203324"/>
          </a:xfrm>
          <a:prstGeom prst="roundRect">
            <a:avLst/>
          </a:prstGeom>
          <a:solidFill>
            <a:srgbClr val="FF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61" name="60 Elipse"/>
          <p:cNvSpPr/>
          <p:nvPr/>
        </p:nvSpPr>
        <p:spPr bwMode="auto">
          <a:xfrm>
            <a:off x="4499992" y="4831060"/>
            <a:ext cx="249932" cy="262632"/>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62" name="61 Rectángulo redondeado"/>
          <p:cNvSpPr/>
          <p:nvPr/>
        </p:nvSpPr>
        <p:spPr bwMode="auto">
          <a:xfrm>
            <a:off x="8028384" y="6309320"/>
            <a:ext cx="491356" cy="203324"/>
          </a:xfrm>
          <a:prstGeom prst="roundRect">
            <a:avLst/>
          </a:prstGeom>
          <a:solidFill>
            <a:srgbClr val="FF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63" name="62 Elipse"/>
          <p:cNvSpPr/>
          <p:nvPr/>
        </p:nvSpPr>
        <p:spPr bwMode="auto">
          <a:xfrm>
            <a:off x="6948264" y="6271220"/>
            <a:ext cx="249932" cy="262632"/>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64" name="63 Elipse"/>
          <p:cNvSpPr/>
          <p:nvPr/>
        </p:nvSpPr>
        <p:spPr bwMode="auto">
          <a:xfrm>
            <a:off x="4639816" y="1916832"/>
            <a:ext cx="249932" cy="262632"/>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65" name="64 Elipse"/>
          <p:cNvSpPr/>
          <p:nvPr/>
        </p:nvSpPr>
        <p:spPr bwMode="auto">
          <a:xfrm>
            <a:off x="7011764" y="3539108"/>
            <a:ext cx="249932" cy="262632"/>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66" name="65 Elipse"/>
          <p:cNvSpPr/>
          <p:nvPr/>
        </p:nvSpPr>
        <p:spPr bwMode="auto">
          <a:xfrm>
            <a:off x="2458368" y="5004668"/>
            <a:ext cx="249932" cy="262632"/>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67" name="66 Elipse"/>
          <p:cNvSpPr/>
          <p:nvPr/>
        </p:nvSpPr>
        <p:spPr bwMode="auto">
          <a:xfrm>
            <a:off x="2424460" y="6478736"/>
            <a:ext cx="249932" cy="262632"/>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3427304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ox(in)">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ox(in)">
                                      <p:cBhvr>
                                        <p:cTn id="12" dur="500"/>
                                        <p:tgtEl>
                                          <p:spTgt spid="16"/>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ox(in)">
                                      <p:cBhvr>
                                        <p:cTn id="15" dur="500"/>
                                        <p:tgtEl>
                                          <p:spTgt spid="15"/>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ox(in)">
                                      <p:cBhvr>
                                        <p:cTn id="18" dur="500"/>
                                        <p:tgtEl>
                                          <p:spTgt spid="14"/>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ox(in)">
                                      <p:cBhvr>
                                        <p:cTn id="21" dur="500"/>
                                        <p:tgtEl>
                                          <p:spTgt spid="17"/>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box(in)">
                                      <p:cBhvr>
                                        <p:cTn id="24" dur="500"/>
                                        <p:tgtEl>
                                          <p:spTgt spid="36"/>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box(in)">
                                      <p:cBhvr>
                                        <p:cTn id="27" dur="500"/>
                                        <p:tgtEl>
                                          <p:spTgt spid="35"/>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box(in)">
                                      <p:cBhvr>
                                        <p:cTn id="30" dur="500"/>
                                        <p:tgtEl>
                                          <p:spTgt spid="34"/>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box(in)">
                                      <p:cBhvr>
                                        <p:cTn id="33" dur="500"/>
                                        <p:tgtEl>
                                          <p:spTgt spid="37"/>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box(in)">
                                      <p:cBhvr>
                                        <p:cTn id="36" dur="500"/>
                                        <p:tgtEl>
                                          <p:spTgt spid="40"/>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box(in)">
                                      <p:cBhvr>
                                        <p:cTn id="39" dur="500"/>
                                        <p:tgtEl>
                                          <p:spTgt spid="39"/>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box(in)">
                                      <p:cBhvr>
                                        <p:cTn id="42" dur="500"/>
                                        <p:tgtEl>
                                          <p:spTgt spid="38"/>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box(in)">
                                      <p:cBhvr>
                                        <p:cTn id="45" dur="500"/>
                                        <p:tgtEl>
                                          <p:spTgt spid="41"/>
                                        </p:tgtEl>
                                      </p:cBhvr>
                                    </p:animEffect>
                                  </p:childTnLst>
                                </p:cTn>
                              </p:par>
                              <p:par>
                                <p:cTn id="46" presetID="4" presetClass="entr" presetSubtype="16" fill="hold" grpId="0" nodeType="with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box(in)">
                                      <p:cBhvr>
                                        <p:cTn id="48" dur="500"/>
                                        <p:tgtEl>
                                          <p:spTgt spid="44"/>
                                        </p:tgtEl>
                                      </p:cBhvr>
                                    </p:animEffect>
                                  </p:childTnLst>
                                </p:cTn>
                              </p:par>
                              <p:par>
                                <p:cTn id="49" presetID="4" presetClass="entr" presetSubtype="16"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box(in)">
                                      <p:cBhvr>
                                        <p:cTn id="51" dur="500"/>
                                        <p:tgtEl>
                                          <p:spTgt spid="43"/>
                                        </p:tgtEl>
                                      </p:cBhvr>
                                    </p:animEffect>
                                  </p:childTnLst>
                                </p:cTn>
                              </p:par>
                              <p:par>
                                <p:cTn id="52" presetID="4"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box(in)">
                                      <p:cBhvr>
                                        <p:cTn id="54" dur="500"/>
                                        <p:tgtEl>
                                          <p:spTgt spid="42"/>
                                        </p:tgtEl>
                                      </p:cBhvr>
                                    </p:animEffect>
                                  </p:childTnLst>
                                </p:cTn>
                              </p:par>
                              <p:par>
                                <p:cTn id="55" presetID="4" presetClass="entr" presetSubtype="16"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box(in)">
                                      <p:cBhvr>
                                        <p:cTn id="57" dur="500"/>
                                        <p:tgtEl>
                                          <p:spTgt spid="45"/>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xit" presetSubtype="16" fill="hold" grpId="1" nodeType="clickEffect">
                                  <p:stCondLst>
                                    <p:cond delay="0"/>
                                  </p:stCondLst>
                                  <p:childTnLst>
                                    <p:animEffect transition="out" filter="box(in)">
                                      <p:cBhvr>
                                        <p:cTn id="61" dur="500"/>
                                        <p:tgtEl>
                                          <p:spTgt spid="14"/>
                                        </p:tgtEl>
                                      </p:cBhvr>
                                    </p:animEffect>
                                    <p:set>
                                      <p:cBhvr>
                                        <p:cTn id="62" dur="1" fill="hold">
                                          <p:stCondLst>
                                            <p:cond delay="499"/>
                                          </p:stCondLst>
                                        </p:cTn>
                                        <p:tgtEl>
                                          <p:spTgt spid="14"/>
                                        </p:tgtEl>
                                        <p:attrNameLst>
                                          <p:attrName>style.visibility</p:attrName>
                                        </p:attrNameLst>
                                      </p:cBhvr>
                                      <p:to>
                                        <p:strVal val="hidden"/>
                                      </p:to>
                                    </p:set>
                                  </p:childTnLst>
                                </p:cTn>
                              </p:par>
                              <p:par>
                                <p:cTn id="63" presetID="4" presetClass="exit" presetSubtype="16" fill="hold" grpId="1" nodeType="withEffect">
                                  <p:stCondLst>
                                    <p:cond delay="0"/>
                                  </p:stCondLst>
                                  <p:childTnLst>
                                    <p:animEffect transition="out" filter="box(in)">
                                      <p:cBhvr>
                                        <p:cTn id="64" dur="500"/>
                                        <p:tgtEl>
                                          <p:spTgt spid="15"/>
                                        </p:tgtEl>
                                      </p:cBhvr>
                                    </p:animEffect>
                                    <p:set>
                                      <p:cBhvr>
                                        <p:cTn id="65" dur="1" fill="hold">
                                          <p:stCondLst>
                                            <p:cond delay="499"/>
                                          </p:stCondLst>
                                        </p:cTn>
                                        <p:tgtEl>
                                          <p:spTgt spid="15"/>
                                        </p:tgtEl>
                                        <p:attrNameLst>
                                          <p:attrName>style.visibility</p:attrName>
                                        </p:attrNameLst>
                                      </p:cBhvr>
                                      <p:to>
                                        <p:strVal val="hidden"/>
                                      </p:to>
                                    </p:set>
                                  </p:childTnLst>
                                </p:cTn>
                              </p:par>
                              <p:par>
                                <p:cTn id="66" presetID="4" presetClass="exit" presetSubtype="16" fill="hold" grpId="1" nodeType="withEffect">
                                  <p:stCondLst>
                                    <p:cond delay="0"/>
                                  </p:stCondLst>
                                  <p:childTnLst>
                                    <p:animEffect transition="out" filter="box(in)">
                                      <p:cBhvr>
                                        <p:cTn id="67" dur="500"/>
                                        <p:tgtEl>
                                          <p:spTgt spid="16"/>
                                        </p:tgtEl>
                                      </p:cBhvr>
                                    </p:animEffect>
                                    <p:set>
                                      <p:cBhvr>
                                        <p:cTn id="68" dur="1" fill="hold">
                                          <p:stCondLst>
                                            <p:cond delay="499"/>
                                          </p:stCondLst>
                                        </p:cTn>
                                        <p:tgtEl>
                                          <p:spTgt spid="16"/>
                                        </p:tgtEl>
                                        <p:attrNameLst>
                                          <p:attrName>style.visibility</p:attrName>
                                        </p:attrNameLst>
                                      </p:cBhvr>
                                      <p:to>
                                        <p:strVal val="hidden"/>
                                      </p:to>
                                    </p:set>
                                  </p:childTnLst>
                                </p:cTn>
                              </p:par>
                              <p:par>
                                <p:cTn id="69" presetID="4" presetClass="exit" presetSubtype="16" fill="hold" grpId="1" nodeType="withEffect">
                                  <p:stCondLst>
                                    <p:cond delay="0"/>
                                  </p:stCondLst>
                                  <p:childTnLst>
                                    <p:animEffect transition="out" filter="box(in)">
                                      <p:cBhvr>
                                        <p:cTn id="70" dur="500"/>
                                        <p:tgtEl>
                                          <p:spTgt spid="17"/>
                                        </p:tgtEl>
                                      </p:cBhvr>
                                    </p:animEffect>
                                    <p:set>
                                      <p:cBhvr>
                                        <p:cTn id="71" dur="1" fill="hold">
                                          <p:stCondLst>
                                            <p:cond delay="499"/>
                                          </p:stCondLst>
                                        </p:cTn>
                                        <p:tgtEl>
                                          <p:spTgt spid="17"/>
                                        </p:tgtEl>
                                        <p:attrNameLst>
                                          <p:attrName>style.visibility</p:attrName>
                                        </p:attrNameLst>
                                      </p:cBhvr>
                                      <p:to>
                                        <p:strVal val="hidden"/>
                                      </p:to>
                                    </p:set>
                                  </p:childTnLst>
                                </p:cTn>
                              </p:par>
                              <p:par>
                                <p:cTn id="72" presetID="4" presetClass="exit" presetSubtype="16" fill="hold" grpId="1" nodeType="withEffect">
                                  <p:stCondLst>
                                    <p:cond delay="0"/>
                                  </p:stCondLst>
                                  <p:childTnLst>
                                    <p:animEffect transition="out" filter="box(in)">
                                      <p:cBhvr>
                                        <p:cTn id="73" dur="500"/>
                                        <p:tgtEl>
                                          <p:spTgt spid="34"/>
                                        </p:tgtEl>
                                      </p:cBhvr>
                                    </p:animEffect>
                                    <p:set>
                                      <p:cBhvr>
                                        <p:cTn id="74" dur="1" fill="hold">
                                          <p:stCondLst>
                                            <p:cond delay="499"/>
                                          </p:stCondLst>
                                        </p:cTn>
                                        <p:tgtEl>
                                          <p:spTgt spid="34"/>
                                        </p:tgtEl>
                                        <p:attrNameLst>
                                          <p:attrName>style.visibility</p:attrName>
                                        </p:attrNameLst>
                                      </p:cBhvr>
                                      <p:to>
                                        <p:strVal val="hidden"/>
                                      </p:to>
                                    </p:set>
                                  </p:childTnLst>
                                </p:cTn>
                              </p:par>
                              <p:par>
                                <p:cTn id="75" presetID="4" presetClass="exit" presetSubtype="16" fill="hold" grpId="1" nodeType="withEffect">
                                  <p:stCondLst>
                                    <p:cond delay="0"/>
                                  </p:stCondLst>
                                  <p:childTnLst>
                                    <p:animEffect transition="out" filter="box(in)">
                                      <p:cBhvr>
                                        <p:cTn id="76" dur="500"/>
                                        <p:tgtEl>
                                          <p:spTgt spid="35"/>
                                        </p:tgtEl>
                                      </p:cBhvr>
                                    </p:animEffect>
                                    <p:set>
                                      <p:cBhvr>
                                        <p:cTn id="77" dur="1" fill="hold">
                                          <p:stCondLst>
                                            <p:cond delay="499"/>
                                          </p:stCondLst>
                                        </p:cTn>
                                        <p:tgtEl>
                                          <p:spTgt spid="35"/>
                                        </p:tgtEl>
                                        <p:attrNameLst>
                                          <p:attrName>style.visibility</p:attrName>
                                        </p:attrNameLst>
                                      </p:cBhvr>
                                      <p:to>
                                        <p:strVal val="hidden"/>
                                      </p:to>
                                    </p:set>
                                  </p:childTnLst>
                                </p:cTn>
                              </p:par>
                              <p:par>
                                <p:cTn id="78" presetID="4" presetClass="exit" presetSubtype="16" fill="hold" grpId="1" nodeType="withEffect">
                                  <p:stCondLst>
                                    <p:cond delay="0"/>
                                  </p:stCondLst>
                                  <p:childTnLst>
                                    <p:animEffect transition="out" filter="box(in)">
                                      <p:cBhvr>
                                        <p:cTn id="79" dur="500"/>
                                        <p:tgtEl>
                                          <p:spTgt spid="36"/>
                                        </p:tgtEl>
                                      </p:cBhvr>
                                    </p:animEffect>
                                    <p:set>
                                      <p:cBhvr>
                                        <p:cTn id="80" dur="1" fill="hold">
                                          <p:stCondLst>
                                            <p:cond delay="499"/>
                                          </p:stCondLst>
                                        </p:cTn>
                                        <p:tgtEl>
                                          <p:spTgt spid="36"/>
                                        </p:tgtEl>
                                        <p:attrNameLst>
                                          <p:attrName>style.visibility</p:attrName>
                                        </p:attrNameLst>
                                      </p:cBhvr>
                                      <p:to>
                                        <p:strVal val="hidden"/>
                                      </p:to>
                                    </p:set>
                                  </p:childTnLst>
                                </p:cTn>
                              </p:par>
                              <p:par>
                                <p:cTn id="81" presetID="4" presetClass="exit" presetSubtype="16" fill="hold" grpId="1" nodeType="withEffect">
                                  <p:stCondLst>
                                    <p:cond delay="0"/>
                                  </p:stCondLst>
                                  <p:childTnLst>
                                    <p:animEffect transition="out" filter="box(in)">
                                      <p:cBhvr>
                                        <p:cTn id="82" dur="500"/>
                                        <p:tgtEl>
                                          <p:spTgt spid="37"/>
                                        </p:tgtEl>
                                      </p:cBhvr>
                                    </p:animEffect>
                                    <p:set>
                                      <p:cBhvr>
                                        <p:cTn id="83" dur="1" fill="hold">
                                          <p:stCondLst>
                                            <p:cond delay="499"/>
                                          </p:stCondLst>
                                        </p:cTn>
                                        <p:tgtEl>
                                          <p:spTgt spid="37"/>
                                        </p:tgtEl>
                                        <p:attrNameLst>
                                          <p:attrName>style.visibility</p:attrName>
                                        </p:attrNameLst>
                                      </p:cBhvr>
                                      <p:to>
                                        <p:strVal val="hidden"/>
                                      </p:to>
                                    </p:set>
                                  </p:childTnLst>
                                </p:cTn>
                              </p:par>
                              <p:par>
                                <p:cTn id="84" presetID="4" presetClass="exit" presetSubtype="16" fill="hold" grpId="1" nodeType="withEffect">
                                  <p:stCondLst>
                                    <p:cond delay="0"/>
                                  </p:stCondLst>
                                  <p:childTnLst>
                                    <p:animEffect transition="out" filter="box(in)">
                                      <p:cBhvr>
                                        <p:cTn id="85" dur="500"/>
                                        <p:tgtEl>
                                          <p:spTgt spid="38"/>
                                        </p:tgtEl>
                                      </p:cBhvr>
                                    </p:animEffect>
                                    <p:set>
                                      <p:cBhvr>
                                        <p:cTn id="86" dur="1" fill="hold">
                                          <p:stCondLst>
                                            <p:cond delay="499"/>
                                          </p:stCondLst>
                                        </p:cTn>
                                        <p:tgtEl>
                                          <p:spTgt spid="38"/>
                                        </p:tgtEl>
                                        <p:attrNameLst>
                                          <p:attrName>style.visibility</p:attrName>
                                        </p:attrNameLst>
                                      </p:cBhvr>
                                      <p:to>
                                        <p:strVal val="hidden"/>
                                      </p:to>
                                    </p:set>
                                  </p:childTnLst>
                                </p:cTn>
                              </p:par>
                              <p:par>
                                <p:cTn id="87" presetID="4" presetClass="exit" presetSubtype="16" fill="hold" grpId="1" nodeType="withEffect">
                                  <p:stCondLst>
                                    <p:cond delay="0"/>
                                  </p:stCondLst>
                                  <p:childTnLst>
                                    <p:animEffect transition="out" filter="box(in)">
                                      <p:cBhvr>
                                        <p:cTn id="88" dur="500"/>
                                        <p:tgtEl>
                                          <p:spTgt spid="39"/>
                                        </p:tgtEl>
                                      </p:cBhvr>
                                    </p:animEffect>
                                    <p:set>
                                      <p:cBhvr>
                                        <p:cTn id="89" dur="1" fill="hold">
                                          <p:stCondLst>
                                            <p:cond delay="499"/>
                                          </p:stCondLst>
                                        </p:cTn>
                                        <p:tgtEl>
                                          <p:spTgt spid="39"/>
                                        </p:tgtEl>
                                        <p:attrNameLst>
                                          <p:attrName>style.visibility</p:attrName>
                                        </p:attrNameLst>
                                      </p:cBhvr>
                                      <p:to>
                                        <p:strVal val="hidden"/>
                                      </p:to>
                                    </p:set>
                                  </p:childTnLst>
                                </p:cTn>
                              </p:par>
                              <p:par>
                                <p:cTn id="90" presetID="4" presetClass="exit" presetSubtype="16" fill="hold" grpId="1" nodeType="withEffect">
                                  <p:stCondLst>
                                    <p:cond delay="0"/>
                                  </p:stCondLst>
                                  <p:childTnLst>
                                    <p:animEffect transition="out" filter="box(in)">
                                      <p:cBhvr>
                                        <p:cTn id="91" dur="500"/>
                                        <p:tgtEl>
                                          <p:spTgt spid="40"/>
                                        </p:tgtEl>
                                      </p:cBhvr>
                                    </p:animEffect>
                                    <p:set>
                                      <p:cBhvr>
                                        <p:cTn id="92" dur="1" fill="hold">
                                          <p:stCondLst>
                                            <p:cond delay="499"/>
                                          </p:stCondLst>
                                        </p:cTn>
                                        <p:tgtEl>
                                          <p:spTgt spid="40"/>
                                        </p:tgtEl>
                                        <p:attrNameLst>
                                          <p:attrName>style.visibility</p:attrName>
                                        </p:attrNameLst>
                                      </p:cBhvr>
                                      <p:to>
                                        <p:strVal val="hidden"/>
                                      </p:to>
                                    </p:set>
                                  </p:childTnLst>
                                </p:cTn>
                              </p:par>
                              <p:par>
                                <p:cTn id="93" presetID="4" presetClass="exit" presetSubtype="16" fill="hold" grpId="1" nodeType="withEffect">
                                  <p:stCondLst>
                                    <p:cond delay="0"/>
                                  </p:stCondLst>
                                  <p:childTnLst>
                                    <p:animEffect transition="out" filter="box(in)">
                                      <p:cBhvr>
                                        <p:cTn id="94" dur="500"/>
                                        <p:tgtEl>
                                          <p:spTgt spid="41"/>
                                        </p:tgtEl>
                                      </p:cBhvr>
                                    </p:animEffect>
                                    <p:set>
                                      <p:cBhvr>
                                        <p:cTn id="95" dur="1" fill="hold">
                                          <p:stCondLst>
                                            <p:cond delay="499"/>
                                          </p:stCondLst>
                                        </p:cTn>
                                        <p:tgtEl>
                                          <p:spTgt spid="41"/>
                                        </p:tgtEl>
                                        <p:attrNameLst>
                                          <p:attrName>style.visibility</p:attrName>
                                        </p:attrNameLst>
                                      </p:cBhvr>
                                      <p:to>
                                        <p:strVal val="hidden"/>
                                      </p:to>
                                    </p:set>
                                  </p:childTnLst>
                                </p:cTn>
                              </p:par>
                              <p:par>
                                <p:cTn id="96" presetID="4" presetClass="exit" presetSubtype="16" fill="hold" grpId="1" nodeType="withEffect">
                                  <p:stCondLst>
                                    <p:cond delay="0"/>
                                  </p:stCondLst>
                                  <p:childTnLst>
                                    <p:animEffect transition="out" filter="box(in)">
                                      <p:cBhvr>
                                        <p:cTn id="97" dur="500"/>
                                        <p:tgtEl>
                                          <p:spTgt spid="42"/>
                                        </p:tgtEl>
                                      </p:cBhvr>
                                    </p:animEffect>
                                    <p:set>
                                      <p:cBhvr>
                                        <p:cTn id="98" dur="1" fill="hold">
                                          <p:stCondLst>
                                            <p:cond delay="499"/>
                                          </p:stCondLst>
                                        </p:cTn>
                                        <p:tgtEl>
                                          <p:spTgt spid="42"/>
                                        </p:tgtEl>
                                        <p:attrNameLst>
                                          <p:attrName>style.visibility</p:attrName>
                                        </p:attrNameLst>
                                      </p:cBhvr>
                                      <p:to>
                                        <p:strVal val="hidden"/>
                                      </p:to>
                                    </p:set>
                                  </p:childTnLst>
                                </p:cTn>
                              </p:par>
                              <p:par>
                                <p:cTn id="99" presetID="4" presetClass="exit" presetSubtype="16" fill="hold" grpId="1" nodeType="withEffect">
                                  <p:stCondLst>
                                    <p:cond delay="0"/>
                                  </p:stCondLst>
                                  <p:childTnLst>
                                    <p:animEffect transition="out" filter="box(in)">
                                      <p:cBhvr>
                                        <p:cTn id="100" dur="500"/>
                                        <p:tgtEl>
                                          <p:spTgt spid="43"/>
                                        </p:tgtEl>
                                      </p:cBhvr>
                                    </p:animEffect>
                                    <p:set>
                                      <p:cBhvr>
                                        <p:cTn id="101" dur="1" fill="hold">
                                          <p:stCondLst>
                                            <p:cond delay="499"/>
                                          </p:stCondLst>
                                        </p:cTn>
                                        <p:tgtEl>
                                          <p:spTgt spid="43"/>
                                        </p:tgtEl>
                                        <p:attrNameLst>
                                          <p:attrName>style.visibility</p:attrName>
                                        </p:attrNameLst>
                                      </p:cBhvr>
                                      <p:to>
                                        <p:strVal val="hidden"/>
                                      </p:to>
                                    </p:set>
                                  </p:childTnLst>
                                </p:cTn>
                              </p:par>
                              <p:par>
                                <p:cTn id="102" presetID="4" presetClass="exit" presetSubtype="16" fill="hold" grpId="1" nodeType="withEffect">
                                  <p:stCondLst>
                                    <p:cond delay="0"/>
                                  </p:stCondLst>
                                  <p:childTnLst>
                                    <p:animEffect transition="out" filter="box(in)">
                                      <p:cBhvr>
                                        <p:cTn id="103" dur="500"/>
                                        <p:tgtEl>
                                          <p:spTgt spid="44"/>
                                        </p:tgtEl>
                                      </p:cBhvr>
                                    </p:animEffect>
                                    <p:set>
                                      <p:cBhvr>
                                        <p:cTn id="104" dur="1" fill="hold">
                                          <p:stCondLst>
                                            <p:cond delay="499"/>
                                          </p:stCondLst>
                                        </p:cTn>
                                        <p:tgtEl>
                                          <p:spTgt spid="44"/>
                                        </p:tgtEl>
                                        <p:attrNameLst>
                                          <p:attrName>style.visibility</p:attrName>
                                        </p:attrNameLst>
                                      </p:cBhvr>
                                      <p:to>
                                        <p:strVal val="hidden"/>
                                      </p:to>
                                    </p:set>
                                  </p:childTnLst>
                                </p:cTn>
                              </p:par>
                              <p:par>
                                <p:cTn id="105" presetID="4" presetClass="exit" presetSubtype="16" fill="hold" grpId="1" nodeType="withEffect">
                                  <p:stCondLst>
                                    <p:cond delay="0"/>
                                  </p:stCondLst>
                                  <p:childTnLst>
                                    <p:animEffect transition="out" filter="box(in)">
                                      <p:cBhvr>
                                        <p:cTn id="106" dur="500"/>
                                        <p:tgtEl>
                                          <p:spTgt spid="45"/>
                                        </p:tgtEl>
                                      </p:cBhvr>
                                    </p:animEffect>
                                    <p:set>
                                      <p:cBhvr>
                                        <p:cTn id="107" dur="1" fill="hold">
                                          <p:stCondLst>
                                            <p:cond delay="499"/>
                                          </p:stCondLst>
                                        </p:cTn>
                                        <p:tgtEl>
                                          <p:spTgt spid="45"/>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4" presetClass="entr" presetSubtype="16" fill="hold" grpId="0" nodeType="click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box(in)">
                                      <p:cBhvr>
                                        <p:cTn id="112" dur="500"/>
                                        <p:tgtEl>
                                          <p:spTgt spid="48"/>
                                        </p:tgtEl>
                                      </p:cBhvr>
                                    </p:animEffect>
                                  </p:childTnLst>
                                </p:cTn>
                              </p:par>
                              <p:par>
                                <p:cTn id="113" presetID="4" presetClass="entr" presetSubtype="16" fill="hold" grpId="0" nodeType="withEffect">
                                  <p:stCondLst>
                                    <p:cond delay="0"/>
                                  </p:stCondLst>
                                  <p:childTnLst>
                                    <p:set>
                                      <p:cBhvr>
                                        <p:cTn id="114" dur="1" fill="hold">
                                          <p:stCondLst>
                                            <p:cond delay="0"/>
                                          </p:stCondLst>
                                        </p:cTn>
                                        <p:tgtEl>
                                          <p:spTgt spid="9"/>
                                        </p:tgtEl>
                                        <p:attrNameLst>
                                          <p:attrName>style.visibility</p:attrName>
                                        </p:attrNameLst>
                                      </p:cBhvr>
                                      <p:to>
                                        <p:strVal val="visible"/>
                                      </p:to>
                                    </p:set>
                                    <p:animEffect transition="in" filter="box(in)">
                                      <p:cBhvr>
                                        <p:cTn id="115" dur="500"/>
                                        <p:tgtEl>
                                          <p:spTgt spid="9"/>
                                        </p:tgtEl>
                                      </p:cBhvr>
                                    </p:animEffect>
                                  </p:childTnLst>
                                </p:cTn>
                              </p:par>
                              <p:par>
                                <p:cTn id="116" presetID="4" presetClass="entr" presetSubtype="16" fill="hold" grpId="0" nodeType="withEffect">
                                  <p:stCondLst>
                                    <p:cond delay="0"/>
                                  </p:stCondLst>
                                  <p:childTnLst>
                                    <p:set>
                                      <p:cBhvr>
                                        <p:cTn id="117" dur="1" fill="hold">
                                          <p:stCondLst>
                                            <p:cond delay="0"/>
                                          </p:stCondLst>
                                        </p:cTn>
                                        <p:tgtEl>
                                          <p:spTgt spid="12"/>
                                        </p:tgtEl>
                                        <p:attrNameLst>
                                          <p:attrName>style.visibility</p:attrName>
                                        </p:attrNameLst>
                                      </p:cBhvr>
                                      <p:to>
                                        <p:strVal val="visible"/>
                                      </p:to>
                                    </p:set>
                                    <p:animEffect transition="in" filter="box(in)">
                                      <p:cBhvr>
                                        <p:cTn id="118" dur="500"/>
                                        <p:tgtEl>
                                          <p:spTgt spid="12"/>
                                        </p:tgtEl>
                                      </p:cBhvr>
                                    </p:animEffect>
                                  </p:childTnLst>
                                </p:cTn>
                              </p:par>
                              <p:par>
                                <p:cTn id="119" presetID="4" presetClass="entr" presetSubtype="16" fill="hold" grpId="0" nodeType="with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box(in)">
                                      <p:cBhvr>
                                        <p:cTn id="121" dur="500"/>
                                        <p:tgtEl>
                                          <p:spTgt spid="51"/>
                                        </p:tgtEl>
                                      </p:cBhvr>
                                    </p:animEffect>
                                  </p:childTnLst>
                                </p:cTn>
                              </p:par>
                              <p:par>
                                <p:cTn id="122" presetID="4" presetClass="entr" presetSubtype="16" fill="hold" grpId="0" nodeType="with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box(in)">
                                      <p:cBhvr>
                                        <p:cTn id="124" dur="500"/>
                                        <p:tgtEl>
                                          <p:spTgt spid="49"/>
                                        </p:tgtEl>
                                      </p:cBhvr>
                                    </p:animEffect>
                                  </p:childTnLst>
                                </p:cTn>
                              </p:par>
                              <p:par>
                                <p:cTn id="125" presetID="4" presetClass="entr" presetSubtype="16"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Effect transition="in" filter="box(in)">
                                      <p:cBhvr>
                                        <p:cTn id="127" dur="500"/>
                                        <p:tgtEl>
                                          <p:spTgt spid="50"/>
                                        </p:tgtEl>
                                      </p:cBhvr>
                                    </p:animEffect>
                                  </p:childTnLst>
                                </p:cTn>
                              </p:par>
                              <p:par>
                                <p:cTn id="128" presetID="4" presetClass="entr" presetSubtype="16" fill="hold" grpId="0" nodeType="withEffect">
                                  <p:stCondLst>
                                    <p:cond delay="0"/>
                                  </p:stCondLst>
                                  <p:childTnLst>
                                    <p:set>
                                      <p:cBhvr>
                                        <p:cTn id="129" dur="1" fill="hold">
                                          <p:stCondLst>
                                            <p:cond delay="0"/>
                                          </p:stCondLst>
                                        </p:cTn>
                                        <p:tgtEl>
                                          <p:spTgt spid="54"/>
                                        </p:tgtEl>
                                        <p:attrNameLst>
                                          <p:attrName>style.visibility</p:attrName>
                                        </p:attrNameLst>
                                      </p:cBhvr>
                                      <p:to>
                                        <p:strVal val="visible"/>
                                      </p:to>
                                    </p:set>
                                    <p:animEffect transition="in" filter="box(in)">
                                      <p:cBhvr>
                                        <p:cTn id="130" dur="500"/>
                                        <p:tgtEl>
                                          <p:spTgt spid="54"/>
                                        </p:tgtEl>
                                      </p:cBhvr>
                                    </p:animEffect>
                                  </p:childTnLst>
                                </p:cTn>
                              </p:par>
                              <p:par>
                                <p:cTn id="131" presetID="4" presetClass="entr" presetSubtype="16" fill="hold" grpId="0" nodeType="withEffect">
                                  <p:stCondLst>
                                    <p:cond delay="0"/>
                                  </p:stCondLst>
                                  <p:childTnLst>
                                    <p:set>
                                      <p:cBhvr>
                                        <p:cTn id="132" dur="1" fill="hold">
                                          <p:stCondLst>
                                            <p:cond delay="0"/>
                                          </p:stCondLst>
                                        </p:cTn>
                                        <p:tgtEl>
                                          <p:spTgt spid="52"/>
                                        </p:tgtEl>
                                        <p:attrNameLst>
                                          <p:attrName>style.visibility</p:attrName>
                                        </p:attrNameLst>
                                      </p:cBhvr>
                                      <p:to>
                                        <p:strVal val="visible"/>
                                      </p:to>
                                    </p:set>
                                    <p:animEffect transition="in" filter="box(in)">
                                      <p:cBhvr>
                                        <p:cTn id="133" dur="500"/>
                                        <p:tgtEl>
                                          <p:spTgt spid="52"/>
                                        </p:tgtEl>
                                      </p:cBhvr>
                                    </p:animEffect>
                                  </p:childTnLst>
                                </p:cTn>
                              </p:par>
                              <p:par>
                                <p:cTn id="134" presetID="4" presetClass="entr" presetSubtype="16" fill="hold" grpId="0" nodeType="withEffect">
                                  <p:stCondLst>
                                    <p:cond delay="0"/>
                                  </p:stCondLst>
                                  <p:childTnLst>
                                    <p:set>
                                      <p:cBhvr>
                                        <p:cTn id="135" dur="1" fill="hold">
                                          <p:stCondLst>
                                            <p:cond delay="0"/>
                                          </p:stCondLst>
                                        </p:cTn>
                                        <p:tgtEl>
                                          <p:spTgt spid="53"/>
                                        </p:tgtEl>
                                        <p:attrNameLst>
                                          <p:attrName>style.visibility</p:attrName>
                                        </p:attrNameLst>
                                      </p:cBhvr>
                                      <p:to>
                                        <p:strVal val="visible"/>
                                      </p:to>
                                    </p:set>
                                    <p:animEffect transition="in" filter="box(in)">
                                      <p:cBhvr>
                                        <p:cTn id="136" dur="500"/>
                                        <p:tgtEl>
                                          <p:spTgt spid="53"/>
                                        </p:tgtEl>
                                      </p:cBhvr>
                                    </p:animEffect>
                                  </p:childTnLst>
                                </p:cTn>
                              </p:par>
                              <p:par>
                                <p:cTn id="137" presetID="4" presetClass="entr" presetSubtype="16" fill="hold" grpId="0" nodeType="withEffect">
                                  <p:stCondLst>
                                    <p:cond delay="0"/>
                                  </p:stCondLst>
                                  <p:childTnLst>
                                    <p:set>
                                      <p:cBhvr>
                                        <p:cTn id="138" dur="1" fill="hold">
                                          <p:stCondLst>
                                            <p:cond delay="0"/>
                                          </p:stCondLst>
                                        </p:cTn>
                                        <p:tgtEl>
                                          <p:spTgt spid="57"/>
                                        </p:tgtEl>
                                        <p:attrNameLst>
                                          <p:attrName>style.visibility</p:attrName>
                                        </p:attrNameLst>
                                      </p:cBhvr>
                                      <p:to>
                                        <p:strVal val="visible"/>
                                      </p:to>
                                    </p:set>
                                    <p:animEffect transition="in" filter="box(in)">
                                      <p:cBhvr>
                                        <p:cTn id="139" dur="500"/>
                                        <p:tgtEl>
                                          <p:spTgt spid="57"/>
                                        </p:tgtEl>
                                      </p:cBhvr>
                                    </p:animEffect>
                                  </p:childTnLst>
                                </p:cTn>
                              </p:par>
                              <p:par>
                                <p:cTn id="140" presetID="4" presetClass="entr" presetSubtype="16" fill="hold" grpId="0" nodeType="withEffect">
                                  <p:stCondLst>
                                    <p:cond delay="0"/>
                                  </p:stCondLst>
                                  <p:childTnLst>
                                    <p:set>
                                      <p:cBhvr>
                                        <p:cTn id="141" dur="1" fill="hold">
                                          <p:stCondLst>
                                            <p:cond delay="0"/>
                                          </p:stCondLst>
                                        </p:cTn>
                                        <p:tgtEl>
                                          <p:spTgt spid="55"/>
                                        </p:tgtEl>
                                        <p:attrNameLst>
                                          <p:attrName>style.visibility</p:attrName>
                                        </p:attrNameLst>
                                      </p:cBhvr>
                                      <p:to>
                                        <p:strVal val="visible"/>
                                      </p:to>
                                    </p:set>
                                    <p:animEffect transition="in" filter="box(in)">
                                      <p:cBhvr>
                                        <p:cTn id="142" dur="500"/>
                                        <p:tgtEl>
                                          <p:spTgt spid="55"/>
                                        </p:tgtEl>
                                      </p:cBhvr>
                                    </p:animEffect>
                                  </p:childTnLst>
                                </p:cTn>
                              </p:par>
                              <p:par>
                                <p:cTn id="143" presetID="4" presetClass="entr" presetSubtype="16" fill="hold" grpId="0" nodeType="withEffect">
                                  <p:stCondLst>
                                    <p:cond delay="0"/>
                                  </p:stCondLst>
                                  <p:childTnLst>
                                    <p:set>
                                      <p:cBhvr>
                                        <p:cTn id="144" dur="1" fill="hold">
                                          <p:stCondLst>
                                            <p:cond delay="0"/>
                                          </p:stCondLst>
                                        </p:cTn>
                                        <p:tgtEl>
                                          <p:spTgt spid="56"/>
                                        </p:tgtEl>
                                        <p:attrNameLst>
                                          <p:attrName>style.visibility</p:attrName>
                                        </p:attrNameLst>
                                      </p:cBhvr>
                                      <p:to>
                                        <p:strVal val="visible"/>
                                      </p:to>
                                    </p:set>
                                    <p:animEffect transition="in" filter="box(in)">
                                      <p:cBhvr>
                                        <p:cTn id="145" dur="500"/>
                                        <p:tgtEl>
                                          <p:spTgt spid="56"/>
                                        </p:tgtEl>
                                      </p:cBhvr>
                                    </p:animEffect>
                                  </p:childTnLst>
                                </p:cTn>
                              </p:par>
                            </p:childTnLst>
                          </p:cTn>
                        </p:par>
                      </p:childTnLst>
                    </p:cTn>
                  </p:par>
                  <p:par>
                    <p:cTn id="146" fill="hold">
                      <p:stCondLst>
                        <p:cond delay="indefinite"/>
                      </p:stCondLst>
                      <p:childTnLst>
                        <p:par>
                          <p:cTn id="147" fill="hold">
                            <p:stCondLst>
                              <p:cond delay="0"/>
                            </p:stCondLst>
                            <p:childTnLst>
                              <p:par>
                                <p:cTn id="148" presetID="4" presetClass="exit" presetSubtype="16" fill="hold" grpId="1" nodeType="clickEffect">
                                  <p:stCondLst>
                                    <p:cond delay="0"/>
                                  </p:stCondLst>
                                  <p:childTnLst>
                                    <p:animEffect transition="out" filter="box(in)">
                                      <p:cBhvr>
                                        <p:cTn id="149" dur="500"/>
                                        <p:tgtEl>
                                          <p:spTgt spid="48"/>
                                        </p:tgtEl>
                                      </p:cBhvr>
                                    </p:animEffect>
                                    <p:set>
                                      <p:cBhvr>
                                        <p:cTn id="150" dur="1" fill="hold">
                                          <p:stCondLst>
                                            <p:cond delay="499"/>
                                          </p:stCondLst>
                                        </p:cTn>
                                        <p:tgtEl>
                                          <p:spTgt spid="48"/>
                                        </p:tgtEl>
                                        <p:attrNameLst>
                                          <p:attrName>style.visibility</p:attrName>
                                        </p:attrNameLst>
                                      </p:cBhvr>
                                      <p:to>
                                        <p:strVal val="hidden"/>
                                      </p:to>
                                    </p:set>
                                  </p:childTnLst>
                                </p:cTn>
                              </p:par>
                              <p:par>
                                <p:cTn id="151" presetID="4" presetClass="exit" presetSubtype="16" fill="hold" grpId="1" nodeType="withEffect">
                                  <p:stCondLst>
                                    <p:cond delay="0"/>
                                  </p:stCondLst>
                                  <p:childTnLst>
                                    <p:animEffect transition="out" filter="box(in)">
                                      <p:cBhvr>
                                        <p:cTn id="152" dur="500"/>
                                        <p:tgtEl>
                                          <p:spTgt spid="9"/>
                                        </p:tgtEl>
                                      </p:cBhvr>
                                    </p:animEffect>
                                    <p:set>
                                      <p:cBhvr>
                                        <p:cTn id="153" dur="1" fill="hold">
                                          <p:stCondLst>
                                            <p:cond delay="499"/>
                                          </p:stCondLst>
                                        </p:cTn>
                                        <p:tgtEl>
                                          <p:spTgt spid="9"/>
                                        </p:tgtEl>
                                        <p:attrNameLst>
                                          <p:attrName>style.visibility</p:attrName>
                                        </p:attrNameLst>
                                      </p:cBhvr>
                                      <p:to>
                                        <p:strVal val="hidden"/>
                                      </p:to>
                                    </p:set>
                                  </p:childTnLst>
                                </p:cTn>
                              </p:par>
                              <p:par>
                                <p:cTn id="154" presetID="4" presetClass="exit" presetSubtype="16" fill="hold" grpId="1" nodeType="withEffect">
                                  <p:stCondLst>
                                    <p:cond delay="0"/>
                                  </p:stCondLst>
                                  <p:childTnLst>
                                    <p:animEffect transition="out" filter="box(in)">
                                      <p:cBhvr>
                                        <p:cTn id="155" dur="500"/>
                                        <p:tgtEl>
                                          <p:spTgt spid="12"/>
                                        </p:tgtEl>
                                      </p:cBhvr>
                                    </p:animEffect>
                                    <p:set>
                                      <p:cBhvr>
                                        <p:cTn id="156" dur="1" fill="hold">
                                          <p:stCondLst>
                                            <p:cond delay="499"/>
                                          </p:stCondLst>
                                        </p:cTn>
                                        <p:tgtEl>
                                          <p:spTgt spid="12"/>
                                        </p:tgtEl>
                                        <p:attrNameLst>
                                          <p:attrName>style.visibility</p:attrName>
                                        </p:attrNameLst>
                                      </p:cBhvr>
                                      <p:to>
                                        <p:strVal val="hidden"/>
                                      </p:to>
                                    </p:set>
                                  </p:childTnLst>
                                </p:cTn>
                              </p:par>
                              <p:par>
                                <p:cTn id="157" presetID="4" presetClass="exit" presetSubtype="16" fill="hold" grpId="1" nodeType="withEffect">
                                  <p:stCondLst>
                                    <p:cond delay="0"/>
                                  </p:stCondLst>
                                  <p:childTnLst>
                                    <p:animEffect transition="out" filter="box(in)">
                                      <p:cBhvr>
                                        <p:cTn id="158" dur="500"/>
                                        <p:tgtEl>
                                          <p:spTgt spid="51"/>
                                        </p:tgtEl>
                                      </p:cBhvr>
                                    </p:animEffect>
                                    <p:set>
                                      <p:cBhvr>
                                        <p:cTn id="159" dur="1" fill="hold">
                                          <p:stCondLst>
                                            <p:cond delay="499"/>
                                          </p:stCondLst>
                                        </p:cTn>
                                        <p:tgtEl>
                                          <p:spTgt spid="51"/>
                                        </p:tgtEl>
                                        <p:attrNameLst>
                                          <p:attrName>style.visibility</p:attrName>
                                        </p:attrNameLst>
                                      </p:cBhvr>
                                      <p:to>
                                        <p:strVal val="hidden"/>
                                      </p:to>
                                    </p:set>
                                  </p:childTnLst>
                                </p:cTn>
                              </p:par>
                              <p:par>
                                <p:cTn id="160" presetID="4" presetClass="exit" presetSubtype="16" fill="hold" grpId="1" nodeType="withEffect">
                                  <p:stCondLst>
                                    <p:cond delay="0"/>
                                  </p:stCondLst>
                                  <p:childTnLst>
                                    <p:animEffect transition="out" filter="box(in)">
                                      <p:cBhvr>
                                        <p:cTn id="161" dur="500"/>
                                        <p:tgtEl>
                                          <p:spTgt spid="49"/>
                                        </p:tgtEl>
                                      </p:cBhvr>
                                    </p:animEffect>
                                    <p:set>
                                      <p:cBhvr>
                                        <p:cTn id="162" dur="1" fill="hold">
                                          <p:stCondLst>
                                            <p:cond delay="499"/>
                                          </p:stCondLst>
                                        </p:cTn>
                                        <p:tgtEl>
                                          <p:spTgt spid="49"/>
                                        </p:tgtEl>
                                        <p:attrNameLst>
                                          <p:attrName>style.visibility</p:attrName>
                                        </p:attrNameLst>
                                      </p:cBhvr>
                                      <p:to>
                                        <p:strVal val="hidden"/>
                                      </p:to>
                                    </p:set>
                                  </p:childTnLst>
                                </p:cTn>
                              </p:par>
                              <p:par>
                                <p:cTn id="163" presetID="4" presetClass="exit" presetSubtype="16" fill="hold" grpId="1" nodeType="withEffect">
                                  <p:stCondLst>
                                    <p:cond delay="0"/>
                                  </p:stCondLst>
                                  <p:childTnLst>
                                    <p:animEffect transition="out" filter="box(in)">
                                      <p:cBhvr>
                                        <p:cTn id="164" dur="500"/>
                                        <p:tgtEl>
                                          <p:spTgt spid="50"/>
                                        </p:tgtEl>
                                      </p:cBhvr>
                                    </p:animEffect>
                                    <p:set>
                                      <p:cBhvr>
                                        <p:cTn id="165" dur="1" fill="hold">
                                          <p:stCondLst>
                                            <p:cond delay="499"/>
                                          </p:stCondLst>
                                        </p:cTn>
                                        <p:tgtEl>
                                          <p:spTgt spid="50"/>
                                        </p:tgtEl>
                                        <p:attrNameLst>
                                          <p:attrName>style.visibility</p:attrName>
                                        </p:attrNameLst>
                                      </p:cBhvr>
                                      <p:to>
                                        <p:strVal val="hidden"/>
                                      </p:to>
                                    </p:set>
                                  </p:childTnLst>
                                </p:cTn>
                              </p:par>
                              <p:par>
                                <p:cTn id="166" presetID="4" presetClass="exit" presetSubtype="16" fill="hold" grpId="1" nodeType="withEffect">
                                  <p:stCondLst>
                                    <p:cond delay="0"/>
                                  </p:stCondLst>
                                  <p:childTnLst>
                                    <p:animEffect transition="out" filter="box(in)">
                                      <p:cBhvr>
                                        <p:cTn id="167" dur="500"/>
                                        <p:tgtEl>
                                          <p:spTgt spid="54"/>
                                        </p:tgtEl>
                                      </p:cBhvr>
                                    </p:animEffect>
                                    <p:set>
                                      <p:cBhvr>
                                        <p:cTn id="168" dur="1" fill="hold">
                                          <p:stCondLst>
                                            <p:cond delay="499"/>
                                          </p:stCondLst>
                                        </p:cTn>
                                        <p:tgtEl>
                                          <p:spTgt spid="54"/>
                                        </p:tgtEl>
                                        <p:attrNameLst>
                                          <p:attrName>style.visibility</p:attrName>
                                        </p:attrNameLst>
                                      </p:cBhvr>
                                      <p:to>
                                        <p:strVal val="hidden"/>
                                      </p:to>
                                    </p:set>
                                  </p:childTnLst>
                                </p:cTn>
                              </p:par>
                              <p:par>
                                <p:cTn id="169" presetID="4" presetClass="exit" presetSubtype="16" fill="hold" grpId="1" nodeType="withEffect">
                                  <p:stCondLst>
                                    <p:cond delay="0"/>
                                  </p:stCondLst>
                                  <p:childTnLst>
                                    <p:animEffect transition="out" filter="box(in)">
                                      <p:cBhvr>
                                        <p:cTn id="170" dur="500"/>
                                        <p:tgtEl>
                                          <p:spTgt spid="52"/>
                                        </p:tgtEl>
                                      </p:cBhvr>
                                    </p:animEffect>
                                    <p:set>
                                      <p:cBhvr>
                                        <p:cTn id="171" dur="1" fill="hold">
                                          <p:stCondLst>
                                            <p:cond delay="499"/>
                                          </p:stCondLst>
                                        </p:cTn>
                                        <p:tgtEl>
                                          <p:spTgt spid="52"/>
                                        </p:tgtEl>
                                        <p:attrNameLst>
                                          <p:attrName>style.visibility</p:attrName>
                                        </p:attrNameLst>
                                      </p:cBhvr>
                                      <p:to>
                                        <p:strVal val="hidden"/>
                                      </p:to>
                                    </p:set>
                                  </p:childTnLst>
                                </p:cTn>
                              </p:par>
                              <p:par>
                                <p:cTn id="172" presetID="4" presetClass="exit" presetSubtype="16" fill="hold" grpId="1" nodeType="withEffect">
                                  <p:stCondLst>
                                    <p:cond delay="0"/>
                                  </p:stCondLst>
                                  <p:childTnLst>
                                    <p:animEffect transition="out" filter="box(in)">
                                      <p:cBhvr>
                                        <p:cTn id="173" dur="500"/>
                                        <p:tgtEl>
                                          <p:spTgt spid="53"/>
                                        </p:tgtEl>
                                      </p:cBhvr>
                                    </p:animEffect>
                                    <p:set>
                                      <p:cBhvr>
                                        <p:cTn id="174" dur="1" fill="hold">
                                          <p:stCondLst>
                                            <p:cond delay="499"/>
                                          </p:stCondLst>
                                        </p:cTn>
                                        <p:tgtEl>
                                          <p:spTgt spid="53"/>
                                        </p:tgtEl>
                                        <p:attrNameLst>
                                          <p:attrName>style.visibility</p:attrName>
                                        </p:attrNameLst>
                                      </p:cBhvr>
                                      <p:to>
                                        <p:strVal val="hidden"/>
                                      </p:to>
                                    </p:set>
                                  </p:childTnLst>
                                </p:cTn>
                              </p:par>
                              <p:par>
                                <p:cTn id="175" presetID="4" presetClass="exit" presetSubtype="16" fill="hold" grpId="1" nodeType="withEffect">
                                  <p:stCondLst>
                                    <p:cond delay="0"/>
                                  </p:stCondLst>
                                  <p:childTnLst>
                                    <p:animEffect transition="out" filter="box(in)">
                                      <p:cBhvr>
                                        <p:cTn id="176" dur="500"/>
                                        <p:tgtEl>
                                          <p:spTgt spid="57"/>
                                        </p:tgtEl>
                                      </p:cBhvr>
                                    </p:animEffect>
                                    <p:set>
                                      <p:cBhvr>
                                        <p:cTn id="177" dur="1" fill="hold">
                                          <p:stCondLst>
                                            <p:cond delay="499"/>
                                          </p:stCondLst>
                                        </p:cTn>
                                        <p:tgtEl>
                                          <p:spTgt spid="57"/>
                                        </p:tgtEl>
                                        <p:attrNameLst>
                                          <p:attrName>style.visibility</p:attrName>
                                        </p:attrNameLst>
                                      </p:cBhvr>
                                      <p:to>
                                        <p:strVal val="hidden"/>
                                      </p:to>
                                    </p:set>
                                  </p:childTnLst>
                                </p:cTn>
                              </p:par>
                              <p:par>
                                <p:cTn id="178" presetID="4" presetClass="exit" presetSubtype="16" fill="hold" grpId="1" nodeType="withEffect">
                                  <p:stCondLst>
                                    <p:cond delay="0"/>
                                  </p:stCondLst>
                                  <p:childTnLst>
                                    <p:animEffect transition="out" filter="box(in)">
                                      <p:cBhvr>
                                        <p:cTn id="179" dur="500"/>
                                        <p:tgtEl>
                                          <p:spTgt spid="55"/>
                                        </p:tgtEl>
                                      </p:cBhvr>
                                    </p:animEffect>
                                    <p:set>
                                      <p:cBhvr>
                                        <p:cTn id="180" dur="1" fill="hold">
                                          <p:stCondLst>
                                            <p:cond delay="499"/>
                                          </p:stCondLst>
                                        </p:cTn>
                                        <p:tgtEl>
                                          <p:spTgt spid="55"/>
                                        </p:tgtEl>
                                        <p:attrNameLst>
                                          <p:attrName>style.visibility</p:attrName>
                                        </p:attrNameLst>
                                      </p:cBhvr>
                                      <p:to>
                                        <p:strVal val="hidden"/>
                                      </p:to>
                                    </p:set>
                                  </p:childTnLst>
                                </p:cTn>
                              </p:par>
                              <p:par>
                                <p:cTn id="181" presetID="4" presetClass="exit" presetSubtype="16" fill="hold" grpId="1" nodeType="withEffect">
                                  <p:stCondLst>
                                    <p:cond delay="0"/>
                                  </p:stCondLst>
                                  <p:childTnLst>
                                    <p:animEffect transition="out" filter="box(in)">
                                      <p:cBhvr>
                                        <p:cTn id="182" dur="500"/>
                                        <p:tgtEl>
                                          <p:spTgt spid="56"/>
                                        </p:tgtEl>
                                      </p:cBhvr>
                                    </p:animEffect>
                                    <p:set>
                                      <p:cBhvr>
                                        <p:cTn id="183" dur="1" fill="hold">
                                          <p:stCondLst>
                                            <p:cond delay="499"/>
                                          </p:stCondLst>
                                        </p:cTn>
                                        <p:tgtEl>
                                          <p:spTgt spid="56"/>
                                        </p:tgtEl>
                                        <p:attrNameLst>
                                          <p:attrName>style.visibility</p:attrName>
                                        </p:attrNameLst>
                                      </p:cBhvr>
                                      <p:to>
                                        <p:strVal val="hidden"/>
                                      </p:to>
                                    </p:set>
                                  </p:childTnLst>
                                </p:cTn>
                              </p:par>
                            </p:childTnLst>
                          </p:cTn>
                        </p:par>
                      </p:childTnLst>
                    </p:cTn>
                  </p:par>
                  <p:par>
                    <p:cTn id="184" fill="hold">
                      <p:stCondLst>
                        <p:cond delay="indefinite"/>
                      </p:stCondLst>
                      <p:childTnLst>
                        <p:par>
                          <p:cTn id="185" fill="hold">
                            <p:stCondLst>
                              <p:cond delay="0"/>
                            </p:stCondLst>
                            <p:childTnLst>
                              <p:par>
                                <p:cTn id="186" presetID="4" presetClass="entr" presetSubtype="16" fill="hold" grpId="0" nodeType="clickEffect">
                                  <p:stCondLst>
                                    <p:cond delay="0"/>
                                  </p:stCondLst>
                                  <p:childTnLst>
                                    <p:set>
                                      <p:cBhvr>
                                        <p:cTn id="187" dur="1" fill="hold">
                                          <p:stCondLst>
                                            <p:cond delay="0"/>
                                          </p:stCondLst>
                                        </p:cTn>
                                        <p:tgtEl>
                                          <p:spTgt spid="47"/>
                                        </p:tgtEl>
                                        <p:attrNameLst>
                                          <p:attrName>style.visibility</p:attrName>
                                        </p:attrNameLst>
                                      </p:cBhvr>
                                      <p:to>
                                        <p:strVal val="visible"/>
                                      </p:to>
                                    </p:set>
                                    <p:animEffect transition="in" filter="box(in)">
                                      <p:cBhvr>
                                        <p:cTn id="188" dur="500"/>
                                        <p:tgtEl>
                                          <p:spTgt spid="47"/>
                                        </p:tgtEl>
                                      </p:cBhvr>
                                    </p:animEffect>
                                  </p:childTnLst>
                                </p:cTn>
                              </p:par>
                              <p:par>
                                <p:cTn id="189" presetID="4" presetClass="entr" presetSubtype="16" fill="hold" grpId="0" nodeType="withEffect">
                                  <p:stCondLst>
                                    <p:cond delay="0"/>
                                  </p:stCondLst>
                                  <p:childTnLst>
                                    <p:set>
                                      <p:cBhvr>
                                        <p:cTn id="190" dur="1" fill="hold">
                                          <p:stCondLst>
                                            <p:cond delay="0"/>
                                          </p:stCondLst>
                                        </p:cTn>
                                        <p:tgtEl>
                                          <p:spTgt spid="13"/>
                                        </p:tgtEl>
                                        <p:attrNameLst>
                                          <p:attrName>style.visibility</p:attrName>
                                        </p:attrNameLst>
                                      </p:cBhvr>
                                      <p:to>
                                        <p:strVal val="visible"/>
                                      </p:to>
                                    </p:set>
                                    <p:animEffect transition="in" filter="box(in)">
                                      <p:cBhvr>
                                        <p:cTn id="191" dur="500"/>
                                        <p:tgtEl>
                                          <p:spTgt spid="13"/>
                                        </p:tgtEl>
                                      </p:cBhvr>
                                    </p:animEffect>
                                  </p:childTnLst>
                                </p:cTn>
                              </p:par>
                              <p:par>
                                <p:cTn id="192" presetID="4" presetClass="entr" presetSubtype="16" fill="hold" grpId="0" nodeType="withEffect">
                                  <p:stCondLst>
                                    <p:cond delay="0"/>
                                  </p:stCondLst>
                                  <p:childTnLst>
                                    <p:set>
                                      <p:cBhvr>
                                        <p:cTn id="193" dur="1" fill="hold">
                                          <p:stCondLst>
                                            <p:cond delay="0"/>
                                          </p:stCondLst>
                                        </p:cTn>
                                        <p:tgtEl>
                                          <p:spTgt spid="59"/>
                                        </p:tgtEl>
                                        <p:attrNameLst>
                                          <p:attrName>style.visibility</p:attrName>
                                        </p:attrNameLst>
                                      </p:cBhvr>
                                      <p:to>
                                        <p:strVal val="visible"/>
                                      </p:to>
                                    </p:set>
                                    <p:animEffect transition="in" filter="box(in)">
                                      <p:cBhvr>
                                        <p:cTn id="194" dur="500"/>
                                        <p:tgtEl>
                                          <p:spTgt spid="59"/>
                                        </p:tgtEl>
                                      </p:cBhvr>
                                    </p:animEffect>
                                  </p:childTnLst>
                                </p:cTn>
                              </p:par>
                              <p:par>
                                <p:cTn id="195" presetID="4" presetClass="entr" presetSubtype="16" fill="hold" grpId="0" nodeType="withEffect">
                                  <p:stCondLst>
                                    <p:cond delay="0"/>
                                  </p:stCondLst>
                                  <p:childTnLst>
                                    <p:set>
                                      <p:cBhvr>
                                        <p:cTn id="196" dur="1" fill="hold">
                                          <p:stCondLst>
                                            <p:cond delay="0"/>
                                          </p:stCondLst>
                                        </p:cTn>
                                        <p:tgtEl>
                                          <p:spTgt spid="58"/>
                                        </p:tgtEl>
                                        <p:attrNameLst>
                                          <p:attrName>style.visibility</p:attrName>
                                        </p:attrNameLst>
                                      </p:cBhvr>
                                      <p:to>
                                        <p:strVal val="visible"/>
                                      </p:to>
                                    </p:set>
                                    <p:animEffect transition="in" filter="box(in)">
                                      <p:cBhvr>
                                        <p:cTn id="197" dur="500"/>
                                        <p:tgtEl>
                                          <p:spTgt spid="58"/>
                                        </p:tgtEl>
                                      </p:cBhvr>
                                    </p:animEffect>
                                  </p:childTnLst>
                                </p:cTn>
                              </p:par>
                              <p:par>
                                <p:cTn id="198" presetID="4" presetClass="entr" presetSubtype="16" fill="hold" grpId="0" nodeType="withEffect">
                                  <p:stCondLst>
                                    <p:cond delay="0"/>
                                  </p:stCondLst>
                                  <p:childTnLst>
                                    <p:set>
                                      <p:cBhvr>
                                        <p:cTn id="199" dur="1" fill="hold">
                                          <p:stCondLst>
                                            <p:cond delay="0"/>
                                          </p:stCondLst>
                                        </p:cTn>
                                        <p:tgtEl>
                                          <p:spTgt spid="61"/>
                                        </p:tgtEl>
                                        <p:attrNameLst>
                                          <p:attrName>style.visibility</p:attrName>
                                        </p:attrNameLst>
                                      </p:cBhvr>
                                      <p:to>
                                        <p:strVal val="visible"/>
                                      </p:to>
                                    </p:set>
                                    <p:animEffect transition="in" filter="box(in)">
                                      <p:cBhvr>
                                        <p:cTn id="200" dur="500"/>
                                        <p:tgtEl>
                                          <p:spTgt spid="61"/>
                                        </p:tgtEl>
                                      </p:cBhvr>
                                    </p:animEffect>
                                  </p:childTnLst>
                                </p:cTn>
                              </p:par>
                              <p:par>
                                <p:cTn id="201" presetID="4" presetClass="entr" presetSubtype="16"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Effect transition="in" filter="box(in)">
                                      <p:cBhvr>
                                        <p:cTn id="203" dur="500"/>
                                        <p:tgtEl>
                                          <p:spTgt spid="60"/>
                                        </p:tgtEl>
                                      </p:cBhvr>
                                    </p:animEffect>
                                  </p:childTnLst>
                                </p:cTn>
                              </p:par>
                              <p:par>
                                <p:cTn id="204" presetID="4" presetClass="entr" presetSubtype="16" fill="hold" grpId="0" nodeType="withEffect">
                                  <p:stCondLst>
                                    <p:cond delay="0"/>
                                  </p:stCondLst>
                                  <p:childTnLst>
                                    <p:set>
                                      <p:cBhvr>
                                        <p:cTn id="205" dur="1" fill="hold">
                                          <p:stCondLst>
                                            <p:cond delay="0"/>
                                          </p:stCondLst>
                                        </p:cTn>
                                        <p:tgtEl>
                                          <p:spTgt spid="63"/>
                                        </p:tgtEl>
                                        <p:attrNameLst>
                                          <p:attrName>style.visibility</p:attrName>
                                        </p:attrNameLst>
                                      </p:cBhvr>
                                      <p:to>
                                        <p:strVal val="visible"/>
                                      </p:to>
                                    </p:set>
                                    <p:animEffect transition="in" filter="box(in)">
                                      <p:cBhvr>
                                        <p:cTn id="206" dur="500"/>
                                        <p:tgtEl>
                                          <p:spTgt spid="63"/>
                                        </p:tgtEl>
                                      </p:cBhvr>
                                    </p:animEffect>
                                  </p:childTnLst>
                                </p:cTn>
                              </p:par>
                              <p:par>
                                <p:cTn id="207" presetID="4" presetClass="entr" presetSubtype="16" fill="hold" grpId="0" nodeType="withEffect">
                                  <p:stCondLst>
                                    <p:cond delay="0"/>
                                  </p:stCondLst>
                                  <p:childTnLst>
                                    <p:set>
                                      <p:cBhvr>
                                        <p:cTn id="208" dur="1" fill="hold">
                                          <p:stCondLst>
                                            <p:cond delay="0"/>
                                          </p:stCondLst>
                                        </p:cTn>
                                        <p:tgtEl>
                                          <p:spTgt spid="62"/>
                                        </p:tgtEl>
                                        <p:attrNameLst>
                                          <p:attrName>style.visibility</p:attrName>
                                        </p:attrNameLst>
                                      </p:cBhvr>
                                      <p:to>
                                        <p:strVal val="visible"/>
                                      </p:to>
                                    </p:set>
                                    <p:animEffect transition="in" filter="box(in)">
                                      <p:cBhvr>
                                        <p:cTn id="209" dur="500"/>
                                        <p:tgtEl>
                                          <p:spTgt spid="62"/>
                                        </p:tgtEl>
                                      </p:cBhvr>
                                    </p:animEffect>
                                  </p:childTnLst>
                                </p:cTn>
                              </p:par>
                            </p:childTnLst>
                          </p:cTn>
                        </p:par>
                      </p:childTnLst>
                    </p:cTn>
                  </p:par>
                  <p:par>
                    <p:cTn id="210" fill="hold">
                      <p:stCondLst>
                        <p:cond delay="indefinite"/>
                      </p:stCondLst>
                      <p:childTnLst>
                        <p:par>
                          <p:cTn id="211" fill="hold">
                            <p:stCondLst>
                              <p:cond delay="0"/>
                            </p:stCondLst>
                            <p:childTnLst>
                              <p:par>
                                <p:cTn id="212" presetID="4" presetClass="exit" presetSubtype="16" fill="hold" grpId="1" nodeType="clickEffect">
                                  <p:stCondLst>
                                    <p:cond delay="0"/>
                                  </p:stCondLst>
                                  <p:childTnLst>
                                    <p:animEffect transition="out" filter="box(in)">
                                      <p:cBhvr>
                                        <p:cTn id="213" dur="500"/>
                                        <p:tgtEl>
                                          <p:spTgt spid="47"/>
                                        </p:tgtEl>
                                      </p:cBhvr>
                                    </p:animEffect>
                                    <p:set>
                                      <p:cBhvr>
                                        <p:cTn id="214" dur="1" fill="hold">
                                          <p:stCondLst>
                                            <p:cond delay="499"/>
                                          </p:stCondLst>
                                        </p:cTn>
                                        <p:tgtEl>
                                          <p:spTgt spid="47"/>
                                        </p:tgtEl>
                                        <p:attrNameLst>
                                          <p:attrName>style.visibility</p:attrName>
                                        </p:attrNameLst>
                                      </p:cBhvr>
                                      <p:to>
                                        <p:strVal val="hidden"/>
                                      </p:to>
                                    </p:set>
                                  </p:childTnLst>
                                </p:cTn>
                              </p:par>
                              <p:par>
                                <p:cTn id="215" presetID="4" presetClass="exit" presetSubtype="16" fill="hold" grpId="1" nodeType="withEffect">
                                  <p:stCondLst>
                                    <p:cond delay="0"/>
                                  </p:stCondLst>
                                  <p:childTnLst>
                                    <p:animEffect transition="out" filter="box(in)">
                                      <p:cBhvr>
                                        <p:cTn id="216" dur="500"/>
                                        <p:tgtEl>
                                          <p:spTgt spid="13"/>
                                        </p:tgtEl>
                                      </p:cBhvr>
                                    </p:animEffect>
                                    <p:set>
                                      <p:cBhvr>
                                        <p:cTn id="217" dur="1" fill="hold">
                                          <p:stCondLst>
                                            <p:cond delay="499"/>
                                          </p:stCondLst>
                                        </p:cTn>
                                        <p:tgtEl>
                                          <p:spTgt spid="13"/>
                                        </p:tgtEl>
                                        <p:attrNameLst>
                                          <p:attrName>style.visibility</p:attrName>
                                        </p:attrNameLst>
                                      </p:cBhvr>
                                      <p:to>
                                        <p:strVal val="hidden"/>
                                      </p:to>
                                    </p:set>
                                  </p:childTnLst>
                                </p:cTn>
                              </p:par>
                              <p:par>
                                <p:cTn id="218" presetID="4" presetClass="exit" presetSubtype="16" fill="hold" grpId="1" nodeType="withEffect">
                                  <p:stCondLst>
                                    <p:cond delay="0"/>
                                  </p:stCondLst>
                                  <p:childTnLst>
                                    <p:animEffect transition="out" filter="box(in)">
                                      <p:cBhvr>
                                        <p:cTn id="219" dur="500"/>
                                        <p:tgtEl>
                                          <p:spTgt spid="59"/>
                                        </p:tgtEl>
                                      </p:cBhvr>
                                    </p:animEffect>
                                    <p:set>
                                      <p:cBhvr>
                                        <p:cTn id="220" dur="1" fill="hold">
                                          <p:stCondLst>
                                            <p:cond delay="499"/>
                                          </p:stCondLst>
                                        </p:cTn>
                                        <p:tgtEl>
                                          <p:spTgt spid="59"/>
                                        </p:tgtEl>
                                        <p:attrNameLst>
                                          <p:attrName>style.visibility</p:attrName>
                                        </p:attrNameLst>
                                      </p:cBhvr>
                                      <p:to>
                                        <p:strVal val="hidden"/>
                                      </p:to>
                                    </p:set>
                                  </p:childTnLst>
                                </p:cTn>
                              </p:par>
                              <p:par>
                                <p:cTn id="221" presetID="4" presetClass="exit" presetSubtype="16" fill="hold" grpId="1" nodeType="withEffect">
                                  <p:stCondLst>
                                    <p:cond delay="0"/>
                                  </p:stCondLst>
                                  <p:childTnLst>
                                    <p:animEffect transition="out" filter="box(in)">
                                      <p:cBhvr>
                                        <p:cTn id="222" dur="500"/>
                                        <p:tgtEl>
                                          <p:spTgt spid="58"/>
                                        </p:tgtEl>
                                      </p:cBhvr>
                                    </p:animEffect>
                                    <p:set>
                                      <p:cBhvr>
                                        <p:cTn id="223" dur="1" fill="hold">
                                          <p:stCondLst>
                                            <p:cond delay="499"/>
                                          </p:stCondLst>
                                        </p:cTn>
                                        <p:tgtEl>
                                          <p:spTgt spid="58"/>
                                        </p:tgtEl>
                                        <p:attrNameLst>
                                          <p:attrName>style.visibility</p:attrName>
                                        </p:attrNameLst>
                                      </p:cBhvr>
                                      <p:to>
                                        <p:strVal val="hidden"/>
                                      </p:to>
                                    </p:set>
                                  </p:childTnLst>
                                </p:cTn>
                              </p:par>
                              <p:par>
                                <p:cTn id="224" presetID="4" presetClass="exit" presetSubtype="16" fill="hold" grpId="1" nodeType="withEffect">
                                  <p:stCondLst>
                                    <p:cond delay="0"/>
                                  </p:stCondLst>
                                  <p:childTnLst>
                                    <p:animEffect transition="out" filter="box(in)">
                                      <p:cBhvr>
                                        <p:cTn id="225" dur="500"/>
                                        <p:tgtEl>
                                          <p:spTgt spid="60"/>
                                        </p:tgtEl>
                                      </p:cBhvr>
                                    </p:animEffect>
                                    <p:set>
                                      <p:cBhvr>
                                        <p:cTn id="226" dur="1" fill="hold">
                                          <p:stCondLst>
                                            <p:cond delay="499"/>
                                          </p:stCondLst>
                                        </p:cTn>
                                        <p:tgtEl>
                                          <p:spTgt spid="60"/>
                                        </p:tgtEl>
                                        <p:attrNameLst>
                                          <p:attrName>style.visibility</p:attrName>
                                        </p:attrNameLst>
                                      </p:cBhvr>
                                      <p:to>
                                        <p:strVal val="hidden"/>
                                      </p:to>
                                    </p:set>
                                  </p:childTnLst>
                                </p:cTn>
                              </p:par>
                              <p:par>
                                <p:cTn id="227" presetID="4" presetClass="exit" presetSubtype="16" fill="hold" grpId="1" nodeType="withEffect">
                                  <p:stCondLst>
                                    <p:cond delay="0"/>
                                  </p:stCondLst>
                                  <p:childTnLst>
                                    <p:animEffect transition="out" filter="box(in)">
                                      <p:cBhvr>
                                        <p:cTn id="228" dur="500"/>
                                        <p:tgtEl>
                                          <p:spTgt spid="61"/>
                                        </p:tgtEl>
                                      </p:cBhvr>
                                    </p:animEffect>
                                    <p:set>
                                      <p:cBhvr>
                                        <p:cTn id="229" dur="1" fill="hold">
                                          <p:stCondLst>
                                            <p:cond delay="499"/>
                                          </p:stCondLst>
                                        </p:cTn>
                                        <p:tgtEl>
                                          <p:spTgt spid="61"/>
                                        </p:tgtEl>
                                        <p:attrNameLst>
                                          <p:attrName>style.visibility</p:attrName>
                                        </p:attrNameLst>
                                      </p:cBhvr>
                                      <p:to>
                                        <p:strVal val="hidden"/>
                                      </p:to>
                                    </p:set>
                                  </p:childTnLst>
                                </p:cTn>
                              </p:par>
                              <p:par>
                                <p:cTn id="230" presetID="4" presetClass="exit" presetSubtype="16" fill="hold" grpId="1" nodeType="withEffect">
                                  <p:stCondLst>
                                    <p:cond delay="0"/>
                                  </p:stCondLst>
                                  <p:childTnLst>
                                    <p:animEffect transition="out" filter="box(in)">
                                      <p:cBhvr>
                                        <p:cTn id="231" dur="500"/>
                                        <p:tgtEl>
                                          <p:spTgt spid="63"/>
                                        </p:tgtEl>
                                      </p:cBhvr>
                                    </p:animEffect>
                                    <p:set>
                                      <p:cBhvr>
                                        <p:cTn id="232" dur="1" fill="hold">
                                          <p:stCondLst>
                                            <p:cond delay="499"/>
                                          </p:stCondLst>
                                        </p:cTn>
                                        <p:tgtEl>
                                          <p:spTgt spid="63"/>
                                        </p:tgtEl>
                                        <p:attrNameLst>
                                          <p:attrName>style.visibility</p:attrName>
                                        </p:attrNameLst>
                                      </p:cBhvr>
                                      <p:to>
                                        <p:strVal val="hidden"/>
                                      </p:to>
                                    </p:set>
                                  </p:childTnLst>
                                </p:cTn>
                              </p:par>
                              <p:par>
                                <p:cTn id="233" presetID="4" presetClass="exit" presetSubtype="16" fill="hold" grpId="1" nodeType="withEffect">
                                  <p:stCondLst>
                                    <p:cond delay="0"/>
                                  </p:stCondLst>
                                  <p:childTnLst>
                                    <p:animEffect transition="out" filter="box(in)">
                                      <p:cBhvr>
                                        <p:cTn id="234" dur="500"/>
                                        <p:tgtEl>
                                          <p:spTgt spid="62"/>
                                        </p:tgtEl>
                                      </p:cBhvr>
                                    </p:animEffect>
                                    <p:set>
                                      <p:cBhvr>
                                        <p:cTn id="235" dur="1" fill="hold">
                                          <p:stCondLst>
                                            <p:cond delay="499"/>
                                          </p:stCondLst>
                                        </p:cTn>
                                        <p:tgtEl>
                                          <p:spTgt spid="62"/>
                                        </p:tgtEl>
                                        <p:attrNameLst>
                                          <p:attrName>style.visibility</p:attrName>
                                        </p:attrNameLst>
                                      </p:cBhvr>
                                      <p:to>
                                        <p:strVal val="hidden"/>
                                      </p:to>
                                    </p:set>
                                  </p:childTnLst>
                                </p:cTn>
                              </p:par>
                            </p:childTnLst>
                          </p:cTn>
                        </p:par>
                      </p:childTnLst>
                    </p:cTn>
                  </p:par>
                  <p:par>
                    <p:cTn id="236" fill="hold">
                      <p:stCondLst>
                        <p:cond delay="indefinite"/>
                      </p:stCondLst>
                      <p:childTnLst>
                        <p:par>
                          <p:cTn id="237" fill="hold">
                            <p:stCondLst>
                              <p:cond delay="0"/>
                            </p:stCondLst>
                            <p:childTnLst>
                              <p:par>
                                <p:cTn id="238" presetID="4" presetClass="entr" presetSubtype="16" fill="hold" grpId="0" nodeType="clickEffect">
                                  <p:stCondLst>
                                    <p:cond delay="0"/>
                                  </p:stCondLst>
                                  <p:childTnLst>
                                    <p:set>
                                      <p:cBhvr>
                                        <p:cTn id="239" dur="1" fill="hold">
                                          <p:stCondLst>
                                            <p:cond delay="0"/>
                                          </p:stCondLst>
                                        </p:cTn>
                                        <p:tgtEl>
                                          <p:spTgt spid="64"/>
                                        </p:tgtEl>
                                        <p:attrNameLst>
                                          <p:attrName>style.visibility</p:attrName>
                                        </p:attrNameLst>
                                      </p:cBhvr>
                                      <p:to>
                                        <p:strVal val="visible"/>
                                      </p:to>
                                    </p:set>
                                    <p:animEffect transition="in" filter="box(in)">
                                      <p:cBhvr>
                                        <p:cTn id="240" dur="500"/>
                                        <p:tgtEl>
                                          <p:spTgt spid="64"/>
                                        </p:tgtEl>
                                      </p:cBhvr>
                                    </p:animEffect>
                                  </p:childTnLst>
                                </p:cTn>
                              </p:par>
                              <p:par>
                                <p:cTn id="241" presetID="4" presetClass="entr" presetSubtype="16" fill="hold" grpId="0" nodeType="withEffect">
                                  <p:stCondLst>
                                    <p:cond delay="0"/>
                                  </p:stCondLst>
                                  <p:childTnLst>
                                    <p:set>
                                      <p:cBhvr>
                                        <p:cTn id="242" dur="1" fill="hold">
                                          <p:stCondLst>
                                            <p:cond delay="0"/>
                                          </p:stCondLst>
                                        </p:cTn>
                                        <p:tgtEl>
                                          <p:spTgt spid="65"/>
                                        </p:tgtEl>
                                        <p:attrNameLst>
                                          <p:attrName>style.visibility</p:attrName>
                                        </p:attrNameLst>
                                      </p:cBhvr>
                                      <p:to>
                                        <p:strVal val="visible"/>
                                      </p:to>
                                    </p:set>
                                    <p:animEffect transition="in" filter="box(in)">
                                      <p:cBhvr>
                                        <p:cTn id="243" dur="500"/>
                                        <p:tgtEl>
                                          <p:spTgt spid="65"/>
                                        </p:tgtEl>
                                      </p:cBhvr>
                                    </p:animEffect>
                                  </p:childTnLst>
                                </p:cTn>
                              </p:par>
                              <p:par>
                                <p:cTn id="244" presetID="4" presetClass="entr" presetSubtype="16" fill="hold" grpId="0" nodeType="withEffect">
                                  <p:stCondLst>
                                    <p:cond delay="0"/>
                                  </p:stCondLst>
                                  <p:childTnLst>
                                    <p:set>
                                      <p:cBhvr>
                                        <p:cTn id="245" dur="1" fill="hold">
                                          <p:stCondLst>
                                            <p:cond delay="0"/>
                                          </p:stCondLst>
                                        </p:cTn>
                                        <p:tgtEl>
                                          <p:spTgt spid="66"/>
                                        </p:tgtEl>
                                        <p:attrNameLst>
                                          <p:attrName>style.visibility</p:attrName>
                                        </p:attrNameLst>
                                      </p:cBhvr>
                                      <p:to>
                                        <p:strVal val="visible"/>
                                      </p:to>
                                    </p:set>
                                    <p:animEffect transition="in" filter="box(in)">
                                      <p:cBhvr>
                                        <p:cTn id="246" dur="500"/>
                                        <p:tgtEl>
                                          <p:spTgt spid="66"/>
                                        </p:tgtEl>
                                      </p:cBhvr>
                                    </p:animEffect>
                                  </p:childTnLst>
                                </p:cTn>
                              </p:par>
                              <p:par>
                                <p:cTn id="247" presetID="4" presetClass="entr" presetSubtype="16" fill="hold" grpId="0" nodeType="withEffect">
                                  <p:stCondLst>
                                    <p:cond delay="0"/>
                                  </p:stCondLst>
                                  <p:childTnLst>
                                    <p:set>
                                      <p:cBhvr>
                                        <p:cTn id="248" dur="1" fill="hold">
                                          <p:stCondLst>
                                            <p:cond delay="0"/>
                                          </p:stCondLst>
                                        </p:cTn>
                                        <p:tgtEl>
                                          <p:spTgt spid="67"/>
                                        </p:tgtEl>
                                        <p:attrNameLst>
                                          <p:attrName>style.visibility</p:attrName>
                                        </p:attrNameLst>
                                      </p:cBhvr>
                                      <p:to>
                                        <p:strVal val="visible"/>
                                      </p:to>
                                    </p:set>
                                    <p:animEffect transition="in" filter="box(in)">
                                      <p:cBhvr>
                                        <p:cTn id="249" dur="500"/>
                                        <p:tgtEl>
                                          <p:spTgt spid="67"/>
                                        </p:tgtEl>
                                      </p:cBhvr>
                                    </p:animEffect>
                                  </p:childTnLst>
                                </p:cTn>
                              </p:par>
                            </p:childTnLst>
                          </p:cTn>
                        </p:par>
                      </p:childTnLst>
                    </p:cTn>
                  </p:par>
                  <p:par>
                    <p:cTn id="250" fill="hold">
                      <p:stCondLst>
                        <p:cond delay="indefinite"/>
                      </p:stCondLst>
                      <p:childTnLst>
                        <p:par>
                          <p:cTn id="251" fill="hold">
                            <p:stCondLst>
                              <p:cond delay="0"/>
                            </p:stCondLst>
                            <p:childTnLst>
                              <p:par>
                                <p:cTn id="252" presetID="4" presetClass="exit" presetSubtype="16" fill="hold" grpId="1" nodeType="clickEffect">
                                  <p:stCondLst>
                                    <p:cond delay="0"/>
                                  </p:stCondLst>
                                  <p:childTnLst>
                                    <p:animEffect transition="out" filter="box(in)">
                                      <p:cBhvr>
                                        <p:cTn id="253" dur="500"/>
                                        <p:tgtEl>
                                          <p:spTgt spid="66"/>
                                        </p:tgtEl>
                                      </p:cBhvr>
                                    </p:animEffect>
                                    <p:set>
                                      <p:cBhvr>
                                        <p:cTn id="254" dur="1" fill="hold">
                                          <p:stCondLst>
                                            <p:cond delay="499"/>
                                          </p:stCondLst>
                                        </p:cTn>
                                        <p:tgtEl>
                                          <p:spTgt spid="66"/>
                                        </p:tgtEl>
                                        <p:attrNameLst>
                                          <p:attrName>style.visibility</p:attrName>
                                        </p:attrNameLst>
                                      </p:cBhvr>
                                      <p:to>
                                        <p:strVal val="hidden"/>
                                      </p:to>
                                    </p:set>
                                  </p:childTnLst>
                                </p:cTn>
                              </p:par>
                              <p:par>
                                <p:cTn id="255" presetID="4" presetClass="exit" presetSubtype="16" fill="hold" grpId="1" nodeType="withEffect">
                                  <p:stCondLst>
                                    <p:cond delay="0"/>
                                  </p:stCondLst>
                                  <p:childTnLst>
                                    <p:animEffect transition="out" filter="box(in)">
                                      <p:cBhvr>
                                        <p:cTn id="256" dur="500"/>
                                        <p:tgtEl>
                                          <p:spTgt spid="67"/>
                                        </p:tgtEl>
                                      </p:cBhvr>
                                    </p:animEffect>
                                    <p:set>
                                      <p:cBhvr>
                                        <p:cTn id="257" dur="1" fill="hold">
                                          <p:stCondLst>
                                            <p:cond delay="499"/>
                                          </p:stCondLst>
                                        </p:cTn>
                                        <p:tgtEl>
                                          <p:spTgt spid="67"/>
                                        </p:tgtEl>
                                        <p:attrNameLst>
                                          <p:attrName>style.visibility</p:attrName>
                                        </p:attrNameLst>
                                      </p:cBhvr>
                                      <p:to>
                                        <p:strVal val="hidden"/>
                                      </p:to>
                                    </p:set>
                                  </p:childTnLst>
                                </p:cTn>
                              </p:par>
                              <p:par>
                                <p:cTn id="258" presetID="4" presetClass="exit" presetSubtype="16" fill="hold" grpId="1" nodeType="withEffect">
                                  <p:stCondLst>
                                    <p:cond delay="0"/>
                                  </p:stCondLst>
                                  <p:childTnLst>
                                    <p:animEffect transition="out" filter="box(in)">
                                      <p:cBhvr>
                                        <p:cTn id="259" dur="500"/>
                                        <p:tgtEl>
                                          <p:spTgt spid="65"/>
                                        </p:tgtEl>
                                      </p:cBhvr>
                                    </p:animEffect>
                                    <p:set>
                                      <p:cBhvr>
                                        <p:cTn id="260" dur="1" fill="hold">
                                          <p:stCondLst>
                                            <p:cond delay="499"/>
                                          </p:stCondLst>
                                        </p:cTn>
                                        <p:tgtEl>
                                          <p:spTgt spid="65"/>
                                        </p:tgtEl>
                                        <p:attrNameLst>
                                          <p:attrName>style.visibility</p:attrName>
                                        </p:attrNameLst>
                                      </p:cBhvr>
                                      <p:to>
                                        <p:strVal val="hidden"/>
                                      </p:to>
                                    </p:set>
                                  </p:childTnLst>
                                </p:cTn>
                              </p:par>
                              <p:par>
                                <p:cTn id="261" presetID="4" presetClass="exit" presetSubtype="16" fill="hold" grpId="1" nodeType="withEffect">
                                  <p:stCondLst>
                                    <p:cond delay="0"/>
                                  </p:stCondLst>
                                  <p:childTnLst>
                                    <p:animEffect transition="out" filter="box(in)">
                                      <p:cBhvr>
                                        <p:cTn id="262" dur="500"/>
                                        <p:tgtEl>
                                          <p:spTgt spid="64"/>
                                        </p:tgtEl>
                                      </p:cBhvr>
                                    </p:animEffect>
                                    <p:set>
                                      <p:cBhvr>
                                        <p:cTn id="263" dur="1" fill="hold">
                                          <p:stCondLst>
                                            <p:cond delay="499"/>
                                          </p:stCondLst>
                                        </p:cTn>
                                        <p:tgtEl>
                                          <p:spTgt spid="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p:txBody>
          <a:bodyPr/>
          <a:lstStyle/>
          <a:p>
            <a:r>
              <a:rPr lang="es-ES" dirty="0" smtClean="0"/>
              <a:t>Time </a:t>
            </a:r>
            <a:r>
              <a:rPr lang="es-ES" dirty="0" err="1" smtClean="0"/>
              <a:t>Scale</a:t>
            </a:r>
            <a:r>
              <a:rPr lang="es-ES" dirty="0" smtClean="0"/>
              <a:t> </a:t>
            </a:r>
            <a:r>
              <a:rPr lang="es-ES" dirty="0" err="1" smtClean="0"/>
              <a:t>Selection</a:t>
            </a:r>
            <a:endParaRPr lang="es-ES" dirty="0"/>
          </a:p>
        </p:txBody>
      </p:sp>
      <p:sp>
        <p:nvSpPr>
          <p:cNvPr id="6" name="5 Marcador de texto"/>
          <p:cNvSpPr>
            <a:spLocks noGrp="1"/>
          </p:cNvSpPr>
          <p:nvPr>
            <p:ph type="subTitle" idx="1"/>
          </p:nvPr>
        </p:nvSpPr>
        <p:spPr/>
        <p:txBody>
          <a:bodyPr/>
          <a:lstStyle/>
          <a:p>
            <a:endParaRPr lang="es-ES" dirty="0"/>
          </a:p>
        </p:txBody>
      </p:sp>
    </p:spTree>
    <p:extLst>
      <p:ext uri="{BB962C8B-B14F-4D97-AF65-F5344CB8AC3E}">
        <p14:creationId xmlns:p14="http://schemas.microsoft.com/office/powerpoint/2010/main" val="2847587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n-US" sz="3200" dirty="0" smtClean="0"/>
              <a:t>Time Scale Selection: Simplified Example</a:t>
            </a:r>
            <a:endParaRPr lang="es-ES" sz="3200" dirty="0"/>
          </a:p>
        </p:txBody>
      </p:sp>
      <p:sp>
        <p:nvSpPr>
          <p:cNvPr id="6" name="5 Marcador de contenido"/>
          <p:cNvSpPr>
            <a:spLocks noGrp="1"/>
          </p:cNvSpPr>
          <p:nvPr>
            <p:ph idx="1"/>
          </p:nvPr>
        </p:nvSpPr>
        <p:spPr>
          <a:xfrm>
            <a:off x="251520" y="1124744"/>
            <a:ext cx="8631560" cy="5007769"/>
          </a:xfrm>
        </p:spPr>
        <p:txBody>
          <a:bodyPr/>
          <a:lstStyle/>
          <a:p>
            <a:r>
              <a:rPr lang="es-ES" sz="2000" dirty="0" err="1" smtClean="0"/>
              <a:t>To</a:t>
            </a:r>
            <a:r>
              <a:rPr lang="es-ES" sz="2000" dirty="0" smtClean="0"/>
              <a:t> </a:t>
            </a:r>
            <a:r>
              <a:rPr lang="es-ES" sz="2000" dirty="0" err="1" smtClean="0"/>
              <a:t>ease</a:t>
            </a:r>
            <a:r>
              <a:rPr lang="es-ES" sz="2000" dirty="0" smtClean="0"/>
              <a:t> </a:t>
            </a:r>
            <a:r>
              <a:rPr lang="es-ES" sz="2000" dirty="0" err="1" smtClean="0"/>
              <a:t>the</a:t>
            </a:r>
            <a:r>
              <a:rPr lang="es-ES" sz="2000" dirty="0" smtClean="0"/>
              <a:t> </a:t>
            </a:r>
            <a:r>
              <a:rPr lang="es-ES" sz="2000" dirty="0" err="1" smtClean="0"/>
              <a:t>understanding</a:t>
            </a:r>
            <a:r>
              <a:rPr lang="es-ES" sz="2000" dirty="0" smtClean="0"/>
              <a:t> of </a:t>
            </a:r>
            <a:r>
              <a:rPr lang="es-ES" sz="2000" dirty="0" err="1" smtClean="0"/>
              <a:t>the</a:t>
            </a:r>
            <a:r>
              <a:rPr lang="es-ES" sz="2000" dirty="0" smtClean="0"/>
              <a:t> </a:t>
            </a:r>
            <a:r>
              <a:rPr lang="es-ES" sz="2000" dirty="0" err="1" smtClean="0"/>
              <a:t>proposed</a:t>
            </a:r>
            <a:r>
              <a:rPr lang="es-ES" sz="2000" dirty="0" smtClean="0"/>
              <a:t> </a:t>
            </a:r>
            <a:r>
              <a:rPr lang="es-ES" sz="2000" dirty="0" err="1" smtClean="0"/>
              <a:t>methods</a:t>
            </a:r>
            <a:r>
              <a:rPr lang="es-ES" sz="2000" dirty="0" smtClean="0"/>
              <a:t>  introduce </a:t>
            </a:r>
            <a:r>
              <a:rPr lang="es-ES" sz="2000" dirty="0" err="1" smtClean="0"/>
              <a:t>simplified</a:t>
            </a:r>
            <a:r>
              <a:rPr lang="es-ES" sz="2000" dirty="0" smtClean="0"/>
              <a:t> </a:t>
            </a:r>
            <a:r>
              <a:rPr lang="es-ES" sz="2000" dirty="0" err="1" smtClean="0"/>
              <a:t>nonlinear</a:t>
            </a:r>
            <a:r>
              <a:rPr lang="es-ES" sz="2000" dirty="0" smtClean="0"/>
              <a:t> </a:t>
            </a:r>
            <a:r>
              <a:rPr lang="es-ES" sz="2000" dirty="0" err="1" smtClean="0"/>
              <a:t>example</a:t>
            </a:r>
            <a:r>
              <a:rPr lang="es-ES" sz="2000" dirty="0" smtClean="0"/>
              <a:t>:</a:t>
            </a:r>
          </a:p>
          <a:p>
            <a:endParaRPr lang="es-ES" sz="2000" dirty="0"/>
          </a:p>
        </p:txBody>
      </p:sp>
      <p:pic>
        <p:nvPicPr>
          <p:cNvPr id="9" name="Picture 7"/>
          <p:cNvPicPr>
            <a:picLocks noChangeAspect="1" noChangeArrowheads="1"/>
          </p:cNvPicPr>
          <p:nvPr/>
        </p:nvPicPr>
        <p:blipFill>
          <a:blip r:embed="rId2" cstate="print"/>
          <a:srcRect/>
          <a:stretch>
            <a:fillRect/>
          </a:stretch>
        </p:blipFill>
        <p:spPr bwMode="auto">
          <a:xfrm>
            <a:off x="5590356" y="3861048"/>
            <a:ext cx="3086100" cy="923925"/>
          </a:xfrm>
          <a:prstGeom prst="rect">
            <a:avLst/>
          </a:prstGeom>
          <a:noFill/>
          <a:ln w="9525">
            <a:noFill/>
            <a:miter lim="800000"/>
            <a:headEnd/>
            <a:tailEnd/>
          </a:ln>
        </p:spPr>
      </p:pic>
      <p:pic>
        <p:nvPicPr>
          <p:cNvPr id="10243" name="Picture 3"/>
          <p:cNvPicPr>
            <a:picLocks noChangeAspect="1" noChangeArrowheads="1"/>
          </p:cNvPicPr>
          <p:nvPr/>
        </p:nvPicPr>
        <p:blipFill>
          <a:blip r:embed="rId3" cstate="print"/>
          <a:srcRect/>
          <a:stretch>
            <a:fillRect/>
          </a:stretch>
        </p:blipFill>
        <p:spPr bwMode="auto">
          <a:xfrm>
            <a:off x="5508104" y="2341637"/>
            <a:ext cx="2981325" cy="295275"/>
          </a:xfrm>
          <a:prstGeom prst="rect">
            <a:avLst/>
          </a:prstGeom>
          <a:noFill/>
          <a:ln w="9525">
            <a:noFill/>
            <a:miter lim="800000"/>
            <a:headEnd/>
            <a:tailEnd/>
          </a:ln>
        </p:spPr>
      </p:pic>
      <p:pic>
        <p:nvPicPr>
          <p:cNvPr id="10245" name="Picture 5"/>
          <p:cNvPicPr>
            <a:picLocks noChangeAspect="1" noChangeArrowheads="1"/>
          </p:cNvPicPr>
          <p:nvPr/>
        </p:nvPicPr>
        <p:blipFill>
          <a:blip r:embed="rId4" cstate="print"/>
          <a:srcRect/>
          <a:stretch>
            <a:fillRect/>
          </a:stretch>
        </p:blipFill>
        <p:spPr bwMode="auto">
          <a:xfrm>
            <a:off x="467544" y="3573016"/>
            <a:ext cx="1047750" cy="1571625"/>
          </a:xfrm>
          <a:prstGeom prst="rect">
            <a:avLst/>
          </a:prstGeom>
          <a:noFill/>
          <a:ln w="9525">
            <a:noFill/>
            <a:miter lim="800000"/>
            <a:headEnd/>
            <a:tailEnd/>
          </a:ln>
        </p:spPr>
      </p:pic>
      <p:pic>
        <p:nvPicPr>
          <p:cNvPr id="10246" name="Picture 6"/>
          <p:cNvPicPr>
            <a:picLocks noChangeAspect="1" noChangeArrowheads="1"/>
          </p:cNvPicPr>
          <p:nvPr/>
        </p:nvPicPr>
        <p:blipFill>
          <a:blip r:embed="rId5" cstate="print"/>
          <a:srcRect/>
          <a:stretch>
            <a:fillRect/>
          </a:stretch>
        </p:blipFill>
        <p:spPr bwMode="auto">
          <a:xfrm>
            <a:off x="2332856" y="3140968"/>
            <a:ext cx="2743200" cy="1581150"/>
          </a:xfrm>
          <a:prstGeom prst="rect">
            <a:avLst/>
          </a:prstGeom>
          <a:noFill/>
          <a:ln w="9525">
            <a:noFill/>
            <a:miter lim="800000"/>
            <a:headEnd/>
            <a:tailEnd/>
          </a:ln>
        </p:spPr>
      </p:pic>
      <p:grpSp>
        <p:nvGrpSpPr>
          <p:cNvPr id="16" name="15 Grupo"/>
          <p:cNvGrpSpPr/>
          <p:nvPr/>
        </p:nvGrpSpPr>
        <p:grpSpPr>
          <a:xfrm>
            <a:off x="755576" y="2015877"/>
            <a:ext cx="3981450" cy="997843"/>
            <a:chOff x="755576" y="2015877"/>
            <a:chExt cx="3981450" cy="997843"/>
          </a:xfrm>
        </p:grpSpPr>
        <p:pic>
          <p:nvPicPr>
            <p:cNvPr id="10242" name="Picture 2"/>
            <p:cNvPicPr>
              <a:picLocks noChangeAspect="1" noChangeArrowheads="1"/>
            </p:cNvPicPr>
            <p:nvPr/>
          </p:nvPicPr>
          <p:blipFill>
            <a:blip r:embed="rId6" cstate="print"/>
            <a:srcRect/>
            <a:stretch>
              <a:fillRect/>
            </a:stretch>
          </p:blipFill>
          <p:spPr bwMode="auto">
            <a:xfrm>
              <a:off x="755576" y="2015877"/>
              <a:ext cx="3981450" cy="981075"/>
            </a:xfrm>
            <a:prstGeom prst="rect">
              <a:avLst/>
            </a:prstGeom>
            <a:noFill/>
            <a:ln w="9525">
              <a:noFill/>
              <a:miter lim="800000"/>
              <a:headEnd/>
              <a:tailEnd/>
            </a:ln>
          </p:spPr>
        </p:pic>
        <p:pic>
          <p:nvPicPr>
            <p:cNvPr id="10247" name="Picture 7"/>
            <p:cNvPicPr>
              <a:picLocks noChangeAspect="1" noChangeArrowheads="1"/>
            </p:cNvPicPr>
            <p:nvPr/>
          </p:nvPicPr>
          <p:blipFill>
            <a:blip r:embed="rId7" cstate="print"/>
            <a:srcRect/>
            <a:stretch>
              <a:fillRect/>
            </a:stretch>
          </p:blipFill>
          <p:spPr bwMode="auto">
            <a:xfrm>
              <a:off x="3081040" y="2747020"/>
              <a:ext cx="1009650" cy="266700"/>
            </a:xfrm>
            <a:prstGeom prst="rect">
              <a:avLst/>
            </a:prstGeom>
            <a:noFill/>
            <a:ln w="9525">
              <a:noFill/>
              <a:miter lim="800000"/>
              <a:headEnd/>
              <a:tailEnd/>
            </a:ln>
          </p:spPr>
        </p:pic>
      </p:grpSp>
      <p:sp>
        <p:nvSpPr>
          <p:cNvPr id="17" name="23 Flecha derecha"/>
          <p:cNvSpPr>
            <a:spLocks noChangeArrowheads="1"/>
          </p:cNvSpPr>
          <p:nvPr/>
        </p:nvSpPr>
        <p:spPr bwMode="auto">
          <a:xfrm>
            <a:off x="1763688" y="4149080"/>
            <a:ext cx="574675" cy="231775"/>
          </a:xfrm>
          <a:prstGeom prst="rightArrow">
            <a:avLst>
              <a:gd name="adj1" fmla="val 50000"/>
              <a:gd name="adj2" fmla="val 49853"/>
            </a:avLst>
          </a:prstGeom>
          <a:solidFill>
            <a:schemeClr val="accent1"/>
          </a:solidFill>
          <a:ln w="9525" algn="ctr">
            <a:solidFill>
              <a:schemeClr val="tx1"/>
            </a:solidFill>
            <a:round/>
            <a:headEnd/>
            <a:tailEnd/>
          </a:ln>
        </p:spPr>
        <p:txBody>
          <a:bodyPr/>
          <a:lstStyle/>
          <a:p>
            <a:endParaRPr lang="es-ES"/>
          </a:p>
        </p:txBody>
      </p:sp>
      <p:sp>
        <p:nvSpPr>
          <p:cNvPr id="18" name="23 Flecha derecha"/>
          <p:cNvSpPr>
            <a:spLocks noChangeArrowheads="1"/>
          </p:cNvSpPr>
          <p:nvPr/>
        </p:nvSpPr>
        <p:spPr bwMode="auto">
          <a:xfrm>
            <a:off x="5111353" y="4221088"/>
            <a:ext cx="574675" cy="231775"/>
          </a:xfrm>
          <a:prstGeom prst="rightArrow">
            <a:avLst>
              <a:gd name="adj1" fmla="val 50000"/>
              <a:gd name="adj2" fmla="val 49853"/>
            </a:avLst>
          </a:prstGeom>
          <a:solidFill>
            <a:schemeClr val="accent1"/>
          </a:solidFill>
          <a:ln w="9525" algn="ctr">
            <a:solidFill>
              <a:schemeClr val="tx1"/>
            </a:solidFill>
            <a:round/>
            <a:headEnd/>
            <a:tailEnd/>
          </a:ln>
        </p:spPr>
        <p:txBody>
          <a:bodyPr/>
          <a:lstStyle/>
          <a:p>
            <a:endParaRPr lang="es-ES"/>
          </a:p>
        </p:txBody>
      </p:sp>
      <p:pic>
        <p:nvPicPr>
          <p:cNvPr id="20" name="Picture 11"/>
          <p:cNvPicPr>
            <a:picLocks noChangeAspect="1" noChangeArrowheads="1"/>
          </p:cNvPicPr>
          <p:nvPr/>
        </p:nvPicPr>
        <p:blipFill>
          <a:blip r:embed="rId8" cstate="print"/>
          <a:srcRect/>
          <a:stretch>
            <a:fillRect/>
          </a:stretch>
        </p:blipFill>
        <p:spPr bwMode="auto">
          <a:xfrm>
            <a:off x="2856782" y="4744156"/>
            <a:ext cx="1863426" cy="353642"/>
          </a:xfrm>
          <a:prstGeom prst="rect">
            <a:avLst/>
          </a:prstGeom>
          <a:noFill/>
          <a:ln w="9525">
            <a:noFill/>
            <a:miter lim="800000"/>
            <a:headEnd/>
            <a:tailEnd/>
          </a:ln>
        </p:spPr>
      </p:pic>
      <p:pic>
        <p:nvPicPr>
          <p:cNvPr id="21" name="Picture 12"/>
          <p:cNvPicPr>
            <a:picLocks noChangeAspect="1" noChangeArrowheads="1"/>
          </p:cNvPicPr>
          <p:nvPr/>
        </p:nvPicPr>
        <p:blipFill>
          <a:blip r:embed="rId9" cstate="print"/>
          <a:srcRect/>
          <a:stretch>
            <a:fillRect/>
          </a:stretch>
        </p:blipFill>
        <p:spPr bwMode="auto">
          <a:xfrm>
            <a:off x="2771800" y="5124976"/>
            <a:ext cx="1988394" cy="309880"/>
          </a:xfrm>
          <a:prstGeom prst="rect">
            <a:avLst/>
          </a:prstGeom>
          <a:noFill/>
          <a:ln w="9525">
            <a:noFill/>
            <a:miter lim="800000"/>
            <a:headEnd/>
            <a:tailEnd/>
          </a:ln>
        </p:spPr>
      </p:pic>
      <p:pic>
        <p:nvPicPr>
          <p:cNvPr id="19" name="Picture 4"/>
          <p:cNvPicPr>
            <a:picLocks noChangeAspect="1" noChangeArrowheads="1"/>
          </p:cNvPicPr>
          <p:nvPr/>
        </p:nvPicPr>
        <p:blipFill>
          <a:blip r:embed="rId10" cstate="print"/>
          <a:srcRect/>
          <a:stretch>
            <a:fillRect/>
          </a:stretch>
        </p:blipFill>
        <p:spPr bwMode="auto">
          <a:xfrm>
            <a:off x="1400175" y="5560268"/>
            <a:ext cx="6343650" cy="1181100"/>
          </a:xfrm>
          <a:prstGeom prst="rect">
            <a:avLst/>
          </a:prstGeom>
          <a:noFill/>
          <a:ln w="9525">
            <a:noFill/>
            <a:miter lim="800000"/>
            <a:headEnd/>
            <a:tailEnd/>
          </a:ln>
        </p:spPr>
      </p:pic>
      <p:sp>
        <p:nvSpPr>
          <p:cNvPr id="23" name="3 Marcador de número de diapositiva"/>
          <p:cNvSpPr>
            <a:spLocks noGrp="1"/>
          </p:cNvSpPr>
          <p:nvPr>
            <p:ph type="sldNum" sz="quarter" idx="4294967295"/>
          </p:nvPr>
        </p:nvSpPr>
        <p:spPr>
          <a:xfrm>
            <a:off x="6732588" y="6381328"/>
            <a:ext cx="1905000" cy="457200"/>
          </a:xfrm>
          <a:prstGeom prst="rect">
            <a:avLst/>
          </a:prstGeom>
        </p:spPr>
        <p:txBody>
          <a:bodyPr/>
          <a:lstStyle/>
          <a:p>
            <a:pPr>
              <a:defRPr/>
            </a:pPr>
            <a:fld id="{6E17D6D5-8384-4B40-974E-A6A713CFAE97}" type="slidenum">
              <a:rPr lang="es-ES" smtClean="0"/>
              <a:pPr>
                <a:defRPr/>
              </a:pPr>
              <a:t>43</a:t>
            </a:fld>
            <a:endParaRPr lang="es-ES" dirty="0"/>
          </a:p>
        </p:txBody>
      </p:sp>
    </p:spTree>
    <p:extLst>
      <p:ext uri="{BB962C8B-B14F-4D97-AF65-F5344CB8AC3E}">
        <p14:creationId xmlns:p14="http://schemas.microsoft.com/office/powerpoint/2010/main" val="1311797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ox(in)">
                                      <p:cBhvr>
                                        <p:cTn id="12" dur="500"/>
                                        <p:tgtEl>
                                          <p:spTgt spid="16"/>
                                        </p:tgtEl>
                                      </p:cBhvr>
                                    </p:animEffect>
                                  </p:childTnLst>
                                </p:cTn>
                              </p:par>
                              <p:par>
                                <p:cTn id="13" presetID="4" presetClass="entr" presetSubtype="16" fill="hold" nodeType="withEffect">
                                  <p:stCondLst>
                                    <p:cond delay="0"/>
                                  </p:stCondLst>
                                  <p:childTnLst>
                                    <p:set>
                                      <p:cBhvr>
                                        <p:cTn id="14" dur="1" fill="hold">
                                          <p:stCondLst>
                                            <p:cond delay="0"/>
                                          </p:stCondLst>
                                        </p:cTn>
                                        <p:tgtEl>
                                          <p:spTgt spid="10243"/>
                                        </p:tgtEl>
                                        <p:attrNameLst>
                                          <p:attrName>style.visibility</p:attrName>
                                        </p:attrNameLst>
                                      </p:cBhvr>
                                      <p:to>
                                        <p:strVal val="visible"/>
                                      </p:to>
                                    </p:set>
                                    <p:animEffect transition="in" filter="box(in)">
                                      <p:cBhvr>
                                        <p:cTn id="15" dur="500"/>
                                        <p:tgtEl>
                                          <p:spTgt spid="10243"/>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10245"/>
                                        </p:tgtEl>
                                        <p:attrNameLst>
                                          <p:attrName>style.visibility</p:attrName>
                                        </p:attrNameLst>
                                      </p:cBhvr>
                                      <p:to>
                                        <p:strVal val="visible"/>
                                      </p:to>
                                    </p:set>
                                    <p:animEffect transition="in" filter="box(in)">
                                      <p:cBhvr>
                                        <p:cTn id="20" dur="500"/>
                                        <p:tgtEl>
                                          <p:spTgt spid="10245"/>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ox(in)">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10246"/>
                                        </p:tgtEl>
                                        <p:attrNameLst>
                                          <p:attrName>style.visibility</p:attrName>
                                        </p:attrNameLst>
                                      </p:cBhvr>
                                      <p:to>
                                        <p:strVal val="visible"/>
                                      </p:to>
                                    </p:set>
                                    <p:animEffect transition="in" filter="box(in)">
                                      <p:cBhvr>
                                        <p:cTn id="28" dur="500"/>
                                        <p:tgtEl>
                                          <p:spTgt spid="10246"/>
                                        </p:tgtEl>
                                      </p:cBhvr>
                                    </p:animEffect>
                                  </p:childTnLst>
                                </p:cTn>
                              </p:par>
                              <p:par>
                                <p:cTn id="29" presetID="4" presetClass="entr" presetSubtype="1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ox(in)">
                                      <p:cBhvr>
                                        <p:cTn id="31" dur="500"/>
                                        <p:tgtEl>
                                          <p:spTgt spid="20"/>
                                        </p:tgtEl>
                                      </p:cBhvr>
                                    </p:animEffect>
                                  </p:childTnLst>
                                </p:cTn>
                              </p:par>
                              <p:par>
                                <p:cTn id="32" presetID="4" presetClass="entr" presetSubtype="16"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ox(in)">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ox(in)">
                                      <p:cBhvr>
                                        <p:cTn id="39" dur="500"/>
                                        <p:tgtEl>
                                          <p:spTgt spid="18"/>
                                        </p:tgtEl>
                                      </p:cBhvr>
                                    </p:animEffect>
                                  </p:childTnLst>
                                </p:cTn>
                              </p:par>
                              <p:par>
                                <p:cTn id="40" presetID="4" presetClass="entr" presetSubtype="16"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ox(in)">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ox(in)">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7" grpId="0" animBg="1"/>
      <p:bldP spid="1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z="3600" dirty="0">
                <a:solidFill>
                  <a:srgbClr val="333399"/>
                </a:solidFill>
              </a:rPr>
              <a:t>Time Scale Selection: Helicopter - I </a:t>
            </a:r>
          </a:p>
        </p:txBody>
      </p:sp>
      <p:sp>
        <p:nvSpPr>
          <p:cNvPr id="3" name="Marcador de contenido 2"/>
          <p:cNvSpPr>
            <a:spLocks noGrp="1"/>
          </p:cNvSpPr>
          <p:nvPr>
            <p:ph idx="1"/>
          </p:nvPr>
        </p:nvSpPr>
        <p:spPr/>
        <p:txBody>
          <a:bodyPr/>
          <a:lstStyle/>
          <a:p>
            <a:endParaRPr lang="en-US"/>
          </a:p>
        </p:txBody>
      </p:sp>
      <p:sp>
        <p:nvSpPr>
          <p:cNvPr id="4" name="Marcador de número de diapositiva 3"/>
          <p:cNvSpPr>
            <a:spLocks noGrp="1"/>
          </p:cNvSpPr>
          <p:nvPr>
            <p:ph type="sldNum" sz="quarter" idx="10"/>
          </p:nvPr>
        </p:nvSpPr>
        <p:spPr>
          <a:xfrm>
            <a:off x="6699448" y="6350000"/>
            <a:ext cx="1905000" cy="534988"/>
          </a:xfrm>
        </p:spPr>
        <p:txBody>
          <a:bodyPr/>
          <a:lstStyle/>
          <a:p>
            <a:pPr>
              <a:defRPr/>
            </a:pPr>
            <a:fld id="{14FB0ADE-CE75-4560-A2F8-849894C8BC96}" type="slidenum">
              <a:rPr lang="es-ES" smtClean="0"/>
              <a:pPr>
                <a:defRPr/>
              </a:pPr>
              <a:t>44</a:t>
            </a:fld>
            <a:endParaRPr lang="es-ES"/>
          </a:p>
        </p:txBody>
      </p:sp>
      <p:sp>
        <p:nvSpPr>
          <p:cNvPr id="5" name="Text Box 47"/>
          <p:cNvSpPr txBox="1">
            <a:spLocks noChangeArrowheads="1"/>
          </p:cNvSpPr>
          <p:nvPr/>
        </p:nvSpPr>
        <p:spPr bwMode="auto">
          <a:xfrm>
            <a:off x="7874446" y="2722563"/>
            <a:ext cx="795338" cy="336550"/>
          </a:xfrm>
          <a:prstGeom prst="rect">
            <a:avLst/>
          </a:prstGeom>
          <a:noFill/>
          <a:ln w="9525">
            <a:noFill/>
            <a:miter lim="800000"/>
            <a:headEnd/>
            <a:tailEnd/>
          </a:ln>
        </p:spPr>
        <p:txBody>
          <a:bodyPr wrap="none">
            <a:spAutoFit/>
          </a:bodyPr>
          <a:lstStyle/>
          <a:p>
            <a:r>
              <a:rPr lang="es-ES" sz="1600" b="1">
                <a:solidFill>
                  <a:srgbClr val="FF0000"/>
                </a:solidFill>
              </a:rPr>
              <a:t>SLOW</a:t>
            </a:r>
          </a:p>
        </p:txBody>
      </p:sp>
      <p:sp>
        <p:nvSpPr>
          <p:cNvPr id="6" name="Text Box 48"/>
          <p:cNvSpPr txBox="1">
            <a:spLocks noChangeArrowheads="1"/>
          </p:cNvSpPr>
          <p:nvPr/>
        </p:nvSpPr>
        <p:spPr bwMode="auto">
          <a:xfrm>
            <a:off x="7925246" y="3014663"/>
            <a:ext cx="693738" cy="336550"/>
          </a:xfrm>
          <a:prstGeom prst="rect">
            <a:avLst/>
          </a:prstGeom>
          <a:noFill/>
          <a:ln w="9525">
            <a:noFill/>
            <a:miter lim="800000"/>
            <a:headEnd/>
            <a:tailEnd/>
          </a:ln>
        </p:spPr>
        <p:txBody>
          <a:bodyPr wrap="none">
            <a:spAutoFit/>
          </a:bodyPr>
          <a:lstStyle/>
          <a:p>
            <a:r>
              <a:rPr lang="es-ES" sz="1600" b="1">
                <a:solidFill>
                  <a:srgbClr val="FF0000"/>
                </a:solidFill>
              </a:rPr>
              <a:t>FAST</a:t>
            </a:r>
          </a:p>
        </p:txBody>
      </p:sp>
      <p:sp>
        <p:nvSpPr>
          <p:cNvPr id="7" name="Text Box 49"/>
          <p:cNvSpPr txBox="1">
            <a:spLocks noChangeArrowheads="1"/>
          </p:cNvSpPr>
          <p:nvPr/>
        </p:nvSpPr>
        <p:spPr bwMode="auto">
          <a:xfrm>
            <a:off x="7577584" y="3330575"/>
            <a:ext cx="1458912" cy="336550"/>
          </a:xfrm>
          <a:prstGeom prst="rect">
            <a:avLst/>
          </a:prstGeom>
          <a:noFill/>
          <a:ln w="9525">
            <a:noFill/>
            <a:miter lim="800000"/>
            <a:headEnd/>
            <a:tailEnd/>
          </a:ln>
        </p:spPr>
        <p:txBody>
          <a:bodyPr wrap="none">
            <a:spAutoFit/>
          </a:bodyPr>
          <a:lstStyle/>
          <a:p>
            <a:r>
              <a:rPr lang="es-ES" sz="1600" b="1">
                <a:solidFill>
                  <a:srgbClr val="FF0000"/>
                </a:solidFill>
              </a:rPr>
              <a:t>ULTRA-FAST</a:t>
            </a:r>
          </a:p>
        </p:txBody>
      </p:sp>
      <p:sp>
        <p:nvSpPr>
          <p:cNvPr id="8" name="Line 51"/>
          <p:cNvSpPr>
            <a:spLocks noChangeShapeType="1"/>
          </p:cNvSpPr>
          <p:nvPr/>
        </p:nvSpPr>
        <p:spPr bwMode="auto">
          <a:xfrm>
            <a:off x="7147644" y="2900363"/>
            <a:ext cx="431800" cy="0"/>
          </a:xfrm>
          <a:prstGeom prst="line">
            <a:avLst/>
          </a:prstGeom>
          <a:noFill/>
          <a:ln w="15875">
            <a:solidFill>
              <a:schemeClr val="folHlink"/>
            </a:solidFill>
            <a:round/>
            <a:headEnd/>
            <a:tailEnd type="triangle" w="med" len="med"/>
          </a:ln>
        </p:spPr>
        <p:txBody>
          <a:bodyPr/>
          <a:lstStyle/>
          <a:p>
            <a:endParaRPr lang="es-ES" sz="1600" i="1">
              <a:solidFill>
                <a:srgbClr val="000000"/>
              </a:solidFill>
            </a:endParaRPr>
          </a:p>
        </p:txBody>
      </p:sp>
      <p:sp>
        <p:nvSpPr>
          <p:cNvPr id="9" name="Line 52"/>
          <p:cNvSpPr>
            <a:spLocks noChangeShapeType="1"/>
          </p:cNvSpPr>
          <p:nvPr/>
        </p:nvSpPr>
        <p:spPr bwMode="auto">
          <a:xfrm>
            <a:off x="7153970" y="3187700"/>
            <a:ext cx="431800" cy="0"/>
          </a:xfrm>
          <a:prstGeom prst="line">
            <a:avLst/>
          </a:prstGeom>
          <a:noFill/>
          <a:ln w="15875">
            <a:solidFill>
              <a:schemeClr val="folHlink"/>
            </a:solidFill>
            <a:round/>
            <a:headEnd/>
            <a:tailEnd type="triangle" w="med" len="med"/>
          </a:ln>
        </p:spPr>
        <p:txBody>
          <a:bodyPr/>
          <a:lstStyle/>
          <a:p>
            <a:endParaRPr lang="es-ES" sz="1600" i="1">
              <a:solidFill>
                <a:srgbClr val="000000"/>
              </a:solidFill>
            </a:endParaRPr>
          </a:p>
        </p:txBody>
      </p:sp>
      <p:sp>
        <p:nvSpPr>
          <p:cNvPr id="10" name="Line 53"/>
          <p:cNvSpPr>
            <a:spLocks noChangeShapeType="1"/>
          </p:cNvSpPr>
          <p:nvPr/>
        </p:nvSpPr>
        <p:spPr bwMode="auto">
          <a:xfrm>
            <a:off x="7160320" y="3509963"/>
            <a:ext cx="431800" cy="0"/>
          </a:xfrm>
          <a:prstGeom prst="line">
            <a:avLst/>
          </a:prstGeom>
          <a:noFill/>
          <a:ln w="15875">
            <a:solidFill>
              <a:schemeClr val="folHlink"/>
            </a:solidFill>
            <a:round/>
            <a:headEnd/>
            <a:tailEnd type="triangle" w="med" len="med"/>
          </a:ln>
        </p:spPr>
        <p:txBody>
          <a:bodyPr/>
          <a:lstStyle/>
          <a:p>
            <a:endParaRPr lang="es-ES" sz="1600" i="1">
              <a:solidFill>
                <a:srgbClr val="000000"/>
              </a:solidFill>
            </a:endParaRPr>
          </a:p>
        </p:txBody>
      </p:sp>
      <p:sp>
        <p:nvSpPr>
          <p:cNvPr id="11" name="Text Box 59"/>
          <p:cNvSpPr txBox="1">
            <a:spLocks noChangeArrowheads="1"/>
          </p:cNvSpPr>
          <p:nvPr/>
        </p:nvSpPr>
        <p:spPr bwMode="auto">
          <a:xfrm>
            <a:off x="3026767" y="3897238"/>
            <a:ext cx="3273425" cy="336550"/>
          </a:xfrm>
          <a:prstGeom prst="rect">
            <a:avLst/>
          </a:prstGeom>
          <a:noFill/>
          <a:ln w="9525">
            <a:noFill/>
            <a:miter lim="800000"/>
            <a:headEnd/>
            <a:tailEnd/>
          </a:ln>
        </p:spPr>
        <p:txBody>
          <a:bodyPr wrap="none">
            <a:spAutoFit/>
          </a:bodyPr>
          <a:lstStyle/>
          <a:p>
            <a:r>
              <a:rPr lang="en-US" sz="1600" b="1" dirty="0">
                <a:solidFill>
                  <a:srgbClr val="FF0000"/>
                </a:solidFill>
              </a:rPr>
              <a:t>Identify Small Time Constants</a:t>
            </a:r>
          </a:p>
        </p:txBody>
      </p:sp>
      <p:grpSp>
        <p:nvGrpSpPr>
          <p:cNvPr id="12" name="29 Grupo"/>
          <p:cNvGrpSpPr/>
          <p:nvPr/>
        </p:nvGrpSpPr>
        <p:grpSpPr>
          <a:xfrm>
            <a:off x="539552" y="2721620"/>
            <a:ext cx="1944216" cy="1009650"/>
            <a:chOff x="1331640" y="1699270"/>
            <a:chExt cx="1944216" cy="1009650"/>
          </a:xfrm>
        </p:grpSpPr>
        <p:pic>
          <p:nvPicPr>
            <p:cNvPr id="13" name="Picture 2"/>
            <p:cNvPicPr>
              <a:picLocks noChangeAspect="1" noChangeArrowheads="1"/>
            </p:cNvPicPr>
            <p:nvPr/>
          </p:nvPicPr>
          <p:blipFill>
            <a:blip r:embed="rId2" cstate="print"/>
            <a:srcRect/>
            <a:stretch>
              <a:fillRect/>
            </a:stretch>
          </p:blipFill>
          <p:spPr bwMode="auto">
            <a:xfrm>
              <a:off x="1331640" y="1699270"/>
              <a:ext cx="1733550" cy="1009650"/>
            </a:xfrm>
            <a:prstGeom prst="rect">
              <a:avLst/>
            </a:prstGeom>
            <a:noFill/>
            <a:ln w="9525">
              <a:noFill/>
              <a:miter lim="800000"/>
              <a:headEnd/>
              <a:tailEnd/>
            </a:ln>
          </p:spPr>
        </p:pic>
        <p:sp>
          <p:nvSpPr>
            <p:cNvPr id="14" name="28 Rectángulo"/>
            <p:cNvSpPr/>
            <p:nvPr/>
          </p:nvSpPr>
          <p:spPr bwMode="auto">
            <a:xfrm>
              <a:off x="2771800" y="2060848"/>
              <a:ext cx="504056" cy="28803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ES" sz="1600" i="1" smtClean="0">
                <a:solidFill>
                  <a:srgbClr val="000000"/>
                </a:solidFill>
              </a:endParaRPr>
            </a:p>
          </p:txBody>
        </p:sp>
      </p:grpSp>
      <p:sp>
        <p:nvSpPr>
          <p:cNvPr id="15" name="23 Flecha derecha"/>
          <p:cNvSpPr>
            <a:spLocks noChangeArrowheads="1"/>
          </p:cNvSpPr>
          <p:nvPr/>
        </p:nvSpPr>
        <p:spPr bwMode="auto">
          <a:xfrm>
            <a:off x="3347864" y="2867174"/>
            <a:ext cx="574675" cy="231775"/>
          </a:xfrm>
          <a:prstGeom prst="rightArrow">
            <a:avLst>
              <a:gd name="adj1" fmla="val 50000"/>
              <a:gd name="adj2" fmla="val 49853"/>
            </a:avLst>
          </a:prstGeom>
          <a:solidFill>
            <a:schemeClr val="accent1"/>
          </a:solidFill>
          <a:ln w="9525" algn="ctr">
            <a:solidFill>
              <a:schemeClr val="tx1"/>
            </a:solidFill>
            <a:round/>
            <a:headEnd/>
            <a:tailEnd/>
          </a:ln>
        </p:spPr>
        <p:txBody>
          <a:bodyPr/>
          <a:lstStyle/>
          <a:p>
            <a:endParaRPr lang="es-ES" sz="1600" i="1">
              <a:solidFill>
                <a:srgbClr val="000000"/>
              </a:solidFill>
            </a:endParaRPr>
          </a:p>
        </p:txBody>
      </p:sp>
      <p:pic>
        <p:nvPicPr>
          <p:cNvPr id="16" name="Picture 3"/>
          <p:cNvPicPr>
            <a:picLocks noChangeAspect="1" noChangeArrowheads="1"/>
          </p:cNvPicPr>
          <p:nvPr/>
        </p:nvPicPr>
        <p:blipFill>
          <a:blip r:embed="rId3" cstate="print"/>
          <a:srcRect/>
          <a:stretch>
            <a:fillRect/>
          </a:stretch>
        </p:blipFill>
        <p:spPr bwMode="auto">
          <a:xfrm>
            <a:off x="4932040" y="2761258"/>
            <a:ext cx="2152650" cy="923925"/>
          </a:xfrm>
          <a:prstGeom prst="rect">
            <a:avLst/>
          </a:prstGeom>
          <a:noFill/>
          <a:ln w="9525">
            <a:noFill/>
            <a:miter lim="800000"/>
            <a:headEnd/>
            <a:tailEnd/>
          </a:ln>
        </p:spPr>
      </p:pic>
      <p:pic>
        <p:nvPicPr>
          <p:cNvPr id="17" name="Picture 4"/>
          <p:cNvPicPr>
            <a:picLocks noChangeAspect="1" noChangeArrowheads="1"/>
          </p:cNvPicPr>
          <p:nvPr/>
        </p:nvPicPr>
        <p:blipFill>
          <a:blip r:embed="rId4" cstate="print"/>
          <a:srcRect/>
          <a:stretch>
            <a:fillRect/>
          </a:stretch>
        </p:blipFill>
        <p:spPr bwMode="auto">
          <a:xfrm>
            <a:off x="2555776" y="3179713"/>
            <a:ext cx="1203325" cy="263525"/>
          </a:xfrm>
          <a:prstGeom prst="rect">
            <a:avLst/>
          </a:prstGeom>
          <a:noFill/>
          <a:ln w="9525">
            <a:noFill/>
            <a:miter lim="800000"/>
            <a:headEnd/>
            <a:tailEnd/>
          </a:ln>
        </p:spPr>
      </p:pic>
      <p:pic>
        <p:nvPicPr>
          <p:cNvPr id="18" name="Picture 5"/>
          <p:cNvPicPr>
            <a:picLocks noChangeAspect="1" noChangeArrowheads="1"/>
          </p:cNvPicPr>
          <p:nvPr/>
        </p:nvPicPr>
        <p:blipFill>
          <a:blip r:embed="rId5" cstate="print"/>
          <a:srcRect/>
          <a:stretch>
            <a:fillRect/>
          </a:stretch>
        </p:blipFill>
        <p:spPr bwMode="auto">
          <a:xfrm>
            <a:off x="3787676" y="3155206"/>
            <a:ext cx="806450" cy="271462"/>
          </a:xfrm>
          <a:prstGeom prst="rect">
            <a:avLst/>
          </a:prstGeom>
          <a:noFill/>
          <a:ln w="9525">
            <a:noFill/>
            <a:miter lim="800000"/>
            <a:headEnd/>
            <a:tailEnd/>
          </a:ln>
        </p:spPr>
      </p:pic>
      <p:pic>
        <p:nvPicPr>
          <p:cNvPr id="19" name="Picture 3"/>
          <p:cNvPicPr>
            <a:picLocks noChangeAspect="1" noChangeArrowheads="1"/>
          </p:cNvPicPr>
          <p:nvPr/>
        </p:nvPicPr>
        <p:blipFill>
          <a:blip r:embed="rId6" cstate="print"/>
          <a:srcRect/>
          <a:stretch>
            <a:fillRect/>
          </a:stretch>
        </p:blipFill>
        <p:spPr bwMode="auto">
          <a:xfrm>
            <a:off x="5156572" y="4611985"/>
            <a:ext cx="1695450" cy="266700"/>
          </a:xfrm>
          <a:prstGeom prst="rect">
            <a:avLst/>
          </a:prstGeom>
          <a:noFill/>
          <a:ln w="9525">
            <a:noFill/>
            <a:miter lim="800000"/>
            <a:headEnd/>
            <a:tailEnd/>
          </a:ln>
        </p:spPr>
      </p:pic>
      <p:sp>
        <p:nvSpPr>
          <p:cNvPr id="20" name="47 CuadroTexto"/>
          <p:cNvSpPr txBox="1"/>
          <p:nvPr/>
        </p:nvSpPr>
        <p:spPr>
          <a:xfrm>
            <a:off x="2051720" y="4255274"/>
            <a:ext cx="5380576" cy="338554"/>
          </a:xfrm>
          <a:prstGeom prst="rect">
            <a:avLst/>
          </a:prstGeom>
          <a:noFill/>
        </p:spPr>
        <p:txBody>
          <a:bodyPr wrap="none" rtlCol="0">
            <a:spAutoFit/>
          </a:bodyPr>
          <a:lstStyle/>
          <a:p>
            <a:r>
              <a:rPr lang="en-US" sz="1600" dirty="0" smtClean="0">
                <a:solidFill>
                  <a:srgbClr val="000000"/>
                </a:solidFill>
              </a:rPr>
              <a:t>higher order dynamics of the angular speed of the blades</a:t>
            </a:r>
            <a:endParaRPr lang="es-ES" sz="1600" dirty="0">
              <a:solidFill>
                <a:srgbClr val="000000"/>
              </a:solidFill>
            </a:endParaRPr>
          </a:p>
        </p:txBody>
      </p:sp>
      <p:sp>
        <p:nvSpPr>
          <p:cNvPr id="21" name="48 CuadroTexto"/>
          <p:cNvSpPr txBox="1"/>
          <p:nvPr/>
        </p:nvSpPr>
        <p:spPr>
          <a:xfrm>
            <a:off x="1979712" y="4975354"/>
            <a:ext cx="5747856" cy="338554"/>
          </a:xfrm>
          <a:prstGeom prst="rect">
            <a:avLst/>
          </a:prstGeom>
          <a:noFill/>
        </p:spPr>
        <p:txBody>
          <a:bodyPr wrap="none" rtlCol="0">
            <a:spAutoFit/>
          </a:bodyPr>
          <a:lstStyle/>
          <a:p>
            <a:r>
              <a:rPr lang="en-US" sz="1600" dirty="0" smtClean="0">
                <a:solidFill>
                  <a:srgbClr val="000000"/>
                </a:solidFill>
              </a:rPr>
              <a:t>higher order dynamics of the vertical motion of the helicopter</a:t>
            </a:r>
            <a:endParaRPr lang="es-ES" sz="1600" dirty="0">
              <a:solidFill>
                <a:srgbClr val="000000"/>
              </a:solidFill>
            </a:endParaRPr>
          </a:p>
        </p:txBody>
      </p:sp>
      <p:pic>
        <p:nvPicPr>
          <p:cNvPr id="22" name="Picture 5"/>
          <p:cNvPicPr>
            <a:picLocks noChangeAspect="1" noChangeArrowheads="1"/>
          </p:cNvPicPr>
          <p:nvPr/>
        </p:nvPicPr>
        <p:blipFill>
          <a:blip r:embed="rId7" cstate="print"/>
          <a:srcRect/>
          <a:stretch>
            <a:fillRect/>
          </a:stretch>
        </p:blipFill>
        <p:spPr bwMode="auto">
          <a:xfrm>
            <a:off x="5529039" y="5479410"/>
            <a:ext cx="1419225" cy="219075"/>
          </a:xfrm>
          <a:prstGeom prst="rect">
            <a:avLst/>
          </a:prstGeom>
          <a:noFill/>
          <a:ln w="9525">
            <a:noFill/>
            <a:miter lim="800000"/>
            <a:headEnd/>
            <a:tailEnd/>
          </a:ln>
        </p:spPr>
      </p:pic>
      <p:sp>
        <p:nvSpPr>
          <p:cNvPr id="23" name="50 CuadroTexto"/>
          <p:cNvSpPr txBox="1"/>
          <p:nvPr/>
        </p:nvSpPr>
        <p:spPr>
          <a:xfrm>
            <a:off x="2332784" y="5911458"/>
            <a:ext cx="4759496" cy="338554"/>
          </a:xfrm>
          <a:prstGeom prst="rect">
            <a:avLst/>
          </a:prstGeom>
          <a:noFill/>
        </p:spPr>
        <p:txBody>
          <a:bodyPr wrap="square" rtlCol="0">
            <a:spAutoFit/>
          </a:bodyPr>
          <a:lstStyle/>
          <a:p>
            <a:r>
              <a:rPr lang="en-US" sz="1600" dirty="0" smtClean="0">
                <a:solidFill>
                  <a:srgbClr val="000000"/>
                </a:solidFill>
              </a:rPr>
              <a:t>higher order dynamics of the </a:t>
            </a:r>
            <a:r>
              <a:rPr lang="es-ES" sz="1600" dirty="0" err="1" smtClean="0">
                <a:solidFill>
                  <a:srgbClr val="000000"/>
                </a:solidFill>
              </a:rPr>
              <a:t>collective</a:t>
            </a:r>
            <a:r>
              <a:rPr lang="es-ES" sz="1600" dirty="0" smtClean="0">
                <a:solidFill>
                  <a:srgbClr val="000000"/>
                </a:solidFill>
              </a:rPr>
              <a:t> pitch </a:t>
            </a:r>
            <a:r>
              <a:rPr lang="es-ES" sz="1600" dirty="0" err="1" smtClean="0">
                <a:solidFill>
                  <a:srgbClr val="000000"/>
                </a:solidFill>
              </a:rPr>
              <a:t>angle</a:t>
            </a:r>
            <a:endParaRPr lang="es-ES" sz="1600" dirty="0">
              <a:solidFill>
                <a:srgbClr val="000000"/>
              </a:solidFill>
            </a:endParaRPr>
          </a:p>
        </p:txBody>
      </p:sp>
      <p:pic>
        <p:nvPicPr>
          <p:cNvPr id="24" name="Picture 6"/>
          <p:cNvPicPr>
            <a:picLocks noChangeAspect="1" noChangeArrowheads="1"/>
          </p:cNvPicPr>
          <p:nvPr/>
        </p:nvPicPr>
        <p:blipFill>
          <a:blip r:embed="rId8" cstate="print"/>
          <a:srcRect/>
          <a:stretch>
            <a:fillRect/>
          </a:stretch>
        </p:blipFill>
        <p:spPr bwMode="auto">
          <a:xfrm>
            <a:off x="2987824" y="6275412"/>
            <a:ext cx="819150" cy="228600"/>
          </a:xfrm>
          <a:prstGeom prst="rect">
            <a:avLst/>
          </a:prstGeom>
          <a:noFill/>
          <a:ln w="9525">
            <a:noFill/>
            <a:miter lim="800000"/>
            <a:headEnd/>
            <a:tailEnd/>
          </a:ln>
        </p:spPr>
      </p:pic>
      <p:pic>
        <p:nvPicPr>
          <p:cNvPr id="25" name="Picture 7"/>
          <p:cNvPicPr>
            <a:picLocks noChangeAspect="1" noChangeArrowheads="1"/>
          </p:cNvPicPr>
          <p:nvPr/>
        </p:nvPicPr>
        <p:blipFill>
          <a:blip r:embed="rId9" cstate="print"/>
          <a:srcRect/>
          <a:stretch>
            <a:fillRect/>
          </a:stretch>
        </p:blipFill>
        <p:spPr bwMode="auto">
          <a:xfrm>
            <a:off x="5032970" y="6228804"/>
            <a:ext cx="2419350" cy="257175"/>
          </a:xfrm>
          <a:prstGeom prst="rect">
            <a:avLst/>
          </a:prstGeom>
          <a:noFill/>
          <a:ln w="9525">
            <a:noFill/>
            <a:miter lim="800000"/>
            <a:headEnd/>
            <a:tailEnd/>
          </a:ln>
        </p:spPr>
      </p:pic>
      <p:pic>
        <p:nvPicPr>
          <p:cNvPr id="26" name="Picture 8"/>
          <p:cNvPicPr>
            <a:picLocks noChangeAspect="1" noChangeArrowheads="1"/>
          </p:cNvPicPr>
          <p:nvPr/>
        </p:nvPicPr>
        <p:blipFill>
          <a:blip r:embed="rId10" cstate="print"/>
          <a:srcRect/>
          <a:stretch>
            <a:fillRect/>
          </a:stretch>
        </p:blipFill>
        <p:spPr bwMode="auto">
          <a:xfrm>
            <a:off x="3457972" y="5428610"/>
            <a:ext cx="838200" cy="295275"/>
          </a:xfrm>
          <a:prstGeom prst="rect">
            <a:avLst/>
          </a:prstGeom>
          <a:noFill/>
          <a:ln w="9525">
            <a:noFill/>
            <a:miter lim="800000"/>
            <a:headEnd/>
            <a:tailEnd/>
          </a:ln>
        </p:spPr>
      </p:pic>
      <p:sp>
        <p:nvSpPr>
          <p:cNvPr id="27" name="54 CuadroTexto"/>
          <p:cNvSpPr txBox="1"/>
          <p:nvPr/>
        </p:nvSpPr>
        <p:spPr>
          <a:xfrm>
            <a:off x="2483768" y="5420102"/>
            <a:ext cx="953979" cy="338554"/>
          </a:xfrm>
          <a:prstGeom prst="rect">
            <a:avLst/>
          </a:prstGeom>
          <a:noFill/>
        </p:spPr>
        <p:txBody>
          <a:bodyPr wrap="none" rtlCol="0">
            <a:spAutoFit/>
          </a:bodyPr>
          <a:lstStyle/>
          <a:p>
            <a:r>
              <a:rPr lang="es-ES" sz="1600" dirty="0" err="1" smtClean="0">
                <a:solidFill>
                  <a:srgbClr val="000000"/>
                </a:solidFill>
              </a:rPr>
              <a:t>Terms</a:t>
            </a:r>
            <a:r>
              <a:rPr lang="es-ES" sz="1600" dirty="0" smtClean="0">
                <a:solidFill>
                  <a:srgbClr val="000000"/>
                </a:solidFill>
              </a:rPr>
              <a:t> in</a:t>
            </a:r>
            <a:endParaRPr lang="es-ES" sz="1600" dirty="0">
              <a:solidFill>
                <a:srgbClr val="000000"/>
              </a:solidFill>
            </a:endParaRPr>
          </a:p>
        </p:txBody>
      </p:sp>
      <p:sp>
        <p:nvSpPr>
          <p:cNvPr id="28" name="23 Flecha derecha"/>
          <p:cNvSpPr>
            <a:spLocks noChangeArrowheads="1"/>
          </p:cNvSpPr>
          <p:nvPr/>
        </p:nvSpPr>
        <p:spPr bwMode="auto">
          <a:xfrm>
            <a:off x="4593208" y="5479410"/>
            <a:ext cx="574675" cy="231775"/>
          </a:xfrm>
          <a:prstGeom prst="rightArrow">
            <a:avLst>
              <a:gd name="adj1" fmla="val 50000"/>
              <a:gd name="adj2" fmla="val 49853"/>
            </a:avLst>
          </a:prstGeom>
          <a:solidFill>
            <a:schemeClr val="accent1"/>
          </a:solidFill>
          <a:ln w="9525" algn="ctr">
            <a:solidFill>
              <a:schemeClr val="tx1"/>
            </a:solidFill>
            <a:round/>
            <a:headEnd/>
            <a:tailEnd/>
          </a:ln>
        </p:spPr>
        <p:txBody>
          <a:bodyPr/>
          <a:lstStyle/>
          <a:p>
            <a:endParaRPr lang="es-ES" sz="1600" i="1">
              <a:solidFill>
                <a:srgbClr val="000000"/>
              </a:solidFill>
            </a:endParaRPr>
          </a:p>
        </p:txBody>
      </p:sp>
      <p:pic>
        <p:nvPicPr>
          <p:cNvPr id="29" name="Picture 9"/>
          <p:cNvPicPr>
            <a:picLocks noChangeAspect="1" noChangeArrowheads="1"/>
          </p:cNvPicPr>
          <p:nvPr/>
        </p:nvPicPr>
        <p:blipFill>
          <a:blip r:embed="rId11" cstate="print"/>
          <a:srcRect/>
          <a:stretch>
            <a:fillRect/>
          </a:stretch>
        </p:blipFill>
        <p:spPr bwMode="auto">
          <a:xfrm>
            <a:off x="3898528" y="4643735"/>
            <a:ext cx="257175" cy="238125"/>
          </a:xfrm>
          <a:prstGeom prst="rect">
            <a:avLst/>
          </a:prstGeom>
          <a:noFill/>
          <a:ln w="9525">
            <a:noFill/>
            <a:miter lim="800000"/>
            <a:headEnd/>
            <a:tailEnd/>
          </a:ln>
        </p:spPr>
      </p:pic>
      <p:sp>
        <p:nvSpPr>
          <p:cNvPr id="30" name="57 CuadroTexto"/>
          <p:cNvSpPr txBox="1"/>
          <p:nvPr/>
        </p:nvSpPr>
        <p:spPr>
          <a:xfrm>
            <a:off x="2915816" y="4615314"/>
            <a:ext cx="953979" cy="338554"/>
          </a:xfrm>
          <a:prstGeom prst="rect">
            <a:avLst/>
          </a:prstGeom>
          <a:noFill/>
        </p:spPr>
        <p:txBody>
          <a:bodyPr wrap="none" rtlCol="0">
            <a:spAutoFit/>
          </a:bodyPr>
          <a:lstStyle/>
          <a:p>
            <a:r>
              <a:rPr lang="es-ES" sz="1600" dirty="0" err="1" smtClean="0">
                <a:solidFill>
                  <a:srgbClr val="000000"/>
                </a:solidFill>
              </a:rPr>
              <a:t>Terms</a:t>
            </a:r>
            <a:r>
              <a:rPr lang="es-ES" sz="1600" dirty="0" smtClean="0">
                <a:solidFill>
                  <a:srgbClr val="000000"/>
                </a:solidFill>
              </a:rPr>
              <a:t> in</a:t>
            </a:r>
            <a:endParaRPr lang="es-ES" sz="1600" dirty="0">
              <a:solidFill>
                <a:srgbClr val="000000"/>
              </a:solidFill>
            </a:endParaRPr>
          </a:p>
        </p:txBody>
      </p:sp>
      <p:sp>
        <p:nvSpPr>
          <p:cNvPr id="31" name="58 Flecha derecha"/>
          <p:cNvSpPr>
            <a:spLocks noChangeArrowheads="1"/>
          </p:cNvSpPr>
          <p:nvPr/>
        </p:nvSpPr>
        <p:spPr bwMode="auto">
          <a:xfrm>
            <a:off x="4330328" y="4650085"/>
            <a:ext cx="574675" cy="231775"/>
          </a:xfrm>
          <a:prstGeom prst="rightArrow">
            <a:avLst>
              <a:gd name="adj1" fmla="val 50000"/>
              <a:gd name="adj2" fmla="val 49853"/>
            </a:avLst>
          </a:prstGeom>
          <a:solidFill>
            <a:schemeClr val="accent1"/>
          </a:solidFill>
          <a:ln w="9525" algn="ctr">
            <a:solidFill>
              <a:schemeClr val="tx1"/>
            </a:solidFill>
            <a:round/>
            <a:headEnd/>
            <a:tailEnd/>
          </a:ln>
        </p:spPr>
        <p:txBody>
          <a:bodyPr/>
          <a:lstStyle/>
          <a:p>
            <a:endParaRPr lang="es-ES" sz="1600" i="1">
              <a:solidFill>
                <a:srgbClr val="000000"/>
              </a:solidFill>
            </a:endParaRPr>
          </a:p>
        </p:txBody>
      </p:sp>
      <p:sp>
        <p:nvSpPr>
          <p:cNvPr id="32" name="23 Flecha derecha"/>
          <p:cNvSpPr>
            <a:spLocks noChangeArrowheads="1"/>
          </p:cNvSpPr>
          <p:nvPr/>
        </p:nvSpPr>
        <p:spPr bwMode="auto">
          <a:xfrm>
            <a:off x="4211960" y="6285061"/>
            <a:ext cx="574675" cy="231775"/>
          </a:xfrm>
          <a:prstGeom prst="rightArrow">
            <a:avLst>
              <a:gd name="adj1" fmla="val 50000"/>
              <a:gd name="adj2" fmla="val 49853"/>
            </a:avLst>
          </a:prstGeom>
          <a:solidFill>
            <a:schemeClr val="accent1"/>
          </a:solidFill>
          <a:ln w="9525" algn="ctr">
            <a:solidFill>
              <a:schemeClr val="tx1"/>
            </a:solidFill>
            <a:round/>
            <a:headEnd/>
            <a:tailEnd/>
          </a:ln>
        </p:spPr>
        <p:txBody>
          <a:bodyPr/>
          <a:lstStyle/>
          <a:p>
            <a:endParaRPr lang="es-ES" sz="1600" i="1">
              <a:solidFill>
                <a:srgbClr val="000000"/>
              </a:solidFill>
            </a:endParaRPr>
          </a:p>
        </p:txBody>
      </p:sp>
      <p:pic>
        <p:nvPicPr>
          <p:cNvPr id="33" name="Picture 2"/>
          <p:cNvPicPr>
            <a:picLocks noChangeAspect="1" noChangeArrowheads="1"/>
          </p:cNvPicPr>
          <p:nvPr/>
        </p:nvPicPr>
        <p:blipFill>
          <a:blip r:embed="rId12" cstate="print"/>
          <a:srcRect/>
          <a:stretch>
            <a:fillRect/>
          </a:stretch>
        </p:blipFill>
        <p:spPr bwMode="auto">
          <a:xfrm>
            <a:off x="2183157" y="849412"/>
            <a:ext cx="4621091" cy="1584176"/>
          </a:xfrm>
          <a:prstGeom prst="rect">
            <a:avLst/>
          </a:prstGeom>
          <a:noFill/>
          <a:ln w="9525">
            <a:noFill/>
            <a:miter lim="800000"/>
            <a:headEnd/>
            <a:tailEnd/>
          </a:ln>
        </p:spPr>
      </p:pic>
      <p:sp>
        <p:nvSpPr>
          <p:cNvPr id="34" name="62 Elipse"/>
          <p:cNvSpPr/>
          <p:nvPr/>
        </p:nvSpPr>
        <p:spPr bwMode="auto">
          <a:xfrm>
            <a:off x="5139556" y="4606528"/>
            <a:ext cx="288032" cy="288032"/>
          </a:xfrm>
          <a:prstGeom prst="ellipse">
            <a:avLst/>
          </a:prstGeom>
          <a:solidFill>
            <a:srgbClr val="00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ES" sz="1600" i="1" smtClean="0">
              <a:solidFill>
                <a:srgbClr val="000000"/>
              </a:solidFill>
            </a:endParaRPr>
          </a:p>
        </p:txBody>
      </p:sp>
      <p:sp>
        <p:nvSpPr>
          <p:cNvPr id="35" name="63 Elipse"/>
          <p:cNvSpPr/>
          <p:nvPr/>
        </p:nvSpPr>
        <p:spPr bwMode="auto">
          <a:xfrm>
            <a:off x="5588620" y="4602336"/>
            <a:ext cx="288032" cy="288032"/>
          </a:xfrm>
          <a:prstGeom prst="ellipse">
            <a:avLst/>
          </a:prstGeom>
          <a:solidFill>
            <a:srgbClr val="00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ES" sz="1600" i="1" smtClean="0">
              <a:solidFill>
                <a:srgbClr val="000000"/>
              </a:solidFill>
            </a:endParaRPr>
          </a:p>
        </p:txBody>
      </p:sp>
      <p:sp>
        <p:nvSpPr>
          <p:cNvPr id="36" name="64 Elipse"/>
          <p:cNvSpPr/>
          <p:nvPr/>
        </p:nvSpPr>
        <p:spPr bwMode="auto">
          <a:xfrm>
            <a:off x="4512692" y="836712"/>
            <a:ext cx="288032" cy="288032"/>
          </a:xfrm>
          <a:prstGeom prst="ellipse">
            <a:avLst/>
          </a:prstGeom>
          <a:solidFill>
            <a:srgbClr val="00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ES" sz="1600" i="1" smtClean="0">
              <a:solidFill>
                <a:srgbClr val="000000"/>
              </a:solidFill>
            </a:endParaRPr>
          </a:p>
        </p:txBody>
      </p:sp>
      <p:sp>
        <p:nvSpPr>
          <p:cNvPr id="37" name="65 Elipse"/>
          <p:cNvSpPr/>
          <p:nvPr/>
        </p:nvSpPr>
        <p:spPr bwMode="auto">
          <a:xfrm>
            <a:off x="3407172" y="836712"/>
            <a:ext cx="288032" cy="288032"/>
          </a:xfrm>
          <a:prstGeom prst="ellipse">
            <a:avLst/>
          </a:prstGeom>
          <a:solidFill>
            <a:srgbClr val="00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ES" sz="1600" i="1" smtClean="0">
              <a:solidFill>
                <a:srgbClr val="000000"/>
              </a:solidFill>
            </a:endParaRPr>
          </a:p>
        </p:txBody>
      </p:sp>
      <p:sp>
        <p:nvSpPr>
          <p:cNvPr id="38" name="66 Elipse"/>
          <p:cNvSpPr/>
          <p:nvPr/>
        </p:nvSpPr>
        <p:spPr bwMode="auto">
          <a:xfrm>
            <a:off x="5292080" y="1497484"/>
            <a:ext cx="288032" cy="288032"/>
          </a:xfrm>
          <a:prstGeom prst="ellipse">
            <a:avLst/>
          </a:prstGeom>
          <a:solidFill>
            <a:srgbClr val="00B0F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ES" sz="1600" i="1" smtClean="0">
              <a:solidFill>
                <a:srgbClr val="000000"/>
              </a:solidFill>
            </a:endParaRPr>
          </a:p>
        </p:txBody>
      </p:sp>
      <p:sp>
        <p:nvSpPr>
          <p:cNvPr id="39" name="67 Elipse"/>
          <p:cNvSpPr/>
          <p:nvPr/>
        </p:nvSpPr>
        <p:spPr bwMode="auto">
          <a:xfrm>
            <a:off x="5918944" y="1497484"/>
            <a:ext cx="288032" cy="288032"/>
          </a:xfrm>
          <a:prstGeom prst="ellipse">
            <a:avLst/>
          </a:prstGeom>
          <a:solidFill>
            <a:srgbClr val="00B0F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ES" sz="1600" i="1" smtClean="0">
              <a:solidFill>
                <a:srgbClr val="000000"/>
              </a:solidFill>
            </a:endParaRPr>
          </a:p>
        </p:txBody>
      </p:sp>
      <p:sp>
        <p:nvSpPr>
          <p:cNvPr id="40" name="68 Elipse"/>
          <p:cNvSpPr/>
          <p:nvPr/>
        </p:nvSpPr>
        <p:spPr bwMode="auto">
          <a:xfrm>
            <a:off x="2907308" y="2158256"/>
            <a:ext cx="288032" cy="288032"/>
          </a:xfrm>
          <a:prstGeom prst="ellipse">
            <a:avLst/>
          </a:prstGeom>
          <a:solidFill>
            <a:srgbClr val="FF00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ES" sz="1600" i="1" smtClean="0">
              <a:solidFill>
                <a:srgbClr val="000000"/>
              </a:solidFill>
            </a:endParaRPr>
          </a:p>
        </p:txBody>
      </p:sp>
      <p:sp>
        <p:nvSpPr>
          <p:cNvPr id="41" name="69 Elipse"/>
          <p:cNvSpPr/>
          <p:nvPr/>
        </p:nvSpPr>
        <p:spPr bwMode="auto">
          <a:xfrm>
            <a:off x="4677916" y="2170956"/>
            <a:ext cx="288032" cy="288032"/>
          </a:xfrm>
          <a:prstGeom prst="ellipse">
            <a:avLst/>
          </a:prstGeom>
          <a:solidFill>
            <a:srgbClr val="FF00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ES" sz="1600" i="1" smtClean="0">
              <a:solidFill>
                <a:srgbClr val="000000"/>
              </a:solidFill>
            </a:endParaRPr>
          </a:p>
        </p:txBody>
      </p:sp>
      <p:sp>
        <p:nvSpPr>
          <p:cNvPr id="42" name="70 Elipse"/>
          <p:cNvSpPr/>
          <p:nvPr/>
        </p:nvSpPr>
        <p:spPr bwMode="auto">
          <a:xfrm>
            <a:off x="5507980" y="5457924"/>
            <a:ext cx="288032" cy="288032"/>
          </a:xfrm>
          <a:prstGeom prst="ellipse">
            <a:avLst/>
          </a:prstGeom>
          <a:solidFill>
            <a:srgbClr val="00B0F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ES" sz="1600" i="1" smtClean="0">
              <a:solidFill>
                <a:srgbClr val="000000"/>
              </a:solidFill>
            </a:endParaRPr>
          </a:p>
        </p:txBody>
      </p:sp>
      <p:sp>
        <p:nvSpPr>
          <p:cNvPr id="43" name="71 Elipse"/>
          <p:cNvSpPr/>
          <p:nvPr/>
        </p:nvSpPr>
        <p:spPr bwMode="auto">
          <a:xfrm>
            <a:off x="5974060" y="5457924"/>
            <a:ext cx="288032" cy="288032"/>
          </a:xfrm>
          <a:prstGeom prst="ellipse">
            <a:avLst/>
          </a:prstGeom>
          <a:solidFill>
            <a:srgbClr val="00B0F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ES" sz="1600" i="1" smtClean="0">
              <a:solidFill>
                <a:srgbClr val="000000"/>
              </a:solidFill>
            </a:endParaRPr>
          </a:p>
        </p:txBody>
      </p:sp>
    </p:spTree>
    <p:extLst>
      <p:ext uri="{BB962C8B-B14F-4D97-AF65-F5344CB8AC3E}">
        <p14:creationId xmlns:p14="http://schemas.microsoft.com/office/powerpoint/2010/main" val="871939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ox(in)">
                                      <p:cBhvr>
                                        <p:cTn id="12" dur="500"/>
                                        <p:tgtEl>
                                          <p:spTgt spid="15"/>
                                        </p:tgtEl>
                                      </p:cBhvr>
                                    </p:animEffect>
                                  </p:childTnLst>
                                </p:cTn>
                              </p:par>
                              <p:par>
                                <p:cTn id="13" presetID="4" presetClass="entr" presetSubtype="16"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ox(in)">
                                      <p:cBhvr>
                                        <p:cTn id="15" dur="500"/>
                                        <p:tgtEl>
                                          <p:spTgt spid="17"/>
                                        </p:tgtEl>
                                      </p:cBhvr>
                                    </p:animEffect>
                                  </p:childTnLst>
                                </p:cTn>
                              </p:par>
                              <p:par>
                                <p:cTn id="16" presetID="4" presetClass="entr" presetSubtype="16"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ox(in)">
                                      <p:cBhvr>
                                        <p:cTn id="18" dur="500"/>
                                        <p:tgtEl>
                                          <p:spTgt spid="18"/>
                                        </p:tgtEl>
                                      </p:cBhvr>
                                    </p:animEffect>
                                  </p:childTnLst>
                                </p:cTn>
                              </p:par>
                              <p:par>
                                <p:cTn id="19" presetID="4" presetClass="entr" presetSubtype="16"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ox(in)">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ox(in)">
                                      <p:cBhvr>
                                        <p:cTn id="26" dur="500"/>
                                        <p:tgtEl>
                                          <p:spTgt spid="8"/>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ox(in)">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ox(in)">
                                      <p:cBhvr>
                                        <p:cTn id="34" dur="500"/>
                                        <p:tgtEl>
                                          <p:spTgt spid="9"/>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ox(in)">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ox(in)">
                                      <p:cBhvr>
                                        <p:cTn id="42" dur="500"/>
                                        <p:tgtEl>
                                          <p:spTgt spid="10"/>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box(in)">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box(in)">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box(in)">
                                      <p:cBhvr>
                                        <p:cTn id="55" dur="500"/>
                                        <p:tgtEl>
                                          <p:spTgt spid="19"/>
                                        </p:tgtEl>
                                      </p:cBhvr>
                                    </p:animEffect>
                                  </p:childTnLst>
                                </p:cTn>
                              </p:par>
                              <p:par>
                                <p:cTn id="56" presetID="4" presetClass="entr" presetSubtype="16"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box(in)">
                                      <p:cBhvr>
                                        <p:cTn id="58" dur="500"/>
                                        <p:tgtEl>
                                          <p:spTgt spid="20"/>
                                        </p:tgtEl>
                                      </p:cBhvr>
                                    </p:animEffect>
                                  </p:childTnLst>
                                </p:cTn>
                              </p:par>
                              <p:par>
                                <p:cTn id="59" presetID="4" presetClass="entr" presetSubtype="16" fill="hold" nodeType="with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box(in)">
                                      <p:cBhvr>
                                        <p:cTn id="61" dur="500"/>
                                        <p:tgtEl>
                                          <p:spTgt spid="29"/>
                                        </p:tgtEl>
                                      </p:cBhvr>
                                    </p:animEffect>
                                  </p:childTnLst>
                                </p:cTn>
                              </p:par>
                              <p:par>
                                <p:cTn id="62" presetID="4"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box(in)">
                                      <p:cBhvr>
                                        <p:cTn id="64" dur="500"/>
                                        <p:tgtEl>
                                          <p:spTgt spid="31"/>
                                        </p:tgtEl>
                                      </p:cBhvr>
                                    </p:animEffect>
                                  </p:childTnLst>
                                </p:cTn>
                              </p:par>
                              <p:par>
                                <p:cTn id="65" presetID="4" presetClass="entr" presetSubtype="16"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box(in)">
                                      <p:cBhvr>
                                        <p:cTn id="67" dur="500"/>
                                        <p:tgtEl>
                                          <p:spTgt spid="30"/>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box(in)">
                                      <p:cBhvr>
                                        <p:cTn id="72" dur="500"/>
                                        <p:tgtEl>
                                          <p:spTgt spid="36"/>
                                        </p:tgtEl>
                                      </p:cBhvr>
                                    </p:animEffect>
                                  </p:childTnLst>
                                </p:cTn>
                              </p:par>
                              <p:par>
                                <p:cTn id="73" presetID="4" presetClass="entr" presetSubtype="16"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box(in)">
                                      <p:cBhvr>
                                        <p:cTn id="75" dur="500"/>
                                        <p:tgtEl>
                                          <p:spTgt spid="37"/>
                                        </p:tgtEl>
                                      </p:cBhvr>
                                    </p:animEffect>
                                  </p:childTnLst>
                                </p:cTn>
                              </p:par>
                              <p:par>
                                <p:cTn id="76" presetID="4" presetClass="entr" presetSubtype="16"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box(in)">
                                      <p:cBhvr>
                                        <p:cTn id="78" dur="500"/>
                                        <p:tgtEl>
                                          <p:spTgt spid="34"/>
                                        </p:tgtEl>
                                      </p:cBhvr>
                                    </p:animEffect>
                                  </p:childTnLst>
                                </p:cTn>
                              </p:par>
                              <p:par>
                                <p:cTn id="79" presetID="4" presetClass="entr" presetSubtype="16" fill="hold" grpId="0" nodeType="with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box(in)">
                                      <p:cBhvr>
                                        <p:cTn id="81" dur="500"/>
                                        <p:tgtEl>
                                          <p:spTgt spid="35"/>
                                        </p:tgtEl>
                                      </p:cBhvr>
                                    </p:animEffect>
                                  </p:childTnLst>
                                </p:cTn>
                              </p:par>
                            </p:childTnLst>
                          </p:cTn>
                        </p:par>
                      </p:childTnLst>
                    </p:cTn>
                  </p:par>
                  <p:par>
                    <p:cTn id="82" fill="hold">
                      <p:stCondLst>
                        <p:cond delay="indefinite"/>
                      </p:stCondLst>
                      <p:childTnLst>
                        <p:par>
                          <p:cTn id="83" fill="hold">
                            <p:stCondLst>
                              <p:cond delay="0"/>
                            </p:stCondLst>
                            <p:childTnLst>
                              <p:par>
                                <p:cTn id="84" presetID="4" presetClass="entr" presetSubtype="16" fill="hold" nodeType="clickEffect">
                                  <p:stCondLst>
                                    <p:cond delay="0"/>
                                  </p:stCondLst>
                                  <p:childTnLst>
                                    <p:set>
                                      <p:cBhvr>
                                        <p:cTn id="85" dur="1" fill="hold">
                                          <p:stCondLst>
                                            <p:cond delay="0"/>
                                          </p:stCondLst>
                                        </p:cTn>
                                        <p:tgtEl>
                                          <p:spTgt spid="22"/>
                                        </p:tgtEl>
                                        <p:attrNameLst>
                                          <p:attrName>style.visibility</p:attrName>
                                        </p:attrNameLst>
                                      </p:cBhvr>
                                      <p:to>
                                        <p:strVal val="visible"/>
                                      </p:to>
                                    </p:set>
                                    <p:animEffect transition="in" filter="box(in)">
                                      <p:cBhvr>
                                        <p:cTn id="86" dur="500"/>
                                        <p:tgtEl>
                                          <p:spTgt spid="22"/>
                                        </p:tgtEl>
                                      </p:cBhvr>
                                    </p:animEffect>
                                  </p:childTnLst>
                                </p:cTn>
                              </p:par>
                              <p:par>
                                <p:cTn id="87" presetID="4" presetClass="entr" presetSubtype="16" fill="hold" nodeType="with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box(in)">
                                      <p:cBhvr>
                                        <p:cTn id="89" dur="500"/>
                                        <p:tgtEl>
                                          <p:spTgt spid="26"/>
                                        </p:tgtEl>
                                      </p:cBhvr>
                                    </p:animEffect>
                                  </p:childTnLst>
                                </p:cTn>
                              </p:par>
                              <p:par>
                                <p:cTn id="90" presetID="4" presetClass="entr" presetSubtype="16" fill="hold" grpId="0" nodeType="with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box(in)">
                                      <p:cBhvr>
                                        <p:cTn id="92" dur="500"/>
                                        <p:tgtEl>
                                          <p:spTgt spid="27"/>
                                        </p:tgtEl>
                                      </p:cBhvr>
                                    </p:animEffect>
                                  </p:childTnLst>
                                </p:cTn>
                              </p:par>
                              <p:par>
                                <p:cTn id="93" presetID="4" presetClass="entr" presetSubtype="16"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box(in)">
                                      <p:cBhvr>
                                        <p:cTn id="95" dur="500"/>
                                        <p:tgtEl>
                                          <p:spTgt spid="28"/>
                                        </p:tgtEl>
                                      </p:cBhvr>
                                    </p:animEffect>
                                  </p:childTnLst>
                                </p:cTn>
                              </p:par>
                              <p:par>
                                <p:cTn id="96" presetID="4" presetClass="entr" presetSubtype="16"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box(in)">
                                      <p:cBhvr>
                                        <p:cTn id="98" dur="500"/>
                                        <p:tgtEl>
                                          <p:spTgt spid="21"/>
                                        </p:tgtEl>
                                      </p:cBhvr>
                                    </p:animEffect>
                                  </p:childTnLst>
                                </p:cTn>
                              </p:par>
                            </p:childTnLst>
                          </p:cTn>
                        </p:par>
                      </p:childTnLst>
                    </p:cTn>
                  </p:par>
                  <p:par>
                    <p:cTn id="99" fill="hold">
                      <p:stCondLst>
                        <p:cond delay="indefinite"/>
                      </p:stCondLst>
                      <p:childTnLst>
                        <p:par>
                          <p:cTn id="100" fill="hold">
                            <p:stCondLst>
                              <p:cond delay="0"/>
                            </p:stCondLst>
                            <p:childTnLst>
                              <p:par>
                                <p:cTn id="101" presetID="4" presetClass="entr" presetSubtype="16" fill="hold" grpId="0" nodeType="clickEffect">
                                  <p:stCondLst>
                                    <p:cond delay="0"/>
                                  </p:stCondLst>
                                  <p:childTnLst>
                                    <p:set>
                                      <p:cBhvr>
                                        <p:cTn id="102" dur="1" fill="hold">
                                          <p:stCondLst>
                                            <p:cond delay="0"/>
                                          </p:stCondLst>
                                        </p:cTn>
                                        <p:tgtEl>
                                          <p:spTgt spid="42"/>
                                        </p:tgtEl>
                                        <p:attrNameLst>
                                          <p:attrName>style.visibility</p:attrName>
                                        </p:attrNameLst>
                                      </p:cBhvr>
                                      <p:to>
                                        <p:strVal val="visible"/>
                                      </p:to>
                                    </p:set>
                                    <p:animEffect transition="in" filter="box(in)">
                                      <p:cBhvr>
                                        <p:cTn id="103" dur="500"/>
                                        <p:tgtEl>
                                          <p:spTgt spid="42"/>
                                        </p:tgtEl>
                                      </p:cBhvr>
                                    </p:animEffect>
                                  </p:childTnLst>
                                </p:cTn>
                              </p:par>
                              <p:par>
                                <p:cTn id="104" presetID="4" presetClass="entr" presetSubtype="16" fill="hold" grpId="0" nodeType="with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box(in)">
                                      <p:cBhvr>
                                        <p:cTn id="106" dur="500"/>
                                        <p:tgtEl>
                                          <p:spTgt spid="43"/>
                                        </p:tgtEl>
                                      </p:cBhvr>
                                    </p:animEffect>
                                  </p:childTnLst>
                                </p:cTn>
                              </p:par>
                              <p:par>
                                <p:cTn id="107" presetID="4" presetClass="entr" presetSubtype="16" fill="hold" grpId="0" nodeType="with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box(in)">
                                      <p:cBhvr>
                                        <p:cTn id="109" dur="500"/>
                                        <p:tgtEl>
                                          <p:spTgt spid="38"/>
                                        </p:tgtEl>
                                      </p:cBhvr>
                                    </p:animEffect>
                                  </p:childTnLst>
                                </p:cTn>
                              </p:par>
                              <p:par>
                                <p:cTn id="110" presetID="4" presetClass="entr" presetSubtype="16" fill="hold" grpId="0" nodeType="withEffect">
                                  <p:stCondLst>
                                    <p:cond delay="0"/>
                                  </p:stCondLst>
                                  <p:childTnLst>
                                    <p:set>
                                      <p:cBhvr>
                                        <p:cTn id="111" dur="1" fill="hold">
                                          <p:stCondLst>
                                            <p:cond delay="0"/>
                                          </p:stCondLst>
                                        </p:cTn>
                                        <p:tgtEl>
                                          <p:spTgt spid="39"/>
                                        </p:tgtEl>
                                        <p:attrNameLst>
                                          <p:attrName>style.visibility</p:attrName>
                                        </p:attrNameLst>
                                      </p:cBhvr>
                                      <p:to>
                                        <p:strVal val="visible"/>
                                      </p:to>
                                    </p:set>
                                    <p:animEffect transition="in" filter="box(in)">
                                      <p:cBhvr>
                                        <p:cTn id="112" dur="500"/>
                                        <p:tgtEl>
                                          <p:spTgt spid="39"/>
                                        </p:tgtEl>
                                      </p:cBhvr>
                                    </p:animEffect>
                                  </p:childTnLst>
                                </p:cTn>
                              </p:par>
                            </p:childTnLst>
                          </p:cTn>
                        </p:par>
                      </p:childTnLst>
                    </p:cTn>
                  </p:par>
                  <p:par>
                    <p:cTn id="113" fill="hold">
                      <p:stCondLst>
                        <p:cond delay="indefinite"/>
                      </p:stCondLst>
                      <p:childTnLst>
                        <p:par>
                          <p:cTn id="114" fill="hold">
                            <p:stCondLst>
                              <p:cond delay="0"/>
                            </p:stCondLst>
                            <p:childTnLst>
                              <p:par>
                                <p:cTn id="115" presetID="4" presetClass="entr" presetSubtype="16" fill="hold" grpId="0" nodeType="clickEffect">
                                  <p:stCondLst>
                                    <p:cond delay="0"/>
                                  </p:stCondLst>
                                  <p:childTnLst>
                                    <p:set>
                                      <p:cBhvr>
                                        <p:cTn id="116" dur="1" fill="hold">
                                          <p:stCondLst>
                                            <p:cond delay="0"/>
                                          </p:stCondLst>
                                        </p:cTn>
                                        <p:tgtEl>
                                          <p:spTgt spid="23"/>
                                        </p:tgtEl>
                                        <p:attrNameLst>
                                          <p:attrName>style.visibility</p:attrName>
                                        </p:attrNameLst>
                                      </p:cBhvr>
                                      <p:to>
                                        <p:strVal val="visible"/>
                                      </p:to>
                                    </p:set>
                                    <p:animEffect transition="in" filter="box(in)">
                                      <p:cBhvr>
                                        <p:cTn id="117" dur="500"/>
                                        <p:tgtEl>
                                          <p:spTgt spid="23"/>
                                        </p:tgtEl>
                                      </p:cBhvr>
                                    </p:animEffect>
                                  </p:childTnLst>
                                </p:cTn>
                              </p:par>
                              <p:par>
                                <p:cTn id="118" presetID="4" presetClass="entr" presetSubtype="16" fill="hold" nodeType="withEffect">
                                  <p:stCondLst>
                                    <p:cond delay="0"/>
                                  </p:stCondLst>
                                  <p:childTnLst>
                                    <p:set>
                                      <p:cBhvr>
                                        <p:cTn id="119" dur="1" fill="hold">
                                          <p:stCondLst>
                                            <p:cond delay="0"/>
                                          </p:stCondLst>
                                        </p:cTn>
                                        <p:tgtEl>
                                          <p:spTgt spid="24"/>
                                        </p:tgtEl>
                                        <p:attrNameLst>
                                          <p:attrName>style.visibility</p:attrName>
                                        </p:attrNameLst>
                                      </p:cBhvr>
                                      <p:to>
                                        <p:strVal val="visible"/>
                                      </p:to>
                                    </p:set>
                                    <p:animEffect transition="in" filter="box(in)">
                                      <p:cBhvr>
                                        <p:cTn id="120" dur="500"/>
                                        <p:tgtEl>
                                          <p:spTgt spid="24"/>
                                        </p:tgtEl>
                                      </p:cBhvr>
                                    </p:animEffect>
                                  </p:childTnLst>
                                </p:cTn>
                              </p:par>
                              <p:par>
                                <p:cTn id="121" presetID="4" presetClass="entr" presetSubtype="16" fill="hold" nodeType="with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box(in)">
                                      <p:cBhvr>
                                        <p:cTn id="123" dur="500"/>
                                        <p:tgtEl>
                                          <p:spTgt spid="25"/>
                                        </p:tgtEl>
                                      </p:cBhvr>
                                    </p:animEffect>
                                  </p:childTnLst>
                                </p:cTn>
                              </p:par>
                              <p:par>
                                <p:cTn id="124" presetID="4" presetClass="entr" presetSubtype="16" fill="hold" grpId="0" nodeType="with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box(in)">
                                      <p:cBhvr>
                                        <p:cTn id="126" dur="500"/>
                                        <p:tgtEl>
                                          <p:spTgt spid="32"/>
                                        </p:tgtEl>
                                      </p:cBhvr>
                                    </p:animEffect>
                                  </p:childTnLst>
                                </p:cTn>
                              </p:par>
                              <p:par>
                                <p:cTn id="127" presetID="4" presetClass="entr" presetSubtype="16" fill="hold" grpId="0" nodeType="withEffect">
                                  <p:stCondLst>
                                    <p:cond delay="0"/>
                                  </p:stCondLst>
                                  <p:childTnLst>
                                    <p:set>
                                      <p:cBhvr>
                                        <p:cTn id="128" dur="1" fill="hold">
                                          <p:stCondLst>
                                            <p:cond delay="0"/>
                                          </p:stCondLst>
                                        </p:cTn>
                                        <p:tgtEl>
                                          <p:spTgt spid="41"/>
                                        </p:tgtEl>
                                        <p:attrNameLst>
                                          <p:attrName>style.visibility</p:attrName>
                                        </p:attrNameLst>
                                      </p:cBhvr>
                                      <p:to>
                                        <p:strVal val="visible"/>
                                      </p:to>
                                    </p:set>
                                    <p:animEffect transition="in" filter="box(in)">
                                      <p:cBhvr>
                                        <p:cTn id="129" dur="500"/>
                                        <p:tgtEl>
                                          <p:spTgt spid="41"/>
                                        </p:tgtEl>
                                      </p:cBhvr>
                                    </p:animEffect>
                                  </p:childTnLst>
                                </p:cTn>
                              </p:par>
                              <p:par>
                                <p:cTn id="130" presetID="4"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Effect transition="in" filter="box(in)">
                                      <p:cBhvr>
                                        <p:cTn id="13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P spid="9" grpId="0" animBg="1"/>
      <p:bldP spid="10" grpId="0" animBg="1"/>
      <p:bldP spid="11" grpId="0"/>
      <p:bldP spid="15" grpId="0" animBg="1"/>
      <p:bldP spid="20" grpId="0"/>
      <p:bldP spid="21" grpId="0"/>
      <p:bldP spid="23" grpId="0"/>
      <p:bldP spid="27" grpId="0"/>
      <p:bldP spid="28" grpId="0" animBg="1"/>
      <p:bldP spid="30" grpId="0"/>
      <p:bldP spid="31" grpId="0" animBg="1"/>
      <p:bldP spid="32"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z="3600" dirty="0">
                <a:solidFill>
                  <a:srgbClr val="333399"/>
                </a:solidFill>
              </a:rPr>
              <a:t>Time Scale Selection: Helicopter - </a:t>
            </a:r>
            <a:r>
              <a:rPr lang="en-US" sz="3600" dirty="0" smtClean="0">
                <a:solidFill>
                  <a:srgbClr val="333399"/>
                </a:solidFill>
              </a:rPr>
              <a:t>II</a:t>
            </a:r>
            <a:endParaRPr lang="en-US" sz="3600" dirty="0"/>
          </a:p>
        </p:txBody>
      </p:sp>
      <p:sp>
        <p:nvSpPr>
          <p:cNvPr id="3" name="Marcador de contenido 2"/>
          <p:cNvSpPr>
            <a:spLocks noGrp="1"/>
          </p:cNvSpPr>
          <p:nvPr>
            <p:ph idx="1"/>
          </p:nvPr>
        </p:nvSpPr>
        <p:spPr/>
        <p:txBody>
          <a:bodyPr/>
          <a:lstStyle/>
          <a:p>
            <a:endParaRPr lang="en-US"/>
          </a:p>
        </p:txBody>
      </p:sp>
      <p:sp>
        <p:nvSpPr>
          <p:cNvPr id="4" name="Marcador de número de diapositiva 3"/>
          <p:cNvSpPr>
            <a:spLocks noGrp="1"/>
          </p:cNvSpPr>
          <p:nvPr>
            <p:ph type="sldNum" sz="quarter" idx="10"/>
          </p:nvPr>
        </p:nvSpPr>
        <p:spPr/>
        <p:txBody>
          <a:bodyPr/>
          <a:lstStyle/>
          <a:p>
            <a:pPr>
              <a:defRPr/>
            </a:pPr>
            <a:fld id="{14FB0ADE-CE75-4560-A2F8-849894C8BC96}" type="slidenum">
              <a:rPr lang="es-ES" smtClean="0"/>
              <a:pPr>
                <a:defRPr/>
              </a:pPr>
              <a:t>45</a:t>
            </a:fld>
            <a:endParaRPr lang="es-ES"/>
          </a:p>
        </p:txBody>
      </p:sp>
      <p:grpSp>
        <p:nvGrpSpPr>
          <p:cNvPr id="5" name="27 Grupo"/>
          <p:cNvGrpSpPr/>
          <p:nvPr/>
        </p:nvGrpSpPr>
        <p:grpSpPr>
          <a:xfrm>
            <a:off x="2140094" y="926960"/>
            <a:ext cx="1767469" cy="917864"/>
            <a:chOff x="1331640" y="1699270"/>
            <a:chExt cx="1944216" cy="1009650"/>
          </a:xfrm>
        </p:grpSpPr>
        <p:pic>
          <p:nvPicPr>
            <p:cNvPr id="6" name="Picture 2"/>
            <p:cNvPicPr>
              <a:picLocks noChangeAspect="1" noChangeArrowheads="1"/>
            </p:cNvPicPr>
            <p:nvPr/>
          </p:nvPicPr>
          <p:blipFill>
            <a:blip r:embed="rId2" cstate="print"/>
            <a:srcRect/>
            <a:stretch>
              <a:fillRect/>
            </a:stretch>
          </p:blipFill>
          <p:spPr bwMode="auto">
            <a:xfrm>
              <a:off x="1331640" y="1699270"/>
              <a:ext cx="1733550" cy="1009650"/>
            </a:xfrm>
            <a:prstGeom prst="rect">
              <a:avLst/>
            </a:prstGeom>
            <a:noFill/>
            <a:ln w="9525">
              <a:noFill/>
              <a:miter lim="800000"/>
              <a:headEnd/>
              <a:tailEnd/>
            </a:ln>
          </p:spPr>
        </p:pic>
        <p:sp>
          <p:nvSpPr>
            <p:cNvPr id="7" name="29 Rectángulo"/>
            <p:cNvSpPr/>
            <p:nvPr/>
          </p:nvSpPr>
          <p:spPr bwMode="auto">
            <a:xfrm>
              <a:off x="2771800" y="2060848"/>
              <a:ext cx="504056" cy="28803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ES" sz="1600" i="1" smtClean="0">
                <a:solidFill>
                  <a:srgbClr val="000000"/>
                </a:solidFill>
              </a:endParaRPr>
            </a:p>
          </p:txBody>
        </p:sp>
      </p:grpSp>
      <p:pic>
        <p:nvPicPr>
          <p:cNvPr id="8" name="Picture 10"/>
          <p:cNvPicPr>
            <a:picLocks noChangeAspect="1" noChangeArrowheads="1"/>
          </p:cNvPicPr>
          <p:nvPr/>
        </p:nvPicPr>
        <p:blipFill>
          <a:blip r:embed="rId3" cstate="print"/>
          <a:srcRect/>
          <a:stretch>
            <a:fillRect/>
          </a:stretch>
        </p:blipFill>
        <p:spPr bwMode="auto">
          <a:xfrm>
            <a:off x="5616185" y="2015024"/>
            <a:ext cx="2400930" cy="873781"/>
          </a:xfrm>
          <a:prstGeom prst="rect">
            <a:avLst/>
          </a:prstGeom>
          <a:noFill/>
          <a:ln w="9525">
            <a:noFill/>
            <a:miter lim="800000"/>
            <a:headEnd/>
            <a:tailEnd/>
          </a:ln>
        </p:spPr>
      </p:pic>
      <p:pic>
        <p:nvPicPr>
          <p:cNvPr id="9" name="Picture 3"/>
          <p:cNvPicPr>
            <a:picLocks noChangeAspect="1" noChangeArrowheads="1"/>
          </p:cNvPicPr>
          <p:nvPr/>
        </p:nvPicPr>
        <p:blipFill>
          <a:blip r:embed="rId4" cstate="print"/>
          <a:srcRect/>
          <a:stretch>
            <a:fillRect/>
          </a:stretch>
        </p:blipFill>
        <p:spPr bwMode="auto">
          <a:xfrm>
            <a:off x="5250156" y="983467"/>
            <a:ext cx="1779050" cy="763575"/>
          </a:xfrm>
          <a:prstGeom prst="rect">
            <a:avLst/>
          </a:prstGeom>
          <a:noFill/>
          <a:ln w="9525">
            <a:noFill/>
            <a:miter lim="800000"/>
            <a:headEnd/>
            <a:tailEnd/>
          </a:ln>
        </p:spPr>
      </p:pic>
      <p:pic>
        <p:nvPicPr>
          <p:cNvPr id="10" name="Picture 11"/>
          <p:cNvPicPr>
            <a:picLocks noChangeAspect="1" noChangeArrowheads="1"/>
          </p:cNvPicPr>
          <p:nvPr/>
        </p:nvPicPr>
        <p:blipFill>
          <a:blip r:embed="rId5" cstate="print"/>
          <a:srcRect/>
          <a:stretch>
            <a:fillRect/>
          </a:stretch>
        </p:blipFill>
        <p:spPr bwMode="auto">
          <a:xfrm>
            <a:off x="2821311" y="2294511"/>
            <a:ext cx="928885" cy="1228016"/>
          </a:xfrm>
          <a:prstGeom prst="rect">
            <a:avLst/>
          </a:prstGeom>
          <a:noFill/>
          <a:ln w="9525">
            <a:noFill/>
            <a:miter lim="800000"/>
            <a:headEnd/>
            <a:tailEnd/>
          </a:ln>
        </p:spPr>
      </p:pic>
      <p:pic>
        <p:nvPicPr>
          <p:cNvPr id="11" name="Picture 12"/>
          <p:cNvPicPr>
            <a:picLocks noChangeAspect="1" noChangeArrowheads="1"/>
          </p:cNvPicPr>
          <p:nvPr/>
        </p:nvPicPr>
        <p:blipFill>
          <a:blip r:embed="rId6" cstate="print"/>
          <a:srcRect/>
          <a:stretch>
            <a:fillRect/>
          </a:stretch>
        </p:blipFill>
        <p:spPr bwMode="auto">
          <a:xfrm>
            <a:off x="2690503" y="3914324"/>
            <a:ext cx="1283120" cy="244029"/>
          </a:xfrm>
          <a:prstGeom prst="rect">
            <a:avLst/>
          </a:prstGeom>
          <a:noFill/>
          <a:ln w="9525">
            <a:noFill/>
            <a:miter lim="800000"/>
            <a:headEnd/>
            <a:tailEnd/>
          </a:ln>
        </p:spPr>
      </p:pic>
      <p:sp>
        <p:nvSpPr>
          <p:cNvPr id="12" name="40 CuadroTexto"/>
          <p:cNvSpPr txBox="1"/>
          <p:nvPr/>
        </p:nvSpPr>
        <p:spPr>
          <a:xfrm>
            <a:off x="-48679" y="4323930"/>
            <a:ext cx="4165185" cy="2165628"/>
          </a:xfrm>
          <a:prstGeom prst="rect">
            <a:avLst/>
          </a:prstGeom>
          <a:noFill/>
        </p:spPr>
        <p:txBody>
          <a:bodyPr wrap="none" rtlCol="0">
            <a:spAutoFit/>
          </a:bodyPr>
          <a:lstStyle/>
          <a:p>
            <a:pPr marL="742950" lvl="1" indent="-285750">
              <a:spcBef>
                <a:spcPct val="20000"/>
              </a:spcBef>
              <a:buClr>
                <a:srgbClr val="FF0000"/>
              </a:buClr>
              <a:buSzPct val="55000"/>
              <a:buFont typeface="Wingdings" pitchFamily="2" charset="2"/>
              <a:buChar char="n"/>
              <a:defRPr/>
            </a:pPr>
            <a:r>
              <a:rPr lang="en-US" sz="2000" kern="0" dirty="0" smtClean="0">
                <a:solidFill>
                  <a:srgbClr val="000000"/>
                </a:solidFill>
              </a:rPr>
              <a:t>Slow dynamics:</a:t>
            </a:r>
          </a:p>
          <a:p>
            <a:pPr marL="1143000" lvl="2" indent="-228600">
              <a:spcBef>
                <a:spcPct val="20000"/>
              </a:spcBef>
              <a:buClr>
                <a:srgbClr val="3333CC"/>
              </a:buClr>
              <a:buSzPct val="50000"/>
              <a:buFont typeface="Wingdings" pitchFamily="2" charset="2"/>
              <a:buChar char="n"/>
              <a:defRPr/>
            </a:pPr>
            <a:r>
              <a:rPr lang="en-US" sz="1800" kern="0" dirty="0" smtClean="0">
                <a:solidFill>
                  <a:srgbClr val="000000"/>
                </a:solidFill>
              </a:rPr>
              <a:t>Angular velocity of the blades.</a:t>
            </a:r>
          </a:p>
          <a:p>
            <a:pPr marL="742950" lvl="1" indent="-285750">
              <a:spcBef>
                <a:spcPct val="20000"/>
              </a:spcBef>
              <a:buClr>
                <a:srgbClr val="FF0000"/>
              </a:buClr>
              <a:buSzPct val="55000"/>
              <a:buFont typeface="Wingdings" pitchFamily="2" charset="2"/>
              <a:buChar char="n"/>
              <a:defRPr/>
            </a:pPr>
            <a:r>
              <a:rPr lang="en-US" sz="2000" kern="0" dirty="0" smtClean="0">
                <a:solidFill>
                  <a:srgbClr val="000000"/>
                </a:solidFill>
              </a:rPr>
              <a:t>Fast dynamics:</a:t>
            </a:r>
          </a:p>
          <a:p>
            <a:pPr marL="1143000" lvl="2" indent="-228600">
              <a:spcBef>
                <a:spcPct val="20000"/>
              </a:spcBef>
              <a:buClr>
                <a:srgbClr val="3333CC"/>
              </a:buClr>
              <a:buSzPct val="50000"/>
              <a:buFont typeface="Wingdings" pitchFamily="2" charset="2"/>
              <a:buChar char="n"/>
              <a:defRPr/>
            </a:pPr>
            <a:r>
              <a:rPr lang="en-US" sz="1800" kern="0" dirty="0" smtClean="0">
                <a:solidFill>
                  <a:srgbClr val="000000"/>
                </a:solidFill>
              </a:rPr>
              <a:t>Helicopter vertical motion</a:t>
            </a:r>
          </a:p>
          <a:p>
            <a:pPr marL="742950" lvl="1" indent="-285750">
              <a:spcBef>
                <a:spcPct val="20000"/>
              </a:spcBef>
              <a:buClr>
                <a:srgbClr val="FF0000"/>
              </a:buClr>
              <a:buSzPct val="55000"/>
              <a:buFont typeface="Wingdings" pitchFamily="2" charset="2"/>
              <a:buChar char="n"/>
              <a:defRPr/>
            </a:pPr>
            <a:r>
              <a:rPr lang="en-US" sz="2000" kern="0" dirty="0" smtClean="0">
                <a:solidFill>
                  <a:srgbClr val="000000"/>
                </a:solidFill>
              </a:rPr>
              <a:t>Ultra-fast dynamics:</a:t>
            </a:r>
          </a:p>
          <a:p>
            <a:pPr marL="1143000" lvl="2" indent="-228600">
              <a:spcBef>
                <a:spcPct val="20000"/>
              </a:spcBef>
              <a:buClr>
                <a:srgbClr val="3333CC"/>
              </a:buClr>
              <a:buSzPct val="50000"/>
              <a:buFont typeface="Wingdings" pitchFamily="2" charset="2"/>
              <a:buChar char="n"/>
              <a:defRPr/>
            </a:pPr>
            <a:r>
              <a:rPr lang="en-US" sz="1800" kern="0" dirty="0" smtClean="0">
                <a:solidFill>
                  <a:srgbClr val="000000"/>
                </a:solidFill>
              </a:rPr>
              <a:t>Collective pitch angle.</a:t>
            </a:r>
          </a:p>
          <a:p>
            <a:endParaRPr lang="es-ES" sz="1600" i="1" dirty="0">
              <a:solidFill>
                <a:srgbClr val="000000"/>
              </a:solidFill>
            </a:endParaRPr>
          </a:p>
        </p:txBody>
      </p:sp>
      <p:pic>
        <p:nvPicPr>
          <p:cNvPr id="13" name="Picture 17"/>
          <p:cNvPicPr>
            <a:picLocks noChangeAspect="1" noChangeArrowheads="1"/>
          </p:cNvPicPr>
          <p:nvPr/>
        </p:nvPicPr>
        <p:blipFill>
          <a:blip r:embed="rId7" cstate="print"/>
          <a:srcRect/>
          <a:stretch>
            <a:fillRect/>
          </a:stretch>
        </p:blipFill>
        <p:spPr bwMode="auto">
          <a:xfrm>
            <a:off x="4661439" y="4746348"/>
            <a:ext cx="3070041" cy="220414"/>
          </a:xfrm>
          <a:prstGeom prst="rect">
            <a:avLst/>
          </a:prstGeom>
          <a:noFill/>
          <a:ln w="9525">
            <a:noFill/>
            <a:miter lim="800000"/>
            <a:headEnd/>
            <a:tailEnd/>
          </a:ln>
        </p:spPr>
      </p:pic>
      <p:pic>
        <p:nvPicPr>
          <p:cNvPr id="14" name="Picture 18"/>
          <p:cNvPicPr>
            <a:picLocks noChangeAspect="1" noChangeArrowheads="1"/>
          </p:cNvPicPr>
          <p:nvPr/>
        </p:nvPicPr>
        <p:blipFill>
          <a:blip r:embed="rId8" cstate="print"/>
          <a:srcRect/>
          <a:stretch>
            <a:fillRect/>
          </a:stretch>
        </p:blipFill>
        <p:spPr bwMode="auto">
          <a:xfrm>
            <a:off x="4490369" y="5127380"/>
            <a:ext cx="4006797" cy="519545"/>
          </a:xfrm>
          <a:prstGeom prst="rect">
            <a:avLst/>
          </a:prstGeom>
          <a:noFill/>
          <a:ln w="9525">
            <a:noFill/>
            <a:miter lim="800000"/>
            <a:headEnd/>
            <a:tailEnd/>
          </a:ln>
        </p:spPr>
      </p:pic>
      <p:pic>
        <p:nvPicPr>
          <p:cNvPr id="15" name="Picture 19"/>
          <p:cNvPicPr>
            <a:picLocks noChangeAspect="1" noChangeArrowheads="1"/>
          </p:cNvPicPr>
          <p:nvPr/>
        </p:nvPicPr>
        <p:blipFill>
          <a:blip r:embed="rId9" cstate="print"/>
          <a:srcRect/>
          <a:stretch>
            <a:fillRect/>
          </a:stretch>
        </p:blipFill>
        <p:spPr bwMode="auto">
          <a:xfrm>
            <a:off x="4296702" y="5882510"/>
            <a:ext cx="3550227" cy="472314"/>
          </a:xfrm>
          <a:prstGeom prst="rect">
            <a:avLst/>
          </a:prstGeom>
          <a:noFill/>
          <a:ln w="9525">
            <a:noFill/>
            <a:miter lim="800000"/>
            <a:headEnd/>
            <a:tailEnd/>
          </a:ln>
        </p:spPr>
      </p:pic>
      <p:sp>
        <p:nvSpPr>
          <p:cNvPr id="16" name="23 Flecha derecha"/>
          <p:cNvSpPr>
            <a:spLocks noChangeArrowheads="1"/>
          </p:cNvSpPr>
          <p:nvPr/>
        </p:nvSpPr>
        <p:spPr bwMode="auto">
          <a:xfrm>
            <a:off x="4241308" y="1252754"/>
            <a:ext cx="522432" cy="210705"/>
          </a:xfrm>
          <a:prstGeom prst="rightArrow">
            <a:avLst>
              <a:gd name="adj1" fmla="val 50000"/>
              <a:gd name="adj2" fmla="val 49853"/>
            </a:avLst>
          </a:prstGeom>
          <a:solidFill>
            <a:schemeClr val="accent1"/>
          </a:solidFill>
          <a:ln w="9525" algn="ctr">
            <a:solidFill>
              <a:schemeClr val="tx1"/>
            </a:solidFill>
            <a:round/>
            <a:headEnd/>
            <a:tailEnd/>
          </a:ln>
        </p:spPr>
        <p:txBody>
          <a:bodyPr/>
          <a:lstStyle/>
          <a:p>
            <a:endParaRPr lang="es-ES" sz="1600" i="1">
              <a:solidFill>
                <a:srgbClr val="000000"/>
              </a:solidFill>
            </a:endParaRPr>
          </a:p>
        </p:txBody>
      </p:sp>
      <p:pic>
        <p:nvPicPr>
          <p:cNvPr id="17" name="Picture 21"/>
          <p:cNvPicPr>
            <a:picLocks noChangeAspect="1" noChangeArrowheads="1"/>
          </p:cNvPicPr>
          <p:nvPr/>
        </p:nvPicPr>
        <p:blipFill>
          <a:blip r:embed="rId10" cstate="print"/>
          <a:srcRect/>
          <a:stretch>
            <a:fillRect/>
          </a:stretch>
        </p:blipFill>
        <p:spPr bwMode="auto">
          <a:xfrm>
            <a:off x="690344" y="2353251"/>
            <a:ext cx="346364" cy="181054"/>
          </a:xfrm>
          <a:prstGeom prst="rect">
            <a:avLst/>
          </a:prstGeom>
          <a:noFill/>
          <a:ln w="9525">
            <a:noFill/>
            <a:miter lim="800000"/>
            <a:headEnd/>
            <a:tailEnd/>
          </a:ln>
        </p:spPr>
      </p:pic>
      <p:pic>
        <p:nvPicPr>
          <p:cNvPr id="18" name="Picture 22"/>
          <p:cNvPicPr>
            <a:picLocks noChangeAspect="1" noChangeArrowheads="1"/>
          </p:cNvPicPr>
          <p:nvPr/>
        </p:nvPicPr>
        <p:blipFill>
          <a:blip r:embed="rId11" cstate="print"/>
          <a:srcRect/>
          <a:stretch>
            <a:fillRect/>
          </a:stretch>
        </p:blipFill>
        <p:spPr bwMode="auto">
          <a:xfrm>
            <a:off x="1152331" y="2315151"/>
            <a:ext cx="590393" cy="181054"/>
          </a:xfrm>
          <a:prstGeom prst="rect">
            <a:avLst/>
          </a:prstGeom>
          <a:noFill/>
          <a:ln w="9525">
            <a:noFill/>
            <a:miter lim="800000"/>
            <a:headEnd/>
            <a:tailEnd/>
          </a:ln>
        </p:spPr>
      </p:pic>
      <p:pic>
        <p:nvPicPr>
          <p:cNvPr id="19" name="Picture 23"/>
          <p:cNvPicPr>
            <a:picLocks noChangeAspect="1" noChangeArrowheads="1"/>
          </p:cNvPicPr>
          <p:nvPr/>
        </p:nvPicPr>
        <p:blipFill>
          <a:blip r:embed="rId12" cstate="print"/>
          <a:srcRect/>
          <a:stretch>
            <a:fillRect/>
          </a:stretch>
        </p:blipFill>
        <p:spPr bwMode="auto">
          <a:xfrm>
            <a:off x="676817" y="2824028"/>
            <a:ext cx="338492" cy="165310"/>
          </a:xfrm>
          <a:prstGeom prst="rect">
            <a:avLst/>
          </a:prstGeom>
          <a:noFill/>
          <a:ln w="9525">
            <a:noFill/>
            <a:miter lim="800000"/>
            <a:headEnd/>
            <a:tailEnd/>
          </a:ln>
        </p:spPr>
      </p:pic>
      <p:pic>
        <p:nvPicPr>
          <p:cNvPr id="20" name="Picture 24"/>
          <p:cNvPicPr>
            <a:picLocks noChangeAspect="1" noChangeArrowheads="1"/>
          </p:cNvPicPr>
          <p:nvPr/>
        </p:nvPicPr>
        <p:blipFill>
          <a:blip r:embed="rId13" cstate="print"/>
          <a:srcRect/>
          <a:stretch>
            <a:fillRect/>
          </a:stretch>
        </p:blipFill>
        <p:spPr bwMode="auto">
          <a:xfrm>
            <a:off x="1116547" y="2804473"/>
            <a:ext cx="330620" cy="181054"/>
          </a:xfrm>
          <a:prstGeom prst="rect">
            <a:avLst/>
          </a:prstGeom>
          <a:noFill/>
          <a:ln w="9525">
            <a:noFill/>
            <a:miter lim="800000"/>
            <a:headEnd/>
            <a:tailEnd/>
          </a:ln>
        </p:spPr>
      </p:pic>
      <p:pic>
        <p:nvPicPr>
          <p:cNvPr id="21" name="Picture 25"/>
          <p:cNvPicPr>
            <a:picLocks noChangeAspect="1" noChangeArrowheads="1"/>
          </p:cNvPicPr>
          <p:nvPr/>
        </p:nvPicPr>
        <p:blipFill>
          <a:blip r:embed="rId14" cstate="print"/>
          <a:srcRect/>
          <a:stretch>
            <a:fillRect/>
          </a:stretch>
        </p:blipFill>
        <p:spPr bwMode="auto">
          <a:xfrm>
            <a:off x="626602" y="3289802"/>
            <a:ext cx="425083" cy="204669"/>
          </a:xfrm>
          <a:prstGeom prst="rect">
            <a:avLst/>
          </a:prstGeom>
          <a:noFill/>
          <a:ln w="9525">
            <a:noFill/>
            <a:miter lim="800000"/>
            <a:headEnd/>
            <a:tailEnd/>
          </a:ln>
        </p:spPr>
      </p:pic>
      <p:pic>
        <p:nvPicPr>
          <p:cNvPr id="22" name="Picture 26"/>
          <p:cNvPicPr>
            <a:picLocks noChangeAspect="1" noChangeArrowheads="1"/>
          </p:cNvPicPr>
          <p:nvPr/>
        </p:nvPicPr>
        <p:blipFill>
          <a:blip r:embed="rId15" cstate="print"/>
          <a:srcRect/>
          <a:stretch>
            <a:fillRect/>
          </a:stretch>
        </p:blipFill>
        <p:spPr bwMode="auto">
          <a:xfrm>
            <a:off x="1113247" y="3275449"/>
            <a:ext cx="377851" cy="188925"/>
          </a:xfrm>
          <a:prstGeom prst="rect">
            <a:avLst/>
          </a:prstGeom>
          <a:noFill/>
          <a:ln w="9525">
            <a:noFill/>
            <a:miter lim="800000"/>
            <a:headEnd/>
            <a:tailEnd/>
          </a:ln>
        </p:spPr>
      </p:pic>
      <p:sp>
        <p:nvSpPr>
          <p:cNvPr id="23" name="23 Flecha derecha"/>
          <p:cNvSpPr>
            <a:spLocks noChangeArrowheads="1"/>
          </p:cNvSpPr>
          <p:nvPr/>
        </p:nvSpPr>
        <p:spPr bwMode="auto">
          <a:xfrm>
            <a:off x="1811017" y="2819116"/>
            <a:ext cx="522432" cy="210705"/>
          </a:xfrm>
          <a:prstGeom prst="rightArrow">
            <a:avLst>
              <a:gd name="adj1" fmla="val 50000"/>
              <a:gd name="adj2" fmla="val 49853"/>
            </a:avLst>
          </a:prstGeom>
          <a:solidFill>
            <a:schemeClr val="accent1"/>
          </a:solidFill>
          <a:ln w="9525" algn="ctr">
            <a:solidFill>
              <a:schemeClr val="tx1"/>
            </a:solidFill>
            <a:round/>
            <a:headEnd/>
            <a:tailEnd/>
          </a:ln>
        </p:spPr>
        <p:txBody>
          <a:bodyPr/>
          <a:lstStyle/>
          <a:p>
            <a:endParaRPr lang="es-ES" sz="1600" i="1">
              <a:solidFill>
                <a:srgbClr val="000000"/>
              </a:solidFill>
            </a:endParaRPr>
          </a:p>
        </p:txBody>
      </p:sp>
      <p:sp>
        <p:nvSpPr>
          <p:cNvPr id="24" name="23 Flecha derecha"/>
          <p:cNvSpPr>
            <a:spLocks noChangeArrowheads="1"/>
          </p:cNvSpPr>
          <p:nvPr/>
        </p:nvSpPr>
        <p:spPr bwMode="auto">
          <a:xfrm>
            <a:off x="4239470" y="2840324"/>
            <a:ext cx="522432" cy="210705"/>
          </a:xfrm>
          <a:prstGeom prst="rightArrow">
            <a:avLst>
              <a:gd name="adj1" fmla="val 50000"/>
              <a:gd name="adj2" fmla="val 49853"/>
            </a:avLst>
          </a:prstGeom>
          <a:solidFill>
            <a:schemeClr val="accent1"/>
          </a:solidFill>
          <a:ln w="9525" algn="ctr">
            <a:solidFill>
              <a:schemeClr val="tx1"/>
            </a:solidFill>
            <a:round/>
            <a:headEnd/>
            <a:tailEnd/>
          </a:ln>
        </p:spPr>
        <p:txBody>
          <a:bodyPr/>
          <a:lstStyle/>
          <a:p>
            <a:endParaRPr lang="es-ES" sz="1600" i="1">
              <a:solidFill>
                <a:srgbClr val="000000"/>
              </a:solidFill>
            </a:endParaRPr>
          </a:p>
        </p:txBody>
      </p:sp>
      <p:pic>
        <p:nvPicPr>
          <p:cNvPr id="25" name="Picture 27"/>
          <p:cNvPicPr>
            <a:picLocks noChangeAspect="1" noChangeArrowheads="1"/>
          </p:cNvPicPr>
          <p:nvPr/>
        </p:nvPicPr>
        <p:blipFill>
          <a:blip r:embed="rId16" cstate="print"/>
          <a:srcRect/>
          <a:stretch>
            <a:fillRect/>
          </a:stretch>
        </p:blipFill>
        <p:spPr bwMode="auto">
          <a:xfrm>
            <a:off x="5594180" y="3068412"/>
            <a:ext cx="834422" cy="417211"/>
          </a:xfrm>
          <a:prstGeom prst="rect">
            <a:avLst/>
          </a:prstGeom>
          <a:noFill/>
          <a:ln w="9525">
            <a:noFill/>
            <a:miter lim="800000"/>
            <a:headEnd/>
            <a:tailEnd/>
          </a:ln>
        </p:spPr>
      </p:pic>
      <p:pic>
        <p:nvPicPr>
          <p:cNvPr id="26" name="Picture 28"/>
          <p:cNvPicPr>
            <a:picLocks noChangeAspect="1" noChangeArrowheads="1"/>
          </p:cNvPicPr>
          <p:nvPr/>
        </p:nvPicPr>
        <p:blipFill>
          <a:blip r:embed="rId17" cstate="print"/>
          <a:srcRect/>
          <a:stretch>
            <a:fillRect/>
          </a:stretch>
        </p:blipFill>
        <p:spPr bwMode="auto">
          <a:xfrm>
            <a:off x="6633924" y="3194559"/>
            <a:ext cx="913141" cy="236157"/>
          </a:xfrm>
          <a:prstGeom prst="rect">
            <a:avLst/>
          </a:prstGeom>
          <a:noFill/>
          <a:ln w="9525">
            <a:noFill/>
            <a:miter lim="800000"/>
            <a:headEnd/>
            <a:tailEnd/>
          </a:ln>
        </p:spPr>
      </p:pic>
      <p:pic>
        <p:nvPicPr>
          <p:cNvPr id="27" name="Picture 29"/>
          <p:cNvPicPr>
            <a:picLocks noChangeAspect="1" noChangeArrowheads="1"/>
          </p:cNvPicPr>
          <p:nvPr/>
        </p:nvPicPr>
        <p:blipFill>
          <a:blip r:embed="rId18" cstate="print"/>
          <a:srcRect/>
          <a:stretch>
            <a:fillRect/>
          </a:stretch>
        </p:blipFill>
        <p:spPr bwMode="auto">
          <a:xfrm>
            <a:off x="5425115" y="3671391"/>
            <a:ext cx="983987" cy="834422"/>
          </a:xfrm>
          <a:prstGeom prst="rect">
            <a:avLst/>
          </a:prstGeom>
          <a:noFill/>
          <a:ln w="9525">
            <a:noFill/>
            <a:miter lim="800000"/>
            <a:headEnd/>
            <a:tailEnd/>
          </a:ln>
        </p:spPr>
      </p:pic>
      <p:pic>
        <p:nvPicPr>
          <p:cNvPr id="28" name="Picture 30"/>
          <p:cNvPicPr>
            <a:picLocks noChangeAspect="1" noChangeArrowheads="1"/>
          </p:cNvPicPr>
          <p:nvPr/>
        </p:nvPicPr>
        <p:blipFill>
          <a:blip r:embed="rId19" cstate="print"/>
          <a:srcRect/>
          <a:stretch>
            <a:fillRect/>
          </a:stretch>
        </p:blipFill>
        <p:spPr bwMode="auto">
          <a:xfrm>
            <a:off x="6652557" y="3708199"/>
            <a:ext cx="1015475" cy="661240"/>
          </a:xfrm>
          <a:prstGeom prst="rect">
            <a:avLst/>
          </a:prstGeom>
          <a:noFill/>
          <a:ln w="9525">
            <a:noFill/>
            <a:miter lim="800000"/>
            <a:headEnd/>
            <a:tailEnd/>
          </a:ln>
        </p:spPr>
      </p:pic>
    </p:spTree>
    <p:extLst>
      <p:ext uri="{BB962C8B-B14F-4D97-AF65-F5344CB8AC3E}">
        <p14:creationId xmlns:p14="http://schemas.microsoft.com/office/powerpoint/2010/main" val="1757885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ox(in)">
                                      <p:cBhvr>
                                        <p:cTn id="12" dur="500"/>
                                        <p:tgtEl>
                                          <p:spTgt spid="16"/>
                                        </p:tgtEl>
                                      </p:cBhvr>
                                    </p:animEffect>
                                  </p:childTnLst>
                                </p:cTn>
                              </p:par>
                              <p:par>
                                <p:cTn id="13" presetID="4" presetClass="entr" presetSubtype="16"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ox(i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ox(in)">
                                      <p:cBhvr>
                                        <p:cTn id="20" dur="500"/>
                                        <p:tgtEl>
                                          <p:spTgt spid="17"/>
                                        </p:tgtEl>
                                      </p:cBhvr>
                                    </p:animEffect>
                                  </p:childTnLst>
                                </p:cTn>
                              </p:par>
                              <p:par>
                                <p:cTn id="21" presetID="4" presetClass="entr" presetSubtype="16"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ox(in)">
                                      <p:cBhvr>
                                        <p:cTn id="23" dur="500"/>
                                        <p:tgtEl>
                                          <p:spTgt spid="18"/>
                                        </p:tgtEl>
                                      </p:cBhvr>
                                    </p:animEffect>
                                  </p:childTnLst>
                                </p:cTn>
                              </p:par>
                              <p:par>
                                <p:cTn id="24" presetID="4" presetClass="entr" presetSubtype="16"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ox(in)">
                                      <p:cBhvr>
                                        <p:cTn id="26" dur="500"/>
                                        <p:tgtEl>
                                          <p:spTgt spid="19"/>
                                        </p:tgtEl>
                                      </p:cBhvr>
                                    </p:animEffect>
                                  </p:childTnLst>
                                </p:cTn>
                              </p:par>
                              <p:par>
                                <p:cTn id="27" presetID="4" presetClass="entr" presetSubtype="16"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ox(in)">
                                      <p:cBhvr>
                                        <p:cTn id="29" dur="500"/>
                                        <p:tgtEl>
                                          <p:spTgt spid="20"/>
                                        </p:tgtEl>
                                      </p:cBhvr>
                                    </p:animEffect>
                                  </p:childTnLst>
                                </p:cTn>
                              </p:par>
                              <p:par>
                                <p:cTn id="30" presetID="4" presetClass="entr" presetSubtype="16"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ox(in)">
                                      <p:cBhvr>
                                        <p:cTn id="32" dur="500"/>
                                        <p:tgtEl>
                                          <p:spTgt spid="21"/>
                                        </p:tgtEl>
                                      </p:cBhvr>
                                    </p:animEffect>
                                  </p:childTnLst>
                                </p:cTn>
                              </p:par>
                              <p:par>
                                <p:cTn id="33" presetID="4" presetClass="entr" presetSubtype="16"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box(in)">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box(in)">
                                      <p:cBhvr>
                                        <p:cTn id="40" dur="500"/>
                                        <p:tgtEl>
                                          <p:spTgt spid="23"/>
                                        </p:tgtEl>
                                      </p:cBhvr>
                                    </p:animEffect>
                                  </p:childTnLst>
                                </p:cTn>
                              </p:par>
                              <p:par>
                                <p:cTn id="41" presetID="4" presetClass="entr" presetSubtype="16"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box(in)">
                                      <p:cBhvr>
                                        <p:cTn id="43" dur="500"/>
                                        <p:tgtEl>
                                          <p:spTgt spid="10"/>
                                        </p:tgtEl>
                                      </p:cBhvr>
                                    </p:animEffect>
                                  </p:childTnLst>
                                </p:cTn>
                              </p:par>
                              <p:par>
                                <p:cTn id="44" presetID="4" presetClass="entr" presetSubtype="16" fill="hold"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box(in)">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box(in)">
                                      <p:cBhvr>
                                        <p:cTn id="51" dur="500"/>
                                        <p:tgtEl>
                                          <p:spTgt spid="24"/>
                                        </p:tgtEl>
                                      </p:cBhvr>
                                    </p:animEffect>
                                  </p:childTnLst>
                                </p:cTn>
                              </p:par>
                              <p:par>
                                <p:cTn id="52" presetID="4" presetClass="entr" presetSubtype="16" fill="hold" nodeType="with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box(in)">
                                      <p:cBhvr>
                                        <p:cTn id="54" dur="500"/>
                                        <p:tgtEl>
                                          <p:spTgt spid="8"/>
                                        </p:tgtEl>
                                      </p:cBhvr>
                                    </p:animEffect>
                                  </p:childTnLst>
                                </p:cTn>
                              </p:par>
                              <p:par>
                                <p:cTn id="55" presetID="4" presetClass="entr" presetSubtype="16"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box(in)">
                                      <p:cBhvr>
                                        <p:cTn id="57" dur="500"/>
                                        <p:tgtEl>
                                          <p:spTgt spid="27"/>
                                        </p:tgtEl>
                                      </p:cBhvr>
                                    </p:animEffect>
                                  </p:childTnLst>
                                </p:cTn>
                              </p:par>
                              <p:par>
                                <p:cTn id="58" presetID="4" presetClass="entr" presetSubtype="16" fill="hold" nodeType="with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box(in)">
                                      <p:cBhvr>
                                        <p:cTn id="60" dur="500"/>
                                        <p:tgtEl>
                                          <p:spTgt spid="25"/>
                                        </p:tgtEl>
                                      </p:cBhvr>
                                    </p:animEffect>
                                  </p:childTnLst>
                                </p:cTn>
                              </p:par>
                              <p:par>
                                <p:cTn id="61" presetID="4" presetClass="entr" presetSubtype="16" fill="hold"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box(in)">
                                      <p:cBhvr>
                                        <p:cTn id="63" dur="500"/>
                                        <p:tgtEl>
                                          <p:spTgt spid="26"/>
                                        </p:tgtEl>
                                      </p:cBhvr>
                                    </p:animEffect>
                                  </p:childTnLst>
                                </p:cTn>
                              </p:par>
                              <p:par>
                                <p:cTn id="64" presetID="4" presetClass="entr" presetSubtype="16" fill="hold" nodeType="with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ox(in)">
                                      <p:cBhvr>
                                        <p:cTn id="66" dur="500"/>
                                        <p:tgtEl>
                                          <p:spTgt spid="28"/>
                                        </p:tgtEl>
                                      </p:cBhvr>
                                    </p:animEffect>
                                  </p:childTnLst>
                                </p:cTn>
                              </p:par>
                            </p:childTnLst>
                          </p:cTn>
                        </p:par>
                      </p:childTnLst>
                    </p:cTn>
                  </p:par>
                  <p:par>
                    <p:cTn id="67" fill="hold">
                      <p:stCondLst>
                        <p:cond delay="indefinite"/>
                      </p:stCondLst>
                      <p:childTnLst>
                        <p:par>
                          <p:cTn id="68" fill="hold">
                            <p:stCondLst>
                              <p:cond delay="0"/>
                            </p:stCondLst>
                            <p:childTnLst>
                              <p:par>
                                <p:cTn id="69" presetID="4" presetClass="entr" presetSubtype="16" fill="hold" nodeType="clickEffect">
                                  <p:stCondLst>
                                    <p:cond delay="0"/>
                                  </p:stCondLst>
                                  <p:childTnLst>
                                    <p:set>
                                      <p:cBhvr>
                                        <p:cTn id="70" dur="1" fill="hold">
                                          <p:stCondLst>
                                            <p:cond delay="0"/>
                                          </p:stCondLst>
                                        </p:cTn>
                                        <p:tgtEl>
                                          <p:spTgt spid="12">
                                            <p:txEl>
                                              <p:pRg st="0" end="0"/>
                                            </p:txEl>
                                          </p:spTgt>
                                        </p:tgtEl>
                                        <p:attrNameLst>
                                          <p:attrName>style.visibility</p:attrName>
                                        </p:attrNameLst>
                                      </p:cBhvr>
                                      <p:to>
                                        <p:strVal val="visible"/>
                                      </p:to>
                                    </p:set>
                                    <p:animEffect transition="in" filter="box(in)">
                                      <p:cBhvr>
                                        <p:cTn id="71" dur="500"/>
                                        <p:tgtEl>
                                          <p:spTgt spid="12">
                                            <p:txEl>
                                              <p:pRg st="0" end="0"/>
                                            </p:txEl>
                                          </p:spTgt>
                                        </p:tgtEl>
                                      </p:cBhvr>
                                    </p:animEffect>
                                  </p:childTnLst>
                                </p:cTn>
                              </p:par>
                              <p:par>
                                <p:cTn id="72" presetID="4" presetClass="entr" presetSubtype="16" fill="hold" nodeType="withEffect">
                                  <p:stCondLst>
                                    <p:cond delay="0"/>
                                  </p:stCondLst>
                                  <p:childTnLst>
                                    <p:set>
                                      <p:cBhvr>
                                        <p:cTn id="73" dur="1" fill="hold">
                                          <p:stCondLst>
                                            <p:cond delay="0"/>
                                          </p:stCondLst>
                                        </p:cTn>
                                        <p:tgtEl>
                                          <p:spTgt spid="12">
                                            <p:txEl>
                                              <p:pRg st="1" end="1"/>
                                            </p:txEl>
                                          </p:spTgt>
                                        </p:tgtEl>
                                        <p:attrNameLst>
                                          <p:attrName>style.visibility</p:attrName>
                                        </p:attrNameLst>
                                      </p:cBhvr>
                                      <p:to>
                                        <p:strVal val="visible"/>
                                      </p:to>
                                    </p:set>
                                    <p:animEffect transition="in" filter="box(in)">
                                      <p:cBhvr>
                                        <p:cTn id="74" dur="500"/>
                                        <p:tgtEl>
                                          <p:spTgt spid="12">
                                            <p:txEl>
                                              <p:pRg st="1" end="1"/>
                                            </p:txEl>
                                          </p:spTgt>
                                        </p:tgtEl>
                                      </p:cBhvr>
                                    </p:animEffect>
                                  </p:childTnLst>
                                </p:cTn>
                              </p:par>
                              <p:par>
                                <p:cTn id="75" presetID="4" presetClass="entr" presetSubtype="16" fill="hold" nodeType="with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box(in)">
                                      <p:cBhvr>
                                        <p:cTn id="77" dur="500"/>
                                        <p:tgtEl>
                                          <p:spTgt spid="13"/>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nodeType="clickEffect">
                                  <p:stCondLst>
                                    <p:cond delay="0"/>
                                  </p:stCondLst>
                                  <p:childTnLst>
                                    <p:set>
                                      <p:cBhvr>
                                        <p:cTn id="81" dur="1" fill="hold">
                                          <p:stCondLst>
                                            <p:cond delay="0"/>
                                          </p:stCondLst>
                                        </p:cTn>
                                        <p:tgtEl>
                                          <p:spTgt spid="12">
                                            <p:txEl>
                                              <p:pRg st="2" end="2"/>
                                            </p:txEl>
                                          </p:spTgt>
                                        </p:tgtEl>
                                        <p:attrNameLst>
                                          <p:attrName>style.visibility</p:attrName>
                                        </p:attrNameLst>
                                      </p:cBhvr>
                                      <p:to>
                                        <p:strVal val="visible"/>
                                      </p:to>
                                    </p:set>
                                    <p:animEffect transition="in" filter="box(in)">
                                      <p:cBhvr>
                                        <p:cTn id="82" dur="500"/>
                                        <p:tgtEl>
                                          <p:spTgt spid="12">
                                            <p:txEl>
                                              <p:pRg st="2" end="2"/>
                                            </p:txEl>
                                          </p:spTgt>
                                        </p:tgtEl>
                                      </p:cBhvr>
                                    </p:animEffect>
                                  </p:childTnLst>
                                </p:cTn>
                              </p:par>
                              <p:par>
                                <p:cTn id="83" presetID="4" presetClass="entr" presetSubtype="16" fill="hold" nodeType="withEffect">
                                  <p:stCondLst>
                                    <p:cond delay="0"/>
                                  </p:stCondLst>
                                  <p:childTnLst>
                                    <p:set>
                                      <p:cBhvr>
                                        <p:cTn id="84" dur="1" fill="hold">
                                          <p:stCondLst>
                                            <p:cond delay="0"/>
                                          </p:stCondLst>
                                        </p:cTn>
                                        <p:tgtEl>
                                          <p:spTgt spid="12">
                                            <p:txEl>
                                              <p:pRg st="3" end="3"/>
                                            </p:txEl>
                                          </p:spTgt>
                                        </p:tgtEl>
                                        <p:attrNameLst>
                                          <p:attrName>style.visibility</p:attrName>
                                        </p:attrNameLst>
                                      </p:cBhvr>
                                      <p:to>
                                        <p:strVal val="visible"/>
                                      </p:to>
                                    </p:set>
                                    <p:animEffect transition="in" filter="box(in)">
                                      <p:cBhvr>
                                        <p:cTn id="85" dur="500"/>
                                        <p:tgtEl>
                                          <p:spTgt spid="12">
                                            <p:txEl>
                                              <p:pRg st="3" end="3"/>
                                            </p:txEl>
                                          </p:spTgt>
                                        </p:tgtEl>
                                      </p:cBhvr>
                                    </p:animEffect>
                                  </p:childTnLst>
                                </p:cTn>
                              </p:par>
                              <p:par>
                                <p:cTn id="86" presetID="4" presetClass="entr" presetSubtype="16" fill="hold" nodeType="withEffect">
                                  <p:stCondLst>
                                    <p:cond delay="0"/>
                                  </p:stCondLst>
                                  <p:childTnLst>
                                    <p:set>
                                      <p:cBhvr>
                                        <p:cTn id="87" dur="1" fill="hold">
                                          <p:stCondLst>
                                            <p:cond delay="0"/>
                                          </p:stCondLst>
                                        </p:cTn>
                                        <p:tgtEl>
                                          <p:spTgt spid="14"/>
                                        </p:tgtEl>
                                        <p:attrNameLst>
                                          <p:attrName>style.visibility</p:attrName>
                                        </p:attrNameLst>
                                      </p:cBhvr>
                                      <p:to>
                                        <p:strVal val="visible"/>
                                      </p:to>
                                    </p:set>
                                    <p:animEffect transition="in" filter="box(in)">
                                      <p:cBhvr>
                                        <p:cTn id="88" dur="500"/>
                                        <p:tgtEl>
                                          <p:spTgt spid="14"/>
                                        </p:tgtEl>
                                      </p:cBhvr>
                                    </p:animEffect>
                                  </p:childTnLst>
                                </p:cTn>
                              </p:par>
                            </p:childTnLst>
                          </p:cTn>
                        </p:par>
                      </p:childTnLst>
                    </p:cTn>
                  </p:par>
                  <p:par>
                    <p:cTn id="89" fill="hold">
                      <p:stCondLst>
                        <p:cond delay="indefinite"/>
                      </p:stCondLst>
                      <p:childTnLst>
                        <p:par>
                          <p:cTn id="90" fill="hold">
                            <p:stCondLst>
                              <p:cond delay="0"/>
                            </p:stCondLst>
                            <p:childTnLst>
                              <p:par>
                                <p:cTn id="91" presetID="4" presetClass="entr" presetSubtype="16" fill="hold" nodeType="clickEffect">
                                  <p:stCondLst>
                                    <p:cond delay="0"/>
                                  </p:stCondLst>
                                  <p:childTnLst>
                                    <p:set>
                                      <p:cBhvr>
                                        <p:cTn id="92" dur="1" fill="hold">
                                          <p:stCondLst>
                                            <p:cond delay="0"/>
                                          </p:stCondLst>
                                        </p:cTn>
                                        <p:tgtEl>
                                          <p:spTgt spid="12">
                                            <p:txEl>
                                              <p:pRg st="4" end="4"/>
                                            </p:txEl>
                                          </p:spTgt>
                                        </p:tgtEl>
                                        <p:attrNameLst>
                                          <p:attrName>style.visibility</p:attrName>
                                        </p:attrNameLst>
                                      </p:cBhvr>
                                      <p:to>
                                        <p:strVal val="visible"/>
                                      </p:to>
                                    </p:set>
                                    <p:animEffect transition="in" filter="box(in)">
                                      <p:cBhvr>
                                        <p:cTn id="93" dur="500"/>
                                        <p:tgtEl>
                                          <p:spTgt spid="12">
                                            <p:txEl>
                                              <p:pRg st="4" end="4"/>
                                            </p:txEl>
                                          </p:spTgt>
                                        </p:tgtEl>
                                      </p:cBhvr>
                                    </p:animEffect>
                                  </p:childTnLst>
                                </p:cTn>
                              </p:par>
                              <p:par>
                                <p:cTn id="94" presetID="4" presetClass="entr" presetSubtype="16" fill="hold" nodeType="withEffect">
                                  <p:stCondLst>
                                    <p:cond delay="0"/>
                                  </p:stCondLst>
                                  <p:childTnLst>
                                    <p:set>
                                      <p:cBhvr>
                                        <p:cTn id="95" dur="1" fill="hold">
                                          <p:stCondLst>
                                            <p:cond delay="0"/>
                                          </p:stCondLst>
                                        </p:cTn>
                                        <p:tgtEl>
                                          <p:spTgt spid="12">
                                            <p:txEl>
                                              <p:pRg st="5" end="5"/>
                                            </p:txEl>
                                          </p:spTgt>
                                        </p:tgtEl>
                                        <p:attrNameLst>
                                          <p:attrName>style.visibility</p:attrName>
                                        </p:attrNameLst>
                                      </p:cBhvr>
                                      <p:to>
                                        <p:strVal val="visible"/>
                                      </p:to>
                                    </p:set>
                                    <p:animEffect transition="in" filter="box(in)">
                                      <p:cBhvr>
                                        <p:cTn id="96" dur="500"/>
                                        <p:tgtEl>
                                          <p:spTgt spid="12">
                                            <p:txEl>
                                              <p:pRg st="5" end="5"/>
                                            </p:txEl>
                                          </p:spTgt>
                                        </p:tgtEl>
                                      </p:cBhvr>
                                    </p:animEffect>
                                  </p:childTnLst>
                                </p:cTn>
                              </p:par>
                              <p:par>
                                <p:cTn id="97" presetID="4" presetClass="entr" presetSubtype="16" fill="hold" nodeType="with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ox(in)">
                                      <p:cBhvr>
                                        <p:cTn id="9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3" grpId="0" animBg="1"/>
      <p:bldP spid="2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3200" dirty="0" smtClean="0"/>
              <a:t>Time </a:t>
            </a:r>
            <a:r>
              <a:rPr lang="es-ES" sz="3200" dirty="0" err="1" smtClean="0"/>
              <a:t>Scale</a:t>
            </a:r>
            <a:r>
              <a:rPr lang="es-ES" sz="3200" dirty="0" smtClean="0"/>
              <a:t> </a:t>
            </a:r>
            <a:r>
              <a:rPr lang="es-ES" sz="3200" dirty="0" err="1" smtClean="0"/>
              <a:t>Selection</a:t>
            </a:r>
            <a:r>
              <a:rPr lang="es-ES" sz="3200" dirty="0" smtClean="0"/>
              <a:t> – Long-</a:t>
            </a:r>
            <a:r>
              <a:rPr lang="es-ES" sz="3200" dirty="0" err="1" smtClean="0"/>
              <a:t>Lat</a:t>
            </a:r>
            <a:r>
              <a:rPr lang="es-ES" sz="3200" dirty="0" smtClean="0"/>
              <a:t>-</a:t>
            </a:r>
            <a:r>
              <a:rPr lang="es-ES" sz="3200" dirty="0" err="1" smtClean="0"/>
              <a:t>Dir</a:t>
            </a:r>
            <a:r>
              <a:rPr lang="es-ES" sz="3200" dirty="0" smtClean="0"/>
              <a:t> UAV I</a:t>
            </a:r>
            <a:endParaRPr lang="en-US" sz="3200" dirty="0"/>
          </a:p>
        </p:txBody>
      </p:sp>
      <p:sp>
        <p:nvSpPr>
          <p:cNvPr id="3" name="Marcador de contenido 2"/>
          <p:cNvSpPr>
            <a:spLocks noGrp="1"/>
          </p:cNvSpPr>
          <p:nvPr>
            <p:ph idx="1"/>
          </p:nvPr>
        </p:nvSpPr>
        <p:spPr/>
        <p:txBody>
          <a:bodyPr/>
          <a:lstStyle/>
          <a:p>
            <a:endParaRPr lang="en-US"/>
          </a:p>
        </p:txBody>
      </p:sp>
      <p:sp>
        <p:nvSpPr>
          <p:cNvPr id="4" name="Marcador de número de diapositiva 3"/>
          <p:cNvSpPr>
            <a:spLocks noGrp="1"/>
          </p:cNvSpPr>
          <p:nvPr>
            <p:ph type="sldNum" sz="quarter" idx="10"/>
          </p:nvPr>
        </p:nvSpPr>
        <p:spPr/>
        <p:txBody>
          <a:bodyPr/>
          <a:lstStyle/>
          <a:p>
            <a:pPr>
              <a:defRPr/>
            </a:pPr>
            <a:fld id="{14FB0ADE-CE75-4560-A2F8-849894C8BC96}" type="slidenum">
              <a:rPr lang="es-ES" smtClean="0"/>
              <a:pPr>
                <a:defRPr/>
              </a:pPr>
              <a:t>46</a:t>
            </a:fld>
            <a:endParaRPr lang="es-ES"/>
          </a:p>
        </p:txBody>
      </p:sp>
      <p:pic>
        <p:nvPicPr>
          <p:cNvPr id="5" name="Imagen 4"/>
          <p:cNvPicPr>
            <a:picLocks noChangeAspect="1"/>
          </p:cNvPicPr>
          <p:nvPr/>
        </p:nvPicPr>
        <p:blipFill rotWithShape="1">
          <a:blip r:embed="rId2"/>
          <a:srcRect t="13063" b="10952"/>
          <a:stretch/>
        </p:blipFill>
        <p:spPr>
          <a:xfrm>
            <a:off x="29780" y="1196752"/>
            <a:ext cx="9084439" cy="5184576"/>
          </a:xfrm>
          <a:prstGeom prst="rect">
            <a:avLst/>
          </a:prstGeom>
        </p:spPr>
      </p:pic>
    </p:spTree>
    <p:extLst>
      <p:ext uri="{BB962C8B-B14F-4D97-AF65-F5344CB8AC3E}">
        <p14:creationId xmlns:p14="http://schemas.microsoft.com/office/powerpoint/2010/main" val="35866704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endParaRPr lang="en-US"/>
          </a:p>
        </p:txBody>
      </p:sp>
      <p:sp>
        <p:nvSpPr>
          <p:cNvPr id="4" name="Marcador de número de diapositiva 3"/>
          <p:cNvSpPr>
            <a:spLocks noGrp="1"/>
          </p:cNvSpPr>
          <p:nvPr>
            <p:ph type="sldNum" sz="quarter" idx="10"/>
          </p:nvPr>
        </p:nvSpPr>
        <p:spPr/>
        <p:txBody>
          <a:bodyPr/>
          <a:lstStyle/>
          <a:p>
            <a:pPr>
              <a:defRPr/>
            </a:pPr>
            <a:fld id="{14FB0ADE-CE75-4560-A2F8-849894C8BC96}" type="slidenum">
              <a:rPr lang="es-ES" smtClean="0"/>
              <a:pPr>
                <a:defRPr/>
              </a:pPr>
              <a:t>47</a:t>
            </a:fld>
            <a:endParaRPr lang="es-ES"/>
          </a:p>
        </p:txBody>
      </p:sp>
      <p:pic>
        <p:nvPicPr>
          <p:cNvPr id="5" name="Imagen 4"/>
          <p:cNvPicPr>
            <a:picLocks noChangeAspect="1"/>
          </p:cNvPicPr>
          <p:nvPr/>
        </p:nvPicPr>
        <p:blipFill rotWithShape="1">
          <a:blip r:embed="rId2"/>
          <a:srcRect t="19395" b="18339"/>
          <a:stretch/>
        </p:blipFill>
        <p:spPr>
          <a:xfrm>
            <a:off x="29780" y="1340767"/>
            <a:ext cx="9084439" cy="4248473"/>
          </a:xfrm>
          <a:prstGeom prst="rect">
            <a:avLst/>
          </a:prstGeom>
        </p:spPr>
      </p:pic>
      <p:sp>
        <p:nvSpPr>
          <p:cNvPr id="8" name="Título 1"/>
          <p:cNvSpPr>
            <a:spLocks noGrp="1"/>
          </p:cNvSpPr>
          <p:nvPr>
            <p:ph type="title"/>
          </p:nvPr>
        </p:nvSpPr>
        <p:spPr>
          <a:xfrm>
            <a:off x="1150938" y="214313"/>
            <a:ext cx="7963281" cy="622300"/>
          </a:xfrm>
        </p:spPr>
        <p:txBody>
          <a:bodyPr/>
          <a:lstStyle/>
          <a:p>
            <a:r>
              <a:rPr lang="es-ES" sz="3200" dirty="0" smtClean="0"/>
              <a:t>Time </a:t>
            </a:r>
            <a:r>
              <a:rPr lang="es-ES" sz="3200" dirty="0" err="1" smtClean="0"/>
              <a:t>Scale</a:t>
            </a:r>
            <a:r>
              <a:rPr lang="es-ES" sz="3200" dirty="0" smtClean="0"/>
              <a:t> </a:t>
            </a:r>
            <a:r>
              <a:rPr lang="es-ES" sz="3200" dirty="0" err="1" smtClean="0"/>
              <a:t>Selection</a:t>
            </a:r>
            <a:r>
              <a:rPr lang="es-ES" sz="3200" dirty="0" smtClean="0"/>
              <a:t> – Long-</a:t>
            </a:r>
            <a:r>
              <a:rPr lang="es-ES" sz="3200" dirty="0" err="1" smtClean="0"/>
              <a:t>Lat</a:t>
            </a:r>
            <a:r>
              <a:rPr lang="es-ES" sz="3200" dirty="0" smtClean="0"/>
              <a:t>-</a:t>
            </a:r>
            <a:r>
              <a:rPr lang="es-ES" sz="3200" dirty="0" err="1" smtClean="0"/>
              <a:t>Dir</a:t>
            </a:r>
            <a:r>
              <a:rPr lang="es-ES" sz="3200" dirty="0" smtClean="0"/>
              <a:t> UAV II</a:t>
            </a:r>
            <a:endParaRPr lang="en-US" sz="3200" dirty="0"/>
          </a:p>
        </p:txBody>
      </p:sp>
    </p:spTree>
    <p:extLst>
      <p:ext uri="{BB962C8B-B14F-4D97-AF65-F5344CB8AC3E}">
        <p14:creationId xmlns:p14="http://schemas.microsoft.com/office/powerpoint/2010/main" val="3638614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ctrTitle"/>
          </p:nvPr>
        </p:nvSpPr>
        <p:spPr/>
        <p:txBody>
          <a:bodyPr/>
          <a:lstStyle/>
          <a:p>
            <a:r>
              <a:rPr lang="es-ES" sz="3600" dirty="0" smtClean="0"/>
              <a:t>Time </a:t>
            </a:r>
            <a:r>
              <a:rPr lang="es-ES" sz="3600" dirty="0" err="1" smtClean="0"/>
              <a:t>Scale</a:t>
            </a:r>
            <a:r>
              <a:rPr lang="es-ES" sz="3600" dirty="0" smtClean="0"/>
              <a:t> </a:t>
            </a:r>
            <a:r>
              <a:rPr lang="es-ES" sz="3600" dirty="0" err="1" smtClean="0"/>
              <a:t>Sequential</a:t>
            </a:r>
            <a:r>
              <a:rPr lang="es-ES" sz="3600" dirty="0" smtClean="0"/>
              <a:t> </a:t>
            </a:r>
            <a:r>
              <a:rPr lang="es-ES" sz="3600" dirty="0" err="1" smtClean="0"/>
              <a:t>Decomposition</a:t>
            </a:r>
            <a:endParaRPr lang="en-US" sz="3600" dirty="0"/>
          </a:p>
        </p:txBody>
      </p:sp>
      <p:sp>
        <p:nvSpPr>
          <p:cNvPr id="6" name="Subtítulo 5"/>
          <p:cNvSpPr>
            <a:spLocks noGrp="1"/>
          </p:cNvSpPr>
          <p:nvPr>
            <p:ph type="subTitle" idx="1"/>
          </p:nvPr>
        </p:nvSpPr>
        <p:spPr/>
        <p:txBody>
          <a:bodyPr/>
          <a:lstStyle/>
          <a:p>
            <a:endParaRPr lang="en-US"/>
          </a:p>
        </p:txBody>
      </p:sp>
      <p:sp>
        <p:nvSpPr>
          <p:cNvPr id="4" name="Marcador de número de diapositiva 3"/>
          <p:cNvSpPr>
            <a:spLocks noGrp="1"/>
          </p:cNvSpPr>
          <p:nvPr>
            <p:ph type="sldNum" sz="quarter" idx="11"/>
          </p:nvPr>
        </p:nvSpPr>
        <p:spPr/>
        <p:txBody>
          <a:bodyPr/>
          <a:lstStyle/>
          <a:p>
            <a:pPr>
              <a:defRPr/>
            </a:pPr>
            <a:fld id="{14FB0ADE-CE75-4560-A2F8-849894C8BC96}" type="slidenum">
              <a:rPr lang="es-ES" smtClean="0"/>
              <a:pPr>
                <a:defRPr/>
              </a:pPr>
              <a:t>48</a:t>
            </a:fld>
            <a:endParaRPr lang="es-ES"/>
          </a:p>
        </p:txBody>
      </p:sp>
    </p:spTree>
    <p:extLst>
      <p:ext uri="{BB962C8B-B14F-4D97-AF65-F5344CB8AC3E}">
        <p14:creationId xmlns:p14="http://schemas.microsoft.com/office/powerpoint/2010/main" val="2823006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2400" dirty="0" smtClean="0"/>
              <a:t>4-Time-Scale </a:t>
            </a:r>
            <a:r>
              <a:rPr lang="es-ES" sz="2400" dirty="0" err="1" smtClean="0"/>
              <a:t>Sequential</a:t>
            </a:r>
            <a:r>
              <a:rPr lang="es-ES" sz="2400" dirty="0" smtClean="0"/>
              <a:t> </a:t>
            </a:r>
            <a:r>
              <a:rPr lang="es-ES" sz="2400" dirty="0" err="1" smtClean="0"/>
              <a:t>Decomposition</a:t>
            </a:r>
            <a:r>
              <a:rPr lang="es-ES" sz="2400" dirty="0" smtClean="0"/>
              <a:t>: Longitudinal</a:t>
            </a:r>
            <a:endParaRPr lang="en-US" sz="2400" dirty="0"/>
          </a:p>
        </p:txBody>
      </p:sp>
      <p:sp>
        <p:nvSpPr>
          <p:cNvPr id="3" name="Marcador de contenido 2"/>
          <p:cNvSpPr>
            <a:spLocks noGrp="1"/>
          </p:cNvSpPr>
          <p:nvPr>
            <p:ph idx="1"/>
          </p:nvPr>
        </p:nvSpPr>
        <p:spPr/>
        <p:txBody>
          <a:bodyPr/>
          <a:lstStyle/>
          <a:p>
            <a:endParaRPr lang="en-US"/>
          </a:p>
        </p:txBody>
      </p:sp>
      <p:sp>
        <p:nvSpPr>
          <p:cNvPr id="4" name="Marcador de número de diapositiva 3"/>
          <p:cNvSpPr>
            <a:spLocks noGrp="1"/>
          </p:cNvSpPr>
          <p:nvPr>
            <p:ph type="sldNum" sz="quarter" idx="10"/>
          </p:nvPr>
        </p:nvSpPr>
        <p:spPr/>
        <p:txBody>
          <a:bodyPr/>
          <a:lstStyle/>
          <a:p>
            <a:pPr>
              <a:defRPr/>
            </a:pPr>
            <a:fld id="{14FB0ADE-CE75-4560-A2F8-849894C8BC96}" type="slidenum">
              <a:rPr lang="es-ES" smtClean="0"/>
              <a:pPr>
                <a:defRPr/>
              </a:pPr>
              <a:t>49</a:t>
            </a:fld>
            <a:endParaRPr lang="es-ES"/>
          </a:p>
        </p:txBody>
      </p:sp>
      <p:pic>
        <p:nvPicPr>
          <p:cNvPr id="5" name="Imagen 4"/>
          <p:cNvPicPr>
            <a:picLocks noChangeAspect="1"/>
          </p:cNvPicPr>
          <p:nvPr/>
        </p:nvPicPr>
        <p:blipFill rotWithShape="1">
          <a:blip r:embed="rId2"/>
          <a:srcRect t="13063" b="6730"/>
          <a:stretch/>
        </p:blipFill>
        <p:spPr>
          <a:xfrm>
            <a:off x="29780" y="908719"/>
            <a:ext cx="9084439" cy="5472609"/>
          </a:xfrm>
          <a:prstGeom prst="rect">
            <a:avLst/>
          </a:prstGeom>
        </p:spPr>
      </p:pic>
    </p:spTree>
    <p:extLst>
      <p:ext uri="{BB962C8B-B14F-4D97-AF65-F5344CB8AC3E}">
        <p14:creationId xmlns:p14="http://schemas.microsoft.com/office/powerpoint/2010/main" val="30523539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3600" dirty="0" smtClean="0"/>
              <a:t>Singular </a:t>
            </a:r>
            <a:r>
              <a:rPr lang="es-ES" sz="3600" dirty="0" err="1" smtClean="0"/>
              <a:t>Perturbation</a:t>
            </a:r>
            <a:r>
              <a:rPr lang="es-ES" sz="3600" dirty="0" smtClean="0"/>
              <a:t> </a:t>
            </a:r>
            <a:r>
              <a:rPr lang="es-ES" sz="3600" dirty="0" err="1" smtClean="0"/>
              <a:t>Solution</a:t>
            </a:r>
            <a:r>
              <a:rPr lang="es-ES" sz="3600" dirty="0" smtClean="0"/>
              <a:t> </a:t>
            </a:r>
            <a:endParaRPr lang="es-ES" sz="3600" dirty="0"/>
          </a:p>
        </p:txBody>
      </p:sp>
      <p:sp>
        <p:nvSpPr>
          <p:cNvPr id="3" name="2 Marcador de contenido"/>
          <p:cNvSpPr>
            <a:spLocks noGrp="1"/>
          </p:cNvSpPr>
          <p:nvPr>
            <p:ph idx="1"/>
          </p:nvPr>
        </p:nvSpPr>
        <p:spPr>
          <a:xfrm>
            <a:off x="539552" y="1196752"/>
            <a:ext cx="8280920" cy="5040560"/>
          </a:xfrm>
        </p:spPr>
        <p:txBody>
          <a:bodyPr/>
          <a:lstStyle/>
          <a:p>
            <a:r>
              <a:rPr lang="en-US" sz="2400" dirty="0" smtClean="0">
                <a:solidFill>
                  <a:schemeClr val="tx1"/>
                </a:solidFill>
                <a:latin typeface="+mn-lt"/>
                <a:ea typeface="+mn-ea"/>
                <a:cs typeface="+mn-cs"/>
              </a:rPr>
              <a:t>Define Singular Perturbation methodology that permits:</a:t>
            </a:r>
          </a:p>
          <a:p>
            <a:pPr lvl="1"/>
            <a:r>
              <a:rPr lang="en-US" sz="1800" dirty="0" smtClean="0">
                <a:solidFill>
                  <a:schemeClr val="tx1"/>
                </a:solidFill>
                <a:latin typeface="+mn-lt"/>
                <a:ea typeface="+mn-ea"/>
                <a:cs typeface="+mn-cs"/>
              </a:rPr>
              <a:t>Analyze time scale properties of singular perturbation problems.</a:t>
            </a:r>
          </a:p>
          <a:p>
            <a:pPr lvl="2"/>
            <a:endParaRPr lang="en-US" sz="1400" dirty="0" smtClean="0">
              <a:solidFill>
                <a:schemeClr val="tx1"/>
              </a:solidFill>
              <a:latin typeface="+mn-lt"/>
              <a:ea typeface="+mn-ea"/>
              <a:cs typeface="+mn-cs"/>
            </a:endParaRPr>
          </a:p>
          <a:p>
            <a:pPr lvl="1"/>
            <a:r>
              <a:rPr lang="en-US" sz="1800" dirty="0" smtClean="0"/>
              <a:t>Provide appropriate control laws for SP 3-Time-Scale (3TS) systems.</a:t>
            </a:r>
            <a:endParaRPr lang="en-US" sz="1800" dirty="0" smtClean="0">
              <a:solidFill>
                <a:schemeClr val="tx1"/>
              </a:solidFill>
              <a:latin typeface="+mn-lt"/>
              <a:ea typeface="+mn-ea"/>
              <a:cs typeface="+mn-cs"/>
            </a:endParaRPr>
          </a:p>
          <a:p>
            <a:pPr lvl="2"/>
            <a:r>
              <a:rPr lang="en-US" sz="1600" dirty="0" smtClean="0">
                <a:sym typeface="Symbol"/>
              </a:rPr>
              <a:t>S</a:t>
            </a:r>
            <a:r>
              <a:rPr lang="en-US" sz="1600" dirty="0" smtClean="0">
                <a:solidFill>
                  <a:schemeClr val="tx1"/>
                </a:solidFill>
                <a:latin typeface="+mn-lt"/>
                <a:ea typeface="+mn-ea"/>
                <a:cs typeface="+mn-cs"/>
              </a:rPr>
              <a:t>elect desired degree of stability of each of the time-scale subsystems</a:t>
            </a:r>
            <a:r>
              <a:rPr lang="en-US" sz="1600" dirty="0" smtClean="0">
                <a:ea typeface="+mn-ea"/>
                <a:cs typeface="+mn-cs"/>
              </a:rPr>
              <a:t>.</a:t>
            </a:r>
          </a:p>
          <a:p>
            <a:pPr lvl="2"/>
            <a:endParaRPr lang="en-US" sz="1000" dirty="0" smtClean="0">
              <a:solidFill>
                <a:schemeClr val="tx1"/>
              </a:solidFill>
              <a:latin typeface="+mn-lt"/>
              <a:ea typeface="+mn-ea"/>
              <a:cs typeface="+mn-cs"/>
            </a:endParaRPr>
          </a:p>
          <a:p>
            <a:pPr lvl="1"/>
            <a:r>
              <a:rPr lang="en-US" sz="1800" dirty="0" smtClean="0">
                <a:solidFill>
                  <a:schemeClr val="tx1"/>
                </a:solidFill>
                <a:latin typeface="+mn-lt"/>
                <a:ea typeface="+mn-ea"/>
                <a:cs typeface="+mn-cs"/>
              </a:rPr>
              <a:t>Define methodology that permits to demonstrate the asymptotic stability properties of the resulting closed loop full system:</a:t>
            </a:r>
          </a:p>
          <a:p>
            <a:pPr lvl="2"/>
            <a:r>
              <a:rPr lang="en-US" sz="1600" dirty="0" smtClean="0">
                <a:solidFill>
                  <a:schemeClr val="tx1"/>
                </a:solidFill>
                <a:latin typeface="+mn-lt"/>
                <a:ea typeface="+mn-ea"/>
                <a:cs typeface="+mn-cs"/>
              </a:rPr>
              <a:t>Select </a:t>
            </a:r>
            <a:r>
              <a:rPr lang="en-US" sz="1600" dirty="0" err="1" smtClean="0">
                <a:solidFill>
                  <a:schemeClr val="tx1"/>
                </a:solidFill>
                <a:latin typeface="+mn-lt"/>
                <a:ea typeface="+mn-ea"/>
                <a:cs typeface="+mn-cs"/>
              </a:rPr>
              <a:t>Lyapunov</a:t>
            </a:r>
            <a:r>
              <a:rPr lang="en-US" sz="1600" dirty="0" smtClean="0">
                <a:solidFill>
                  <a:schemeClr val="tx1"/>
                </a:solidFill>
                <a:latin typeface="+mn-lt"/>
                <a:ea typeface="+mn-ea"/>
                <a:cs typeface="+mn-cs"/>
              </a:rPr>
              <a:t> functions for each of the singularly perturbed systems.</a:t>
            </a:r>
          </a:p>
          <a:p>
            <a:pPr lvl="2"/>
            <a:r>
              <a:rPr lang="en-US" sz="1600" dirty="0" smtClean="0">
                <a:solidFill>
                  <a:schemeClr val="tx1"/>
                </a:solidFill>
                <a:latin typeface="+mn-lt"/>
                <a:ea typeface="+mn-ea"/>
                <a:cs typeface="+mn-cs"/>
              </a:rPr>
              <a:t>Construct associated composite </a:t>
            </a:r>
            <a:r>
              <a:rPr lang="en-US" sz="1600" dirty="0" err="1" smtClean="0">
                <a:solidFill>
                  <a:schemeClr val="tx1"/>
                </a:solidFill>
                <a:latin typeface="+mn-lt"/>
                <a:ea typeface="+mn-ea"/>
                <a:cs typeface="+mn-cs"/>
              </a:rPr>
              <a:t>Lyapunov</a:t>
            </a:r>
            <a:r>
              <a:rPr lang="en-US" sz="1600" dirty="0" smtClean="0">
                <a:solidFill>
                  <a:schemeClr val="tx1"/>
                </a:solidFill>
                <a:latin typeface="+mn-lt"/>
                <a:ea typeface="+mn-ea"/>
                <a:cs typeface="+mn-cs"/>
              </a:rPr>
              <a:t> function for the full </a:t>
            </a:r>
            <a:r>
              <a:rPr lang="es-ES" sz="1600" dirty="0" err="1" smtClean="0">
                <a:solidFill>
                  <a:schemeClr val="tx1"/>
                </a:solidFill>
                <a:latin typeface="+mn-lt"/>
                <a:ea typeface="+mn-ea"/>
                <a:cs typeface="+mn-cs"/>
              </a:rPr>
              <a:t>system</a:t>
            </a:r>
            <a:r>
              <a:rPr lang="es-ES" sz="1600" dirty="0" smtClean="0">
                <a:solidFill>
                  <a:schemeClr val="tx1"/>
                </a:solidFill>
                <a:latin typeface="+mn-lt"/>
                <a:ea typeface="+mn-ea"/>
                <a:cs typeface="+mn-cs"/>
              </a:rPr>
              <a:t>.</a:t>
            </a:r>
          </a:p>
          <a:p>
            <a:pPr lvl="2"/>
            <a:endParaRPr lang="es-ES" sz="1200" dirty="0" smtClean="0">
              <a:solidFill>
                <a:schemeClr val="tx1"/>
              </a:solidFill>
              <a:latin typeface="+mn-lt"/>
              <a:ea typeface="+mn-ea"/>
              <a:cs typeface="+mn-cs"/>
            </a:endParaRPr>
          </a:p>
          <a:p>
            <a:pPr lvl="1"/>
            <a:r>
              <a:rPr lang="en-US" sz="1800" dirty="0" smtClean="0"/>
              <a:t>Provide a general SP Analysis methodology for Nth-time-scale systems.</a:t>
            </a:r>
          </a:p>
          <a:p>
            <a:pPr lvl="2"/>
            <a:r>
              <a:rPr lang="en-US" sz="1600" dirty="0" smtClean="0"/>
              <a:t>Time scale analysis.</a:t>
            </a:r>
          </a:p>
          <a:p>
            <a:pPr lvl="2"/>
            <a:r>
              <a:rPr lang="en-US" sz="1600" dirty="0" smtClean="0"/>
              <a:t>Control strategy</a:t>
            </a:r>
          </a:p>
          <a:p>
            <a:pPr lvl="2"/>
            <a:r>
              <a:rPr lang="en-US" sz="1600" dirty="0" smtClean="0"/>
              <a:t>Asymptotic Stability.</a:t>
            </a:r>
          </a:p>
        </p:txBody>
      </p:sp>
      <p:sp>
        <p:nvSpPr>
          <p:cNvPr id="5" name="4 Marcador de número de diapositiva"/>
          <p:cNvSpPr>
            <a:spLocks noGrp="1"/>
          </p:cNvSpPr>
          <p:nvPr>
            <p:ph type="sldNum" sz="quarter" idx="4294967295"/>
          </p:nvPr>
        </p:nvSpPr>
        <p:spPr>
          <a:xfrm>
            <a:off x="7042150" y="6243638"/>
            <a:ext cx="1905000" cy="457200"/>
          </a:xfrm>
          <a:prstGeom prst="rect">
            <a:avLst/>
          </a:prstGeom>
        </p:spPr>
        <p:txBody>
          <a:bodyPr/>
          <a:lstStyle/>
          <a:p>
            <a:pPr>
              <a:defRPr/>
            </a:pPr>
            <a:fld id="{8395C71D-A1E9-4C6C-95BC-D65559E1623D}" type="slidenum">
              <a:rPr lang="es-ES" smtClean="0"/>
              <a:pPr>
                <a:defRPr/>
              </a:pPr>
              <a:t>5</a:t>
            </a:fld>
            <a:endParaRPr lang="es-ES"/>
          </a:p>
        </p:txBody>
      </p:sp>
    </p:spTree>
    <p:extLst>
      <p:ext uri="{BB962C8B-B14F-4D97-AF65-F5344CB8AC3E}">
        <p14:creationId xmlns:p14="http://schemas.microsoft.com/office/powerpoint/2010/main" val="3350651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ox(i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ox(i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ox(in)">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ox(in)">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box(in)">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box(in)">
                                      <p:cBhvr>
                                        <p:cTn id="42" dur="500"/>
                                        <p:tgtEl>
                                          <p:spTgt spid="3">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box(in)">
                                      <p:cBhvr>
                                        <p:cTn id="47" dur="500"/>
                                        <p:tgtEl>
                                          <p:spTgt spid="3">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3">
                                            <p:txEl>
                                              <p:pRg st="12" end="12"/>
                                            </p:txEl>
                                          </p:spTgt>
                                        </p:tgtEl>
                                        <p:attrNameLst>
                                          <p:attrName>style.visibility</p:attrName>
                                        </p:attrNameLst>
                                      </p:cBhvr>
                                      <p:to>
                                        <p:strVal val="visible"/>
                                      </p:to>
                                    </p:set>
                                    <p:animEffect transition="in" filter="box(in)">
                                      <p:cBhvr>
                                        <p:cTn id="52" dur="500"/>
                                        <p:tgtEl>
                                          <p:spTgt spid="3">
                                            <p:txEl>
                                              <p:pRg st="12" end="1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3">
                                            <p:txEl>
                                              <p:pRg st="13" end="13"/>
                                            </p:txEl>
                                          </p:spTgt>
                                        </p:tgtEl>
                                        <p:attrNameLst>
                                          <p:attrName>style.visibility</p:attrName>
                                        </p:attrNameLst>
                                      </p:cBhvr>
                                      <p:to>
                                        <p:strVal val="visible"/>
                                      </p:to>
                                    </p:set>
                                    <p:animEffect transition="in" filter="box(in)">
                                      <p:cBhvr>
                                        <p:cTn id="57"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2400" dirty="0" smtClean="0"/>
              <a:t>4-Time-Scale </a:t>
            </a:r>
            <a:r>
              <a:rPr lang="es-ES" sz="2400" dirty="0" err="1" smtClean="0"/>
              <a:t>Sequential</a:t>
            </a:r>
            <a:r>
              <a:rPr lang="es-ES" sz="2400" dirty="0" smtClean="0"/>
              <a:t> </a:t>
            </a:r>
            <a:r>
              <a:rPr lang="es-ES" sz="2400" dirty="0" err="1" smtClean="0"/>
              <a:t>Decomposition</a:t>
            </a:r>
            <a:r>
              <a:rPr lang="es-ES" sz="2400" dirty="0" smtClean="0"/>
              <a:t>: </a:t>
            </a:r>
            <a:r>
              <a:rPr lang="es-ES" sz="2400" dirty="0" err="1" smtClean="0"/>
              <a:t>Lat-Directional</a:t>
            </a:r>
            <a:endParaRPr lang="en-US" sz="2400" dirty="0"/>
          </a:p>
        </p:txBody>
      </p:sp>
      <p:sp>
        <p:nvSpPr>
          <p:cNvPr id="3" name="Marcador de contenido 2"/>
          <p:cNvSpPr>
            <a:spLocks noGrp="1"/>
          </p:cNvSpPr>
          <p:nvPr>
            <p:ph idx="1"/>
          </p:nvPr>
        </p:nvSpPr>
        <p:spPr/>
        <p:txBody>
          <a:bodyPr/>
          <a:lstStyle/>
          <a:p>
            <a:endParaRPr lang="en-US"/>
          </a:p>
        </p:txBody>
      </p:sp>
      <p:sp>
        <p:nvSpPr>
          <p:cNvPr id="4" name="Marcador de número de diapositiva 3"/>
          <p:cNvSpPr>
            <a:spLocks noGrp="1"/>
          </p:cNvSpPr>
          <p:nvPr>
            <p:ph type="sldNum" sz="quarter" idx="10"/>
          </p:nvPr>
        </p:nvSpPr>
        <p:spPr/>
        <p:txBody>
          <a:bodyPr/>
          <a:lstStyle/>
          <a:p>
            <a:pPr>
              <a:defRPr/>
            </a:pPr>
            <a:fld id="{14FB0ADE-CE75-4560-A2F8-849894C8BC96}" type="slidenum">
              <a:rPr lang="es-ES" smtClean="0"/>
              <a:pPr>
                <a:defRPr/>
              </a:pPr>
              <a:t>50</a:t>
            </a:fld>
            <a:endParaRPr lang="es-ES"/>
          </a:p>
        </p:txBody>
      </p:sp>
      <p:pic>
        <p:nvPicPr>
          <p:cNvPr id="6" name="Imagen 5"/>
          <p:cNvPicPr>
            <a:picLocks noChangeAspect="1"/>
          </p:cNvPicPr>
          <p:nvPr/>
        </p:nvPicPr>
        <p:blipFill rotWithShape="1">
          <a:blip r:embed="rId2"/>
          <a:srcRect t="13063" b="6730"/>
          <a:stretch/>
        </p:blipFill>
        <p:spPr>
          <a:xfrm>
            <a:off x="29780" y="908719"/>
            <a:ext cx="9084439" cy="5472609"/>
          </a:xfrm>
          <a:prstGeom prst="rect">
            <a:avLst/>
          </a:prstGeom>
        </p:spPr>
      </p:pic>
    </p:spTree>
    <p:extLst>
      <p:ext uri="{BB962C8B-B14F-4D97-AF65-F5344CB8AC3E}">
        <p14:creationId xmlns:p14="http://schemas.microsoft.com/office/powerpoint/2010/main" val="356593314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0938" y="214412"/>
            <a:ext cx="7793037" cy="622300"/>
          </a:xfrm>
        </p:spPr>
        <p:txBody>
          <a:bodyPr/>
          <a:lstStyle/>
          <a:p>
            <a:r>
              <a:rPr lang="es-ES" sz="2400" dirty="0"/>
              <a:t>4-Time-Scale </a:t>
            </a:r>
            <a:r>
              <a:rPr lang="es-ES" sz="2400" dirty="0" err="1"/>
              <a:t>Sequential</a:t>
            </a:r>
            <a:r>
              <a:rPr lang="es-ES" sz="2400" dirty="0"/>
              <a:t> </a:t>
            </a:r>
            <a:r>
              <a:rPr lang="es-ES" sz="2400" dirty="0" err="1"/>
              <a:t>Decomposition</a:t>
            </a:r>
            <a:r>
              <a:rPr lang="es-ES" sz="2400" dirty="0"/>
              <a:t>: </a:t>
            </a:r>
            <a:r>
              <a:rPr lang="es-ES" sz="2400" dirty="0" err="1"/>
              <a:t>Lat-Directional</a:t>
            </a:r>
            <a:endParaRPr lang="en-US" sz="2400" dirty="0"/>
          </a:p>
        </p:txBody>
      </p:sp>
      <p:sp>
        <p:nvSpPr>
          <p:cNvPr id="3" name="Marcador de contenido 2"/>
          <p:cNvSpPr>
            <a:spLocks noGrp="1"/>
          </p:cNvSpPr>
          <p:nvPr>
            <p:ph idx="1"/>
          </p:nvPr>
        </p:nvSpPr>
        <p:spPr/>
        <p:txBody>
          <a:bodyPr/>
          <a:lstStyle/>
          <a:p>
            <a:endParaRPr lang="en-US"/>
          </a:p>
        </p:txBody>
      </p:sp>
      <p:sp>
        <p:nvSpPr>
          <p:cNvPr id="4" name="Marcador de número de diapositiva 3"/>
          <p:cNvSpPr>
            <a:spLocks noGrp="1"/>
          </p:cNvSpPr>
          <p:nvPr>
            <p:ph type="sldNum" sz="quarter" idx="10"/>
          </p:nvPr>
        </p:nvSpPr>
        <p:spPr/>
        <p:txBody>
          <a:bodyPr/>
          <a:lstStyle/>
          <a:p>
            <a:pPr>
              <a:defRPr/>
            </a:pPr>
            <a:fld id="{14FB0ADE-CE75-4560-A2F8-849894C8BC96}" type="slidenum">
              <a:rPr lang="es-ES" smtClean="0"/>
              <a:pPr>
                <a:defRPr/>
              </a:pPr>
              <a:t>51</a:t>
            </a:fld>
            <a:endParaRPr lang="es-ES"/>
          </a:p>
        </p:txBody>
      </p:sp>
      <p:pic>
        <p:nvPicPr>
          <p:cNvPr id="5" name="Imagen 4"/>
          <p:cNvPicPr>
            <a:picLocks noChangeAspect="1"/>
          </p:cNvPicPr>
          <p:nvPr/>
        </p:nvPicPr>
        <p:blipFill rotWithShape="1">
          <a:blip r:embed="rId2"/>
          <a:srcRect t="16228" b="7787"/>
          <a:stretch/>
        </p:blipFill>
        <p:spPr>
          <a:xfrm>
            <a:off x="29780" y="1124744"/>
            <a:ext cx="9084439" cy="5184576"/>
          </a:xfrm>
          <a:prstGeom prst="rect">
            <a:avLst/>
          </a:prstGeom>
        </p:spPr>
      </p:pic>
    </p:spTree>
    <p:extLst>
      <p:ext uri="{BB962C8B-B14F-4D97-AF65-F5344CB8AC3E}">
        <p14:creationId xmlns:p14="http://schemas.microsoft.com/office/powerpoint/2010/main" val="326983594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endParaRPr lang="en-US"/>
          </a:p>
        </p:txBody>
      </p:sp>
      <p:sp>
        <p:nvSpPr>
          <p:cNvPr id="4" name="Marcador de número de diapositiva 3"/>
          <p:cNvSpPr>
            <a:spLocks noGrp="1"/>
          </p:cNvSpPr>
          <p:nvPr>
            <p:ph type="sldNum" sz="quarter" idx="10"/>
          </p:nvPr>
        </p:nvSpPr>
        <p:spPr/>
        <p:txBody>
          <a:bodyPr/>
          <a:lstStyle/>
          <a:p>
            <a:pPr>
              <a:defRPr/>
            </a:pPr>
            <a:fld id="{14FB0ADE-CE75-4560-A2F8-849894C8BC96}" type="slidenum">
              <a:rPr lang="es-ES" smtClean="0"/>
              <a:pPr>
                <a:defRPr/>
              </a:pPr>
              <a:t>52</a:t>
            </a:fld>
            <a:endParaRPr lang="es-ES"/>
          </a:p>
        </p:txBody>
      </p:sp>
      <p:pic>
        <p:nvPicPr>
          <p:cNvPr id="5" name="Imagen 4"/>
          <p:cNvPicPr>
            <a:picLocks noChangeAspect="1"/>
          </p:cNvPicPr>
          <p:nvPr/>
        </p:nvPicPr>
        <p:blipFill rotWithShape="1">
          <a:blip r:embed="rId2"/>
          <a:srcRect t="14117" b="9897"/>
          <a:stretch/>
        </p:blipFill>
        <p:spPr>
          <a:xfrm>
            <a:off x="29780" y="1124745"/>
            <a:ext cx="9084439" cy="5184576"/>
          </a:xfrm>
          <a:prstGeom prst="rect">
            <a:avLst/>
          </a:prstGeom>
        </p:spPr>
      </p:pic>
      <p:sp>
        <p:nvSpPr>
          <p:cNvPr id="7" name="Título 1"/>
          <p:cNvSpPr>
            <a:spLocks noGrp="1"/>
          </p:cNvSpPr>
          <p:nvPr>
            <p:ph type="title"/>
          </p:nvPr>
        </p:nvSpPr>
        <p:spPr>
          <a:xfrm>
            <a:off x="1150938" y="214412"/>
            <a:ext cx="7793037" cy="622300"/>
          </a:xfrm>
        </p:spPr>
        <p:txBody>
          <a:bodyPr/>
          <a:lstStyle/>
          <a:p>
            <a:r>
              <a:rPr lang="es-ES" sz="2400" dirty="0"/>
              <a:t>4-Time-Scale </a:t>
            </a:r>
            <a:r>
              <a:rPr lang="es-ES" sz="2400" dirty="0" err="1"/>
              <a:t>Sequential</a:t>
            </a:r>
            <a:r>
              <a:rPr lang="es-ES" sz="2400" dirty="0"/>
              <a:t> </a:t>
            </a:r>
            <a:r>
              <a:rPr lang="es-ES" sz="2400" dirty="0" err="1"/>
              <a:t>Decomposition</a:t>
            </a:r>
            <a:r>
              <a:rPr lang="es-ES" sz="2400" dirty="0"/>
              <a:t>: </a:t>
            </a:r>
            <a:r>
              <a:rPr lang="es-ES" sz="2400" dirty="0" err="1"/>
              <a:t>Lat-Directional</a:t>
            </a:r>
            <a:endParaRPr lang="en-US" sz="2400" dirty="0"/>
          </a:p>
        </p:txBody>
      </p:sp>
    </p:spTree>
    <p:extLst>
      <p:ext uri="{BB962C8B-B14F-4D97-AF65-F5344CB8AC3E}">
        <p14:creationId xmlns:p14="http://schemas.microsoft.com/office/powerpoint/2010/main" val="235467786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lstStyle/>
          <a:p>
            <a:endParaRPr lang="en-US"/>
          </a:p>
        </p:txBody>
      </p:sp>
      <p:sp>
        <p:nvSpPr>
          <p:cNvPr id="4" name="Marcador de número de diapositiva 3"/>
          <p:cNvSpPr>
            <a:spLocks noGrp="1"/>
          </p:cNvSpPr>
          <p:nvPr>
            <p:ph type="sldNum" sz="quarter" idx="10"/>
          </p:nvPr>
        </p:nvSpPr>
        <p:spPr/>
        <p:txBody>
          <a:bodyPr/>
          <a:lstStyle/>
          <a:p>
            <a:pPr>
              <a:defRPr/>
            </a:pPr>
            <a:fld id="{14FB0ADE-CE75-4560-A2F8-849894C8BC96}" type="slidenum">
              <a:rPr lang="es-ES" smtClean="0"/>
              <a:pPr>
                <a:defRPr/>
              </a:pPr>
              <a:t>53</a:t>
            </a:fld>
            <a:endParaRPr lang="es-ES"/>
          </a:p>
        </p:txBody>
      </p:sp>
      <p:pic>
        <p:nvPicPr>
          <p:cNvPr id="5" name="Imagen 4"/>
          <p:cNvPicPr>
            <a:picLocks noChangeAspect="1"/>
          </p:cNvPicPr>
          <p:nvPr/>
        </p:nvPicPr>
        <p:blipFill rotWithShape="1">
          <a:blip r:embed="rId2"/>
          <a:srcRect t="14118" b="9498"/>
          <a:stretch/>
        </p:blipFill>
        <p:spPr>
          <a:xfrm>
            <a:off x="29780" y="1169573"/>
            <a:ext cx="9084439" cy="5211755"/>
          </a:xfrm>
          <a:prstGeom prst="rect">
            <a:avLst/>
          </a:prstGeom>
        </p:spPr>
      </p:pic>
      <p:sp>
        <p:nvSpPr>
          <p:cNvPr id="6" name="Título 1"/>
          <p:cNvSpPr txBox="1">
            <a:spLocks/>
          </p:cNvSpPr>
          <p:nvPr/>
        </p:nvSpPr>
        <p:spPr bwMode="auto">
          <a:xfrm>
            <a:off x="1150938" y="214412"/>
            <a:ext cx="77930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r>
              <a:rPr lang="es-ES" sz="2400" kern="0" smtClean="0"/>
              <a:t>4-Time-Scale Sequential Decomposition: Lat-Directional</a:t>
            </a:r>
            <a:endParaRPr lang="en-US" sz="2400" kern="0" dirty="0"/>
          </a:p>
        </p:txBody>
      </p:sp>
    </p:spTree>
    <p:extLst>
      <p:ext uri="{BB962C8B-B14F-4D97-AF65-F5344CB8AC3E}">
        <p14:creationId xmlns:p14="http://schemas.microsoft.com/office/powerpoint/2010/main" val="31635655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lstStyle/>
          <a:p>
            <a:endParaRPr lang="en-US"/>
          </a:p>
        </p:txBody>
      </p:sp>
      <p:sp>
        <p:nvSpPr>
          <p:cNvPr id="4" name="Marcador de número de diapositiva 3"/>
          <p:cNvSpPr>
            <a:spLocks noGrp="1"/>
          </p:cNvSpPr>
          <p:nvPr>
            <p:ph type="sldNum" sz="quarter" idx="10"/>
          </p:nvPr>
        </p:nvSpPr>
        <p:spPr/>
        <p:txBody>
          <a:bodyPr/>
          <a:lstStyle/>
          <a:p>
            <a:pPr>
              <a:defRPr/>
            </a:pPr>
            <a:fld id="{14FB0ADE-CE75-4560-A2F8-849894C8BC96}" type="slidenum">
              <a:rPr lang="es-ES" smtClean="0"/>
              <a:pPr>
                <a:defRPr/>
              </a:pPr>
              <a:t>54</a:t>
            </a:fld>
            <a:endParaRPr lang="es-ES"/>
          </a:p>
        </p:txBody>
      </p:sp>
      <p:pic>
        <p:nvPicPr>
          <p:cNvPr id="5" name="Imagen 4"/>
          <p:cNvPicPr>
            <a:picLocks noChangeAspect="1"/>
          </p:cNvPicPr>
          <p:nvPr/>
        </p:nvPicPr>
        <p:blipFill rotWithShape="1">
          <a:blip r:embed="rId2"/>
          <a:srcRect t="14117" b="10554"/>
          <a:stretch/>
        </p:blipFill>
        <p:spPr>
          <a:xfrm>
            <a:off x="24065" y="1169573"/>
            <a:ext cx="9084439" cy="5139747"/>
          </a:xfrm>
          <a:prstGeom prst="rect">
            <a:avLst/>
          </a:prstGeom>
        </p:spPr>
      </p:pic>
      <p:sp>
        <p:nvSpPr>
          <p:cNvPr id="6" name="Título 1"/>
          <p:cNvSpPr txBox="1">
            <a:spLocks/>
          </p:cNvSpPr>
          <p:nvPr/>
        </p:nvSpPr>
        <p:spPr bwMode="auto">
          <a:xfrm>
            <a:off x="1150938" y="214412"/>
            <a:ext cx="77930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r>
              <a:rPr lang="es-ES" sz="2400" kern="0" smtClean="0"/>
              <a:t>4-Time-Scale Sequential Decomposition: Lat-Directional</a:t>
            </a:r>
            <a:endParaRPr lang="en-US" sz="2400" kern="0" dirty="0"/>
          </a:p>
        </p:txBody>
      </p:sp>
    </p:spTree>
    <p:extLst>
      <p:ext uri="{BB962C8B-B14F-4D97-AF65-F5344CB8AC3E}">
        <p14:creationId xmlns:p14="http://schemas.microsoft.com/office/powerpoint/2010/main" val="55259866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lstStyle/>
          <a:p>
            <a:endParaRPr lang="en-US"/>
          </a:p>
        </p:txBody>
      </p:sp>
      <p:sp>
        <p:nvSpPr>
          <p:cNvPr id="4" name="Marcador de número de diapositiva 3"/>
          <p:cNvSpPr>
            <a:spLocks noGrp="1"/>
          </p:cNvSpPr>
          <p:nvPr>
            <p:ph type="sldNum" sz="quarter" idx="10"/>
          </p:nvPr>
        </p:nvSpPr>
        <p:spPr/>
        <p:txBody>
          <a:bodyPr/>
          <a:lstStyle/>
          <a:p>
            <a:pPr>
              <a:defRPr/>
            </a:pPr>
            <a:fld id="{14FB0ADE-CE75-4560-A2F8-849894C8BC96}" type="slidenum">
              <a:rPr lang="es-ES" smtClean="0"/>
              <a:pPr>
                <a:defRPr/>
              </a:pPr>
              <a:t>55</a:t>
            </a:fld>
            <a:endParaRPr lang="es-ES"/>
          </a:p>
        </p:txBody>
      </p:sp>
      <p:pic>
        <p:nvPicPr>
          <p:cNvPr id="5" name="Imagen 4"/>
          <p:cNvPicPr>
            <a:picLocks noChangeAspect="1"/>
          </p:cNvPicPr>
          <p:nvPr/>
        </p:nvPicPr>
        <p:blipFill rotWithShape="1">
          <a:blip r:embed="rId2"/>
          <a:srcRect t="14117" b="10554"/>
          <a:stretch/>
        </p:blipFill>
        <p:spPr>
          <a:xfrm>
            <a:off x="29780" y="1169573"/>
            <a:ext cx="9084439" cy="5139747"/>
          </a:xfrm>
          <a:prstGeom prst="rect">
            <a:avLst/>
          </a:prstGeom>
        </p:spPr>
      </p:pic>
      <p:sp>
        <p:nvSpPr>
          <p:cNvPr id="6" name="Título 1"/>
          <p:cNvSpPr txBox="1">
            <a:spLocks/>
          </p:cNvSpPr>
          <p:nvPr/>
        </p:nvSpPr>
        <p:spPr bwMode="auto">
          <a:xfrm>
            <a:off x="1150938" y="214412"/>
            <a:ext cx="77930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r>
              <a:rPr lang="es-ES" sz="2400" kern="0" smtClean="0"/>
              <a:t>4-Time-Scale Sequential Decomposition: Lat-Directional</a:t>
            </a:r>
            <a:endParaRPr lang="en-US" sz="2400" kern="0" dirty="0"/>
          </a:p>
        </p:txBody>
      </p:sp>
    </p:spTree>
    <p:extLst>
      <p:ext uri="{BB962C8B-B14F-4D97-AF65-F5344CB8AC3E}">
        <p14:creationId xmlns:p14="http://schemas.microsoft.com/office/powerpoint/2010/main" val="204659333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lstStyle/>
          <a:p>
            <a:endParaRPr lang="en-US"/>
          </a:p>
        </p:txBody>
      </p:sp>
      <p:sp>
        <p:nvSpPr>
          <p:cNvPr id="4" name="Marcador de número de diapositiva 3"/>
          <p:cNvSpPr>
            <a:spLocks noGrp="1"/>
          </p:cNvSpPr>
          <p:nvPr>
            <p:ph type="sldNum" sz="quarter" idx="10"/>
          </p:nvPr>
        </p:nvSpPr>
        <p:spPr/>
        <p:txBody>
          <a:bodyPr/>
          <a:lstStyle/>
          <a:p>
            <a:pPr>
              <a:defRPr/>
            </a:pPr>
            <a:fld id="{14FB0ADE-CE75-4560-A2F8-849894C8BC96}" type="slidenum">
              <a:rPr lang="es-ES" smtClean="0"/>
              <a:pPr>
                <a:defRPr/>
              </a:pPr>
              <a:t>56</a:t>
            </a:fld>
            <a:endParaRPr lang="es-ES"/>
          </a:p>
        </p:txBody>
      </p:sp>
      <p:pic>
        <p:nvPicPr>
          <p:cNvPr id="5" name="Imagen 4"/>
          <p:cNvPicPr>
            <a:picLocks noChangeAspect="1"/>
          </p:cNvPicPr>
          <p:nvPr/>
        </p:nvPicPr>
        <p:blipFill rotWithShape="1">
          <a:blip r:embed="rId2"/>
          <a:srcRect t="14117" b="9897"/>
          <a:stretch/>
        </p:blipFill>
        <p:spPr>
          <a:xfrm>
            <a:off x="29780" y="1124745"/>
            <a:ext cx="9084439" cy="5184576"/>
          </a:xfrm>
          <a:prstGeom prst="rect">
            <a:avLst/>
          </a:prstGeom>
        </p:spPr>
      </p:pic>
      <p:sp>
        <p:nvSpPr>
          <p:cNvPr id="6" name="Título 1"/>
          <p:cNvSpPr txBox="1">
            <a:spLocks/>
          </p:cNvSpPr>
          <p:nvPr/>
        </p:nvSpPr>
        <p:spPr bwMode="auto">
          <a:xfrm>
            <a:off x="1150938" y="214412"/>
            <a:ext cx="77930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r>
              <a:rPr lang="es-ES" sz="2400" kern="0" smtClean="0"/>
              <a:t>4-Time-Scale Sequential Decomposition: Lat-Directional</a:t>
            </a:r>
            <a:endParaRPr lang="en-US" sz="2400" kern="0" dirty="0"/>
          </a:p>
        </p:txBody>
      </p:sp>
    </p:spTree>
    <p:extLst>
      <p:ext uri="{BB962C8B-B14F-4D97-AF65-F5344CB8AC3E}">
        <p14:creationId xmlns:p14="http://schemas.microsoft.com/office/powerpoint/2010/main" val="122230284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lstStyle/>
          <a:p>
            <a:endParaRPr lang="en-US"/>
          </a:p>
        </p:txBody>
      </p:sp>
      <p:sp>
        <p:nvSpPr>
          <p:cNvPr id="4" name="Marcador de número de diapositiva 3"/>
          <p:cNvSpPr>
            <a:spLocks noGrp="1"/>
          </p:cNvSpPr>
          <p:nvPr>
            <p:ph type="sldNum" sz="quarter" idx="10"/>
          </p:nvPr>
        </p:nvSpPr>
        <p:spPr/>
        <p:txBody>
          <a:bodyPr/>
          <a:lstStyle/>
          <a:p>
            <a:pPr>
              <a:defRPr/>
            </a:pPr>
            <a:fld id="{14FB0ADE-CE75-4560-A2F8-849894C8BC96}" type="slidenum">
              <a:rPr lang="es-ES" smtClean="0"/>
              <a:pPr>
                <a:defRPr/>
              </a:pPr>
              <a:t>57</a:t>
            </a:fld>
            <a:endParaRPr lang="es-ES"/>
          </a:p>
        </p:txBody>
      </p:sp>
      <p:pic>
        <p:nvPicPr>
          <p:cNvPr id="5" name="Imagen 4"/>
          <p:cNvPicPr>
            <a:picLocks noChangeAspect="1"/>
          </p:cNvPicPr>
          <p:nvPr/>
        </p:nvPicPr>
        <p:blipFill rotWithShape="1">
          <a:blip r:embed="rId2"/>
          <a:srcRect t="14117" b="10554"/>
          <a:stretch/>
        </p:blipFill>
        <p:spPr>
          <a:xfrm>
            <a:off x="29780" y="1169573"/>
            <a:ext cx="9084439" cy="5139747"/>
          </a:xfrm>
          <a:prstGeom prst="rect">
            <a:avLst/>
          </a:prstGeom>
        </p:spPr>
      </p:pic>
      <p:sp>
        <p:nvSpPr>
          <p:cNvPr id="6" name="Título 1"/>
          <p:cNvSpPr txBox="1">
            <a:spLocks/>
          </p:cNvSpPr>
          <p:nvPr/>
        </p:nvSpPr>
        <p:spPr bwMode="auto">
          <a:xfrm>
            <a:off x="1150938" y="214412"/>
            <a:ext cx="77930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r>
              <a:rPr lang="es-ES" sz="2400" kern="0" smtClean="0"/>
              <a:t>4-Time-Scale Sequential Decomposition: Lat-Directional</a:t>
            </a:r>
            <a:endParaRPr lang="en-US" sz="2400" kern="0" dirty="0"/>
          </a:p>
        </p:txBody>
      </p:sp>
    </p:spTree>
    <p:extLst>
      <p:ext uri="{BB962C8B-B14F-4D97-AF65-F5344CB8AC3E}">
        <p14:creationId xmlns:p14="http://schemas.microsoft.com/office/powerpoint/2010/main" val="339747518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lstStyle/>
          <a:p>
            <a:endParaRPr lang="en-US"/>
          </a:p>
        </p:txBody>
      </p:sp>
      <p:sp>
        <p:nvSpPr>
          <p:cNvPr id="4" name="Marcador de número de diapositiva 3"/>
          <p:cNvSpPr>
            <a:spLocks noGrp="1"/>
          </p:cNvSpPr>
          <p:nvPr>
            <p:ph type="sldNum" sz="quarter" idx="10"/>
          </p:nvPr>
        </p:nvSpPr>
        <p:spPr/>
        <p:txBody>
          <a:bodyPr/>
          <a:lstStyle/>
          <a:p>
            <a:pPr>
              <a:defRPr/>
            </a:pPr>
            <a:fld id="{14FB0ADE-CE75-4560-A2F8-849894C8BC96}" type="slidenum">
              <a:rPr lang="es-ES" smtClean="0"/>
              <a:pPr>
                <a:defRPr/>
              </a:pPr>
              <a:t>58</a:t>
            </a:fld>
            <a:endParaRPr lang="es-ES"/>
          </a:p>
        </p:txBody>
      </p:sp>
      <p:pic>
        <p:nvPicPr>
          <p:cNvPr id="5" name="Imagen 4"/>
          <p:cNvPicPr>
            <a:picLocks noChangeAspect="1"/>
          </p:cNvPicPr>
          <p:nvPr/>
        </p:nvPicPr>
        <p:blipFill rotWithShape="1">
          <a:blip r:embed="rId2"/>
          <a:srcRect t="14117" b="10554"/>
          <a:stretch/>
        </p:blipFill>
        <p:spPr>
          <a:xfrm>
            <a:off x="29780" y="1169573"/>
            <a:ext cx="9084439" cy="5139747"/>
          </a:xfrm>
          <a:prstGeom prst="rect">
            <a:avLst/>
          </a:prstGeom>
        </p:spPr>
      </p:pic>
      <p:sp>
        <p:nvSpPr>
          <p:cNvPr id="6" name="Título 1"/>
          <p:cNvSpPr txBox="1">
            <a:spLocks/>
          </p:cNvSpPr>
          <p:nvPr/>
        </p:nvSpPr>
        <p:spPr bwMode="auto">
          <a:xfrm>
            <a:off x="1150938" y="214412"/>
            <a:ext cx="77930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r>
              <a:rPr lang="es-ES" sz="2400" kern="0" smtClean="0"/>
              <a:t>4-Time-Scale Sequential Decomposition: Lat-Directional</a:t>
            </a:r>
            <a:endParaRPr lang="en-US" sz="2400" kern="0" dirty="0"/>
          </a:p>
        </p:txBody>
      </p:sp>
    </p:spTree>
    <p:extLst>
      <p:ext uri="{BB962C8B-B14F-4D97-AF65-F5344CB8AC3E}">
        <p14:creationId xmlns:p14="http://schemas.microsoft.com/office/powerpoint/2010/main" val="107153734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lstStyle/>
          <a:p>
            <a:endParaRPr lang="en-US"/>
          </a:p>
        </p:txBody>
      </p:sp>
      <p:sp>
        <p:nvSpPr>
          <p:cNvPr id="4" name="Marcador de número de diapositiva 3"/>
          <p:cNvSpPr>
            <a:spLocks noGrp="1"/>
          </p:cNvSpPr>
          <p:nvPr>
            <p:ph type="sldNum" sz="quarter" idx="10"/>
          </p:nvPr>
        </p:nvSpPr>
        <p:spPr/>
        <p:txBody>
          <a:bodyPr/>
          <a:lstStyle/>
          <a:p>
            <a:pPr>
              <a:defRPr/>
            </a:pPr>
            <a:fld id="{14FB0ADE-CE75-4560-A2F8-849894C8BC96}" type="slidenum">
              <a:rPr lang="es-ES" smtClean="0"/>
              <a:pPr>
                <a:defRPr/>
              </a:pPr>
              <a:t>59</a:t>
            </a:fld>
            <a:endParaRPr lang="es-ES"/>
          </a:p>
        </p:txBody>
      </p:sp>
      <p:pic>
        <p:nvPicPr>
          <p:cNvPr id="5" name="Imagen 4"/>
          <p:cNvPicPr>
            <a:picLocks noChangeAspect="1"/>
          </p:cNvPicPr>
          <p:nvPr/>
        </p:nvPicPr>
        <p:blipFill rotWithShape="1">
          <a:blip r:embed="rId2"/>
          <a:srcRect t="13063" b="10952"/>
          <a:stretch/>
        </p:blipFill>
        <p:spPr>
          <a:xfrm>
            <a:off x="24065" y="1124744"/>
            <a:ext cx="9084439" cy="5184576"/>
          </a:xfrm>
          <a:prstGeom prst="rect">
            <a:avLst/>
          </a:prstGeom>
        </p:spPr>
      </p:pic>
      <p:sp>
        <p:nvSpPr>
          <p:cNvPr id="6" name="Título 1"/>
          <p:cNvSpPr txBox="1">
            <a:spLocks/>
          </p:cNvSpPr>
          <p:nvPr/>
        </p:nvSpPr>
        <p:spPr bwMode="auto">
          <a:xfrm>
            <a:off x="1150938" y="214412"/>
            <a:ext cx="77930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r>
              <a:rPr lang="es-ES" sz="2400" kern="0" smtClean="0"/>
              <a:t>4-Time-Scale Sequential Decomposition: Lat-Directional</a:t>
            </a:r>
            <a:endParaRPr lang="en-US" sz="2400" kern="0" dirty="0"/>
          </a:p>
        </p:txBody>
      </p:sp>
    </p:spTree>
    <p:extLst>
      <p:ext uri="{BB962C8B-B14F-4D97-AF65-F5344CB8AC3E}">
        <p14:creationId xmlns:p14="http://schemas.microsoft.com/office/powerpoint/2010/main" val="15141790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800" dirty="0" smtClean="0"/>
              <a:t>Singular </a:t>
            </a:r>
            <a:r>
              <a:rPr lang="es-ES" sz="2800" dirty="0" err="1" smtClean="0"/>
              <a:t>Perturbation</a:t>
            </a:r>
            <a:r>
              <a:rPr lang="es-ES" sz="2800" dirty="0" smtClean="0"/>
              <a:t>: </a:t>
            </a:r>
            <a:r>
              <a:rPr lang="es-ES" sz="2800" dirty="0" err="1" smtClean="0"/>
              <a:t>Historical</a:t>
            </a:r>
            <a:r>
              <a:rPr lang="es-ES" sz="2800" dirty="0" smtClean="0"/>
              <a:t> </a:t>
            </a:r>
            <a:r>
              <a:rPr lang="es-ES" sz="2800" dirty="0" err="1" smtClean="0"/>
              <a:t>Perspective</a:t>
            </a:r>
            <a:endParaRPr lang="es-ES" sz="2800" dirty="0"/>
          </a:p>
        </p:txBody>
      </p:sp>
      <p:sp>
        <p:nvSpPr>
          <p:cNvPr id="3" name="2 Marcador de contenido"/>
          <p:cNvSpPr>
            <a:spLocks noGrp="1"/>
          </p:cNvSpPr>
          <p:nvPr>
            <p:ph idx="1"/>
          </p:nvPr>
        </p:nvSpPr>
        <p:spPr>
          <a:xfrm>
            <a:off x="395536" y="1052736"/>
            <a:ext cx="8559552" cy="4935761"/>
          </a:xfrm>
        </p:spPr>
        <p:txBody>
          <a:bodyPr/>
          <a:lstStyle/>
          <a:p>
            <a:r>
              <a:rPr lang="en-US" sz="1800" dirty="0" smtClean="0"/>
              <a:t>Systems </a:t>
            </a:r>
            <a:r>
              <a:rPr lang="en-US" sz="1800" dirty="0" smtClean="0">
                <a:sym typeface="Symbol"/>
              </a:rPr>
              <a:t> </a:t>
            </a:r>
            <a:r>
              <a:rPr lang="en-US" sz="1800" dirty="0" smtClean="0"/>
              <a:t>interaction of slow and fast dynamic modes </a:t>
            </a:r>
            <a:r>
              <a:rPr lang="en-US" sz="1800" dirty="0" smtClean="0">
                <a:sym typeface="Symbol"/>
              </a:rPr>
              <a:t> </a:t>
            </a:r>
            <a:r>
              <a:rPr lang="en-US" sz="1800" dirty="0" smtClean="0"/>
              <a:t>suffer from the higher dimensionality and ill-conditioning.</a:t>
            </a:r>
          </a:p>
          <a:p>
            <a:r>
              <a:rPr lang="en-US" sz="1800" dirty="0" smtClean="0"/>
              <a:t>The time-scale control strategies take advantage of these stiffness properties by decomposing the original ill-conditioned system into two subsystems with separate time scales:</a:t>
            </a:r>
          </a:p>
          <a:p>
            <a:pPr lvl="1"/>
            <a:r>
              <a:rPr lang="en-US" sz="1400" dirty="0" smtClean="0"/>
              <a:t>the reduced order (slow) </a:t>
            </a:r>
          </a:p>
          <a:p>
            <a:pPr lvl="1"/>
            <a:r>
              <a:rPr lang="en-US" sz="1400" dirty="0" smtClean="0"/>
              <a:t>the boundary layer (fast)</a:t>
            </a:r>
          </a:p>
          <a:p>
            <a:r>
              <a:rPr lang="es-ES" sz="1800" dirty="0" err="1" smtClean="0"/>
              <a:t>This</a:t>
            </a:r>
            <a:r>
              <a:rPr lang="es-ES" sz="1800" dirty="0" smtClean="0"/>
              <a:t> time-</a:t>
            </a:r>
            <a:r>
              <a:rPr lang="es-ES" sz="1800" dirty="0" err="1" smtClean="0"/>
              <a:t>scale</a:t>
            </a:r>
            <a:r>
              <a:rPr lang="es-ES" sz="1800" dirty="0" smtClean="0"/>
              <a:t> </a:t>
            </a:r>
            <a:r>
              <a:rPr lang="es-ES" sz="1800" dirty="0" err="1" smtClean="0"/>
              <a:t>approach</a:t>
            </a:r>
            <a:r>
              <a:rPr lang="es-ES" sz="1800" dirty="0" smtClean="0"/>
              <a:t> </a:t>
            </a:r>
            <a:r>
              <a:rPr lang="es-ES" sz="1800" dirty="0" err="1" smtClean="0"/>
              <a:t>is</a:t>
            </a:r>
            <a:r>
              <a:rPr lang="es-ES" sz="1800" dirty="0" smtClean="0"/>
              <a:t> </a:t>
            </a:r>
            <a:r>
              <a:rPr lang="en-US" sz="1800" dirty="0" smtClean="0"/>
              <a:t>asymptotic</a:t>
            </a:r>
          </a:p>
          <a:p>
            <a:pPr lvl="1"/>
            <a:r>
              <a:rPr lang="en-US" sz="1400" dirty="0" smtClean="0"/>
              <a:t>exact in the limit as the ratio </a:t>
            </a:r>
            <a:r>
              <a:rPr lang="en-US" sz="1400" i="1" dirty="0" smtClean="0"/>
              <a:t>ε </a:t>
            </a:r>
            <a:r>
              <a:rPr lang="en-US" sz="1400" dirty="0" smtClean="0"/>
              <a:t>of the speeds of the slow versus the fast dynamics </a:t>
            </a:r>
            <a:r>
              <a:rPr lang="es-ES" sz="1400" dirty="0" err="1" smtClean="0"/>
              <a:t>tends</a:t>
            </a:r>
            <a:r>
              <a:rPr lang="es-ES" sz="1400" dirty="0" smtClean="0"/>
              <a:t> </a:t>
            </a:r>
            <a:r>
              <a:rPr lang="es-ES" sz="1400" dirty="0" err="1" smtClean="0"/>
              <a:t>to</a:t>
            </a:r>
            <a:r>
              <a:rPr lang="es-ES" sz="1400" dirty="0" smtClean="0"/>
              <a:t> </a:t>
            </a:r>
            <a:r>
              <a:rPr lang="es-ES" sz="1400" dirty="0" err="1" smtClean="0"/>
              <a:t>zero</a:t>
            </a:r>
            <a:r>
              <a:rPr lang="es-ES" sz="1400" dirty="0" smtClean="0"/>
              <a:t>.</a:t>
            </a:r>
          </a:p>
          <a:p>
            <a:r>
              <a:rPr lang="en-US" sz="1800" dirty="0" smtClean="0"/>
              <a:t>Singular perturbation and time-scale methodologies </a:t>
            </a:r>
            <a:r>
              <a:rPr lang="en-US" sz="1800" dirty="0" err="1" smtClean="0"/>
              <a:t>widelly</a:t>
            </a:r>
            <a:r>
              <a:rPr lang="en-US" sz="1800" dirty="0" smtClean="0"/>
              <a:t> used in the literature:</a:t>
            </a:r>
          </a:p>
          <a:p>
            <a:pPr lvl="1"/>
            <a:r>
              <a:rPr lang="en-US" sz="1400" dirty="0" smtClean="0"/>
              <a:t>Traditional tool of fluid dynamics and nonlinear mechanics </a:t>
            </a:r>
            <a:r>
              <a:rPr lang="en-US" sz="1400" dirty="0" smtClean="0">
                <a:sym typeface="Symbol"/>
              </a:rPr>
              <a:t> </a:t>
            </a:r>
            <a:r>
              <a:rPr lang="es-ES" sz="1400" dirty="0" err="1" smtClean="0"/>
              <a:t>Prandtl</a:t>
            </a:r>
            <a:r>
              <a:rPr lang="es-ES" sz="1400" dirty="0" smtClean="0"/>
              <a:t> </a:t>
            </a:r>
            <a:r>
              <a:rPr lang="de-DE" sz="1400" dirty="0" smtClean="0"/>
              <a:t>[Prandtl 1904]</a:t>
            </a:r>
          </a:p>
          <a:p>
            <a:r>
              <a:rPr lang="de-DE" sz="1800" dirty="0" smtClean="0"/>
              <a:t>Boundary layer definition:</a:t>
            </a:r>
          </a:p>
          <a:p>
            <a:pPr lvl="1"/>
            <a:r>
              <a:rPr lang="en-US" sz="1400" dirty="0" smtClean="0"/>
              <a:t>For high Reynolds numbers, the velocity in incompressible viscous flow past an object changes very rapidly at the boundary from zero to the value as given by the solution of the </a:t>
            </a:r>
            <a:r>
              <a:rPr lang="en-US" sz="1400" dirty="0" err="1" smtClean="0"/>
              <a:t>Navier</a:t>
            </a:r>
            <a:r>
              <a:rPr lang="en-US" sz="1400" dirty="0" smtClean="0"/>
              <a:t>-Stokes equation</a:t>
            </a:r>
            <a:r>
              <a:rPr lang="de-DE" sz="1800" dirty="0" smtClean="0"/>
              <a:t>.</a:t>
            </a:r>
            <a:endParaRPr lang="de-DE" sz="1400" dirty="0" smtClean="0"/>
          </a:p>
        </p:txBody>
      </p:sp>
      <p:sp>
        <p:nvSpPr>
          <p:cNvPr id="4" name="3 Marcador de número de diapositiva"/>
          <p:cNvSpPr>
            <a:spLocks noGrp="1"/>
          </p:cNvSpPr>
          <p:nvPr>
            <p:ph type="sldNum" sz="quarter" idx="4294967295"/>
          </p:nvPr>
        </p:nvSpPr>
        <p:spPr>
          <a:xfrm>
            <a:off x="7042150" y="6243638"/>
            <a:ext cx="1905000" cy="457200"/>
          </a:xfrm>
          <a:prstGeom prst="rect">
            <a:avLst/>
          </a:prstGeom>
        </p:spPr>
        <p:txBody>
          <a:bodyPr/>
          <a:lstStyle/>
          <a:p>
            <a:pPr>
              <a:defRPr/>
            </a:pPr>
            <a:fld id="{8395C71D-A1E9-4C6C-95BC-D65559E1623D}" type="slidenum">
              <a:rPr lang="es-ES" smtClean="0"/>
              <a:pPr>
                <a:defRPr/>
              </a:pPr>
              <a:t>6</a:t>
            </a:fld>
            <a:endParaRPr lang="es-ES"/>
          </a:p>
        </p:txBody>
      </p:sp>
      <p:pic>
        <p:nvPicPr>
          <p:cNvPr id="5" name="Picture 5"/>
          <p:cNvPicPr>
            <a:picLocks noChangeAspect="1" noChangeArrowheads="1"/>
          </p:cNvPicPr>
          <p:nvPr/>
        </p:nvPicPr>
        <p:blipFill>
          <a:blip r:embed="rId2" cstate="print"/>
          <a:srcRect/>
          <a:stretch>
            <a:fillRect/>
          </a:stretch>
        </p:blipFill>
        <p:spPr bwMode="auto">
          <a:xfrm>
            <a:off x="2626767" y="5432468"/>
            <a:ext cx="3673426" cy="1380908"/>
          </a:xfrm>
          <a:prstGeom prst="rect">
            <a:avLst/>
          </a:prstGeom>
          <a:noFill/>
          <a:ln w="9525" algn="ctr">
            <a:noFill/>
            <a:miter lim="800000"/>
            <a:headEnd/>
            <a:tailEnd/>
          </a:ln>
        </p:spPr>
      </p:pic>
    </p:spTree>
    <p:extLst>
      <p:ext uri="{BB962C8B-B14F-4D97-AF65-F5344CB8AC3E}">
        <p14:creationId xmlns:p14="http://schemas.microsoft.com/office/powerpoint/2010/main" val="2393575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ox(i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ox(i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ox(i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ox(in)">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box(in)">
                                      <p:cBhvr>
                                        <p:cTn id="5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lstStyle/>
          <a:p>
            <a:endParaRPr lang="en-US"/>
          </a:p>
        </p:txBody>
      </p:sp>
      <p:sp>
        <p:nvSpPr>
          <p:cNvPr id="4" name="Marcador de número de diapositiva 3"/>
          <p:cNvSpPr>
            <a:spLocks noGrp="1"/>
          </p:cNvSpPr>
          <p:nvPr>
            <p:ph type="sldNum" sz="quarter" idx="10"/>
          </p:nvPr>
        </p:nvSpPr>
        <p:spPr/>
        <p:txBody>
          <a:bodyPr/>
          <a:lstStyle/>
          <a:p>
            <a:pPr>
              <a:defRPr/>
            </a:pPr>
            <a:fld id="{14FB0ADE-CE75-4560-A2F8-849894C8BC96}" type="slidenum">
              <a:rPr lang="es-ES" smtClean="0"/>
              <a:pPr>
                <a:defRPr/>
              </a:pPr>
              <a:t>60</a:t>
            </a:fld>
            <a:endParaRPr lang="es-ES"/>
          </a:p>
        </p:txBody>
      </p:sp>
      <p:pic>
        <p:nvPicPr>
          <p:cNvPr id="5" name="Imagen 4"/>
          <p:cNvPicPr>
            <a:picLocks noChangeAspect="1"/>
          </p:cNvPicPr>
          <p:nvPr/>
        </p:nvPicPr>
        <p:blipFill rotWithShape="1">
          <a:blip r:embed="rId2"/>
          <a:srcRect t="14117" b="6731"/>
          <a:stretch/>
        </p:blipFill>
        <p:spPr>
          <a:xfrm>
            <a:off x="29780" y="908720"/>
            <a:ext cx="9084439" cy="5400601"/>
          </a:xfrm>
          <a:prstGeom prst="rect">
            <a:avLst/>
          </a:prstGeom>
        </p:spPr>
      </p:pic>
      <p:sp>
        <p:nvSpPr>
          <p:cNvPr id="6" name="Título 1"/>
          <p:cNvSpPr txBox="1">
            <a:spLocks/>
          </p:cNvSpPr>
          <p:nvPr/>
        </p:nvSpPr>
        <p:spPr bwMode="auto">
          <a:xfrm>
            <a:off x="1150938" y="214412"/>
            <a:ext cx="77930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r>
              <a:rPr lang="es-ES" sz="2400" kern="0" smtClean="0"/>
              <a:t>4-Time-Scale Sequential Decomposition: Lat-Directional</a:t>
            </a:r>
            <a:endParaRPr lang="en-US" sz="2400" kern="0" dirty="0"/>
          </a:p>
        </p:txBody>
      </p:sp>
    </p:spTree>
    <p:extLst>
      <p:ext uri="{BB962C8B-B14F-4D97-AF65-F5344CB8AC3E}">
        <p14:creationId xmlns:p14="http://schemas.microsoft.com/office/powerpoint/2010/main" val="282886124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lstStyle/>
          <a:p>
            <a:endParaRPr lang="en-US"/>
          </a:p>
        </p:txBody>
      </p:sp>
      <p:sp>
        <p:nvSpPr>
          <p:cNvPr id="4" name="Marcador de número de diapositiva 3"/>
          <p:cNvSpPr>
            <a:spLocks noGrp="1"/>
          </p:cNvSpPr>
          <p:nvPr>
            <p:ph type="sldNum" sz="quarter" idx="10"/>
          </p:nvPr>
        </p:nvSpPr>
        <p:spPr/>
        <p:txBody>
          <a:bodyPr/>
          <a:lstStyle/>
          <a:p>
            <a:pPr>
              <a:defRPr/>
            </a:pPr>
            <a:fld id="{14FB0ADE-CE75-4560-A2F8-849894C8BC96}" type="slidenum">
              <a:rPr lang="es-ES" smtClean="0"/>
              <a:pPr>
                <a:defRPr/>
              </a:pPr>
              <a:t>61</a:t>
            </a:fld>
            <a:endParaRPr lang="es-ES"/>
          </a:p>
        </p:txBody>
      </p:sp>
      <p:pic>
        <p:nvPicPr>
          <p:cNvPr id="5" name="Imagen 4"/>
          <p:cNvPicPr>
            <a:picLocks noChangeAspect="1"/>
          </p:cNvPicPr>
          <p:nvPr/>
        </p:nvPicPr>
        <p:blipFill rotWithShape="1">
          <a:blip r:embed="rId2"/>
          <a:srcRect t="14117" b="6731"/>
          <a:stretch/>
        </p:blipFill>
        <p:spPr>
          <a:xfrm>
            <a:off x="29780" y="980727"/>
            <a:ext cx="9084439" cy="5400601"/>
          </a:xfrm>
          <a:prstGeom prst="rect">
            <a:avLst/>
          </a:prstGeom>
        </p:spPr>
      </p:pic>
      <p:sp>
        <p:nvSpPr>
          <p:cNvPr id="6" name="Título 1"/>
          <p:cNvSpPr txBox="1">
            <a:spLocks/>
          </p:cNvSpPr>
          <p:nvPr/>
        </p:nvSpPr>
        <p:spPr bwMode="auto">
          <a:xfrm>
            <a:off x="1150938" y="214412"/>
            <a:ext cx="77930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r>
              <a:rPr lang="es-ES" sz="2400" kern="0" smtClean="0"/>
              <a:t>4-Time-Scale Sequential Decomposition: Lat-Directional</a:t>
            </a:r>
            <a:endParaRPr lang="en-US" sz="2400" kern="0" dirty="0"/>
          </a:p>
        </p:txBody>
      </p:sp>
    </p:spTree>
    <p:extLst>
      <p:ext uri="{BB962C8B-B14F-4D97-AF65-F5344CB8AC3E}">
        <p14:creationId xmlns:p14="http://schemas.microsoft.com/office/powerpoint/2010/main" val="25541823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p:txBody>
          <a:bodyPr/>
          <a:lstStyle/>
          <a:p>
            <a:r>
              <a:rPr lang="es-ES" sz="3200" dirty="0" smtClean="0"/>
              <a:t>Singular </a:t>
            </a:r>
            <a:r>
              <a:rPr lang="es-ES" sz="3200" dirty="0" err="1" smtClean="0"/>
              <a:t>Perturbation</a:t>
            </a:r>
            <a:r>
              <a:rPr lang="es-ES" sz="3200" dirty="0" smtClean="0"/>
              <a:t> Control </a:t>
            </a:r>
            <a:r>
              <a:rPr lang="es-ES" sz="3200" dirty="0" err="1" smtClean="0"/>
              <a:t>Strategy</a:t>
            </a:r>
            <a:endParaRPr lang="es-ES" sz="3200" dirty="0"/>
          </a:p>
        </p:txBody>
      </p:sp>
      <p:sp>
        <p:nvSpPr>
          <p:cNvPr id="6" name="5 Marcador de texto"/>
          <p:cNvSpPr>
            <a:spLocks noGrp="1"/>
          </p:cNvSpPr>
          <p:nvPr>
            <p:ph type="subTitle" idx="1"/>
          </p:nvPr>
        </p:nvSpPr>
        <p:spPr/>
        <p:txBody>
          <a:bodyPr/>
          <a:lstStyle/>
          <a:p>
            <a:endParaRPr lang="es-ES" dirty="0"/>
          </a:p>
        </p:txBody>
      </p:sp>
      <p:sp>
        <p:nvSpPr>
          <p:cNvPr id="2" name="CuadroTexto 1"/>
          <p:cNvSpPr txBox="1"/>
          <p:nvPr/>
        </p:nvSpPr>
        <p:spPr>
          <a:xfrm>
            <a:off x="7380312" y="5733256"/>
            <a:ext cx="1069524" cy="400110"/>
          </a:xfrm>
          <a:prstGeom prst="rect">
            <a:avLst/>
          </a:prstGeom>
          <a:noFill/>
        </p:spPr>
        <p:txBody>
          <a:bodyPr wrap="none" rtlCol="0">
            <a:spAutoFit/>
          </a:bodyPr>
          <a:lstStyle/>
          <a:p>
            <a:r>
              <a:rPr lang="es-ES" sz="2000" dirty="0" smtClean="0">
                <a:solidFill>
                  <a:srgbClr val="FF0000"/>
                </a:solidFill>
              </a:rPr>
              <a:t>Break??</a:t>
            </a:r>
            <a:endParaRPr lang="en-US" sz="2000" dirty="0">
              <a:solidFill>
                <a:srgbClr val="FF0000"/>
              </a:solidFill>
            </a:endParaRPr>
          </a:p>
        </p:txBody>
      </p:sp>
    </p:spTree>
    <p:extLst>
      <p:ext uri="{BB962C8B-B14F-4D97-AF65-F5344CB8AC3E}">
        <p14:creationId xmlns:p14="http://schemas.microsoft.com/office/powerpoint/2010/main" val="3404792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Outline</a:t>
            </a:r>
            <a:r>
              <a:rPr lang="es-ES" dirty="0" smtClean="0"/>
              <a:t> Control </a:t>
            </a:r>
            <a:r>
              <a:rPr lang="es-ES" dirty="0" err="1" smtClean="0"/>
              <a:t>Strategy</a:t>
            </a:r>
            <a:endParaRPr lang="es-ES" dirty="0"/>
          </a:p>
        </p:txBody>
      </p:sp>
      <p:sp>
        <p:nvSpPr>
          <p:cNvPr id="3" name="2 Marcador de contenido"/>
          <p:cNvSpPr>
            <a:spLocks noGrp="1"/>
          </p:cNvSpPr>
          <p:nvPr>
            <p:ph idx="1"/>
          </p:nvPr>
        </p:nvSpPr>
        <p:spPr>
          <a:xfrm>
            <a:off x="323528" y="941511"/>
            <a:ext cx="8487544" cy="4863753"/>
          </a:xfrm>
        </p:spPr>
        <p:txBody>
          <a:bodyPr/>
          <a:lstStyle/>
          <a:p>
            <a:r>
              <a:rPr lang="es-ES" sz="2000" dirty="0" err="1" smtClean="0"/>
              <a:t>Underactuated</a:t>
            </a:r>
            <a:r>
              <a:rPr lang="es-ES" sz="2000" dirty="0" smtClean="0"/>
              <a:t> Control </a:t>
            </a:r>
            <a:r>
              <a:rPr lang="es-ES" sz="2000" dirty="0" err="1" smtClean="0"/>
              <a:t>Strategy</a:t>
            </a:r>
            <a:r>
              <a:rPr lang="es-ES" sz="2000" dirty="0" smtClean="0"/>
              <a:t>:</a:t>
            </a:r>
          </a:p>
          <a:p>
            <a:pPr lvl="1"/>
            <a:r>
              <a:rPr lang="es-ES" sz="1800" dirty="0" smtClean="0"/>
              <a:t>TD Control </a:t>
            </a:r>
            <a:r>
              <a:rPr lang="es-ES" sz="1800" dirty="0" err="1" smtClean="0"/>
              <a:t>Strategy</a:t>
            </a:r>
            <a:endParaRPr lang="es-ES" sz="1800" dirty="0" smtClean="0"/>
          </a:p>
          <a:p>
            <a:pPr lvl="2"/>
            <a:r>
              <a:rPr lang="es-ES" sz="1600" dirty="0" err="1" smtClean="0"/>
              <a:t>Simplified</a:t>
            </a:r>
            <a:r>
              <a:rPr lang="es-ES" sz="1600" dirty="0" smtClean="0"/>
              <a:t> </a:t>
            </a:r>
            <a:r>
              <a:rPr lang="es-ES" sz="1600" dirty="0" err="1" smtClean="0"/>
              <a:t>Example</a:t>
            </a:r>
            <a:endParaRPr lang="es-ES" sz="1600" dirty="0" smtClean="0"/>
          </a:p>
          <a:p>
            <a:pPr lvl="1"/>
            <a:r>
              <a:rPr lang="es-ES" sz="1800" dirty="0" smtClean="0"/>
              <a:t>CFTD Control </a:t>
            </a:r>
            <a:r>
              <a:rPr lang="es-ES" sz="1800" dirty="0" err="1" smtClean="0"/>
              <a:t>Strategy</a:t>
            </a:r>
            <a:endParaRPr lang="es-ES" sz="1800" dirty="0" smtClean="0"/>
          </a:p>
          <a:p>
            <a:pPr lvl="2"/>
            <a:r>
              <a:rPr lang="es-ES" sz="1600" dirty="0" err="1" smtClean="0"/>
              <a:t>Simplified</a:t>
            </a:r>
            <a:r>
              <a:rPr lang="es-ES" sz="1600" dirty="0" smtClean="0"/>
              <a:t> </a:t>
            </a:r>
            <a:r>
              <a:rPr lang="es-ES" sz="1600" dirty="0" err="1" smtClean="0"/>
              <a:t>Example</a:t>
            </a:r>
            <a:endParaRPr lang="es-ES" sz="1600" dirty="0" smtClean="0"/>
          </a:p>
          <a:p>
            <a:pPr lvl="2"/>
            <a:endParaRPr lang="es-ES" sz="1600" dirty="0" smtClean="0"/>
          </a:p>
          <a:p>
            <a:r>
              <a:rPr lang="en-US" sz="2000" dirty="0"/>
              <a:t>Singular perturbation control strategies take advantage from the TD and the BU methodologies</a:t>
            </a:r>
          </a:p>
          <a:p>
            <a:pPr lvl="1"/>
            <a:r>
              <a:rPr lang="en-US" sz="1600" dirty="0"/>
              <a:t>the control laws obtained by sequentially applying the selected methodology.</a:t>
            </a:r>
          </a:p>
          <a:p>
            <a:pPr lvl="1"/>
            <a:endParaRPr lang="en-US" sz="1200" dirty="0"/>
          </a:p>
          <a:p>
            <a:r>
              <a:rPr lang="en-US" sz="2000" dirty="0"/>
              <a:t>2 Control strategies are presented</a:t>
            </a:r>
          </a:p>
          <a:p>
            <a:pPr lvl="1"/>
            <a:r>
              <a:rPr lang="en-US" sz="1600" dirty="0"/>
              <a:t>Top-Down Control Design (TD) </a:t>
            </a:r>
            <a:r>
              <a:rPr lang="en-US" sz="1600" dirty="0">
                <a:sym typeface="Symbol"/>
              </a:rPr>
              <a:t> assumes fastest system   stable with desired response</a:t>
            </a:r>
            <a:endParaRPr lang="en-US" sz="1600" dirty="0"/>
          </a:p>
          <a:p>
            <a:pPr lvl="1"/>
            <a:r>
              <a:rPr lang="en-US" sz="1600" dirty="0"/>
              <a:t>Composite Feedback Top-Down Control Design (CF-TD) </a:t>
            </a:r>
            <a:r>
              <a:rPr lang="en-US" sz="1600" dirty="0">
                <a:sym typeface="Symbol"/>
              </a:rPr>
              <a:t> provides desired stability fastest system</a:t>
            </a:r>
            <a:endParaRPr lang="en-US" sz="1800" dirty="0"/>
          </a:p>
          <a:p>
            <a:pPr lvl="2"/>
            <a:endParaRPr lang="es-ES" sz="1800" dirty="0" smtClean="0"/>
          </a:p>
        </p:txBody>
      </p:sp>
      <p:sp>
        <p:nvSpPr>
          <p:cNvPr id="4" name="3 Marcador de número de diapositiva"/>
          <p:cNvSpPr>
            <a:spLocks noGrp="1"/>
          </p:cNvSpPr>
          <p:nvPr>
            <p:ph type="sldNum" sz="quarter" idx="4294967295"/>
          </p:nvPr>
        </p:nvSpPr>
        <p:spPr>
          <a:xfrm>
            <a:off x="7042150" y="6243638"/>
            <a:ext cx="1905000" cy="457200"/>
          </a:xfrm>
          <a:prstGeom prst="rect">
            <a:avLst/>
          </a:prstGeom>
        </p:spPr>
        <p:txBody>
          <a:bodyPr/>
          <a:lstStyle/>
          <a:p>
            <a:pPr>
              <a:defRPr/>
            </a:pPr>
            <a:fld id="{8395C71D-A1E9-4C6C-95BC-D65559E1623D}" type="slidenum">
              <a:rPr lang="es-ES" smtClean="0"/>
              <a:pPr>
                <a:defRPr/>
              </a:pPr>
              <a:t>63</a:t>
            </a:fld>
            <a:endParaRPr lang="es-ES"/>
          </a:p>
        </p:txBody>
      </p:sp>
    </p:spTree>
    <p:extLst>
      <p:ext uri="{BB962C8B-B14F-4D97-AF65-F5344CB8AC3E}">
        <p14:creationId xmlns:p14="http://schemas.microsoft.com/office/powerpoint/2010/main" val="2020591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ox(in)">
                                      <p:cBhvr>
                                        <p:cTn id="10" dur="500"/>
                                        <p:tgtEl>
                                          <p:spTgt spid="3">
                                            <p:txEl>
                                              <p:pRg st="1" end="1"/>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ox(in)">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ox(in)">
                                      <p:cBhvr>
                                        <p:cTn id="18" dur="500"/>
                                        <p:tgtEl>
                                          <p:spTgt spid="3">
                                            <p:txEl>
                                              <p:pRg st="3" end="3"/>
                                            </p:txEl>
                                          </p:spTgt>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ox(in)">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box(in)">
                                      <p:cBhvr>
                                        <p:cTn id="26" dur="500"/>
                                        <p:tgtEl>
                                          <p:spTgt spid="3">
                                            <p:txEl>
                                              <p:pRg st="6" end="6"/>
                                            </p:txEl>
                                          </p:spTgt>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box(in)">
                                      <p:cBhvr>
                                        <p:cTn id="29" dur="500"/>
                                        <p:tgtEl>
                                          <p:spTgt spid="3">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box(in)">
                                      <p:cBhvr>
                                        <p:cTn id="34" dur="500"/>
                                        <p:tgtEl>
                                          <p:spTgt spid="3">
                                            <p:txEl>
                                              <p:pRg st="9" end="9"/>
                                            </p:txEl>
                                          </p:spTgt>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box(in)">
                                      <p:cBhvr>
                                        <p:cTn id="37" dur="500"/>
                                        <p:tgtEl>
                                          <p:spTgt spid="3">
                                            <p:txEl>
                                              <p:pRg st="10" end="10"/>
                                            </p:txEl>
                                          </p:spTgt>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box(in)">
                                      <p:cBhvr>
                                        <p:cTn id="40"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Underactuated</a:t>
            </a:r>
            <a:r>
              <a:rPr lang="es-ES" dirty="0" smtClean="0"/>
              <a:t> </a:t>
            </a:r>
            <a:r>
              <a:rPr lang="es-ES" dirty="0" err="1" smtClean="0"/>
              <a:t>System</a:t>
            </a:r>
            <a:r>
              <a:rPr lang="es-ES" dirty="0" smtClean="0"/>
              <a:t> - I</a:t>
            </a:r>
            <a:endParaRPr lang="es-ES" dirty="0"/>
          </a:p>
        </p:txBody>
      </p:sp>
      <p:sp>
        <p:nvSpPr>
          <p:cNvPr id="3" name="2 Marcador de contenido"/>
          <p:cNvSpPr>
            <a:spLocks noGrp="1"/>
          </p:cNvSpPr>
          <p:nvPr>
            <p:ph idx="1"/>
          </p:nvPr>
        </p:nvSpPr>
        <p:spPr>
          <a:xfrm>
            <a:off x="179512" y="1157535"/>
            <a:ext cx="8775576" cy="4935761"/>
          </a:xfrm>
        </p:spPr>
        <p:txBody>
          <a:bodyPr/>
          <a:lstStyle/>
          <a:p>
            <a:r>
              <a:rPr lang="en-US" sz="1600" dirty="0" smtClean="0"/>
              <a:t>General TD &amp; BU Control strategy is described in the thesis.</a:t>
            </a:r>
          </a:p>
          <a:p>
            <a:r>
              <a:rPr lang="en-US" sz="1600" dirty="0" err="1" smtClean="0"/>
              <a:t>Underactuated</a:t>
            </a:r>
            <a:r>
              <a:rPr lang="en-US" sz="1600" dirty="0" smtClean="0"/>
              <a:t> nature of the dynamics of the selected helicopter model</a:t>
            </a:r>
          </a:p>
          <a:p>
            <a:pPr lvl="1"/>
            <a:r>
              <a:rPr lang="en-US" sz="1200" dirty="0" smtClean="0"/>
              <a:t>Control signals are allocated only in two of the singularly perturbed subsystems</a:t>
            </a:r>
          </a:p>
          <a:p>
            <a:pPr lvl="1"/>
            <a:r>
              <a:rPr lang="en-US" sz="1200" dirty="0" smtClean="0"/>
              <a:t>The variable that it is desired to be regulated is the </a:t>
            </a:r>
            <a:r>
              <a:rPr lang="en-US" sz="1200" dirty="0" err="1" smtClean="0"/>
              <a:t>underactuated</a:t>
            </a:r>
            <a:r>
              <a:rPr lang="en-US" sz="1200" dirty="0" smtClean="0"/>
              <a:t> one: TD Control Strategy</a:t>
            </a:r>
          </a:p>
          <a:p>
            <a:pPr lvl="1"/>
            <a:endParaRPr lang="en-US" sz="900" dirty="0" smtClean="0"/>
          </a:p>
          <a:p>
            <a:pPr lvl="2"/>
            <a:endParaRPr lang="en-US" sz="900" dirty="0" smtClean="0"/>
          </a:p>
          <a:p>
            <a:pPr lvl="2"/>
            <a:endParaRPr lang="en-US" sz="900" dirty="0" smtClean="0"/>
          </a:p>
          <a:p>
            <a:pPr lvl="2"/>
            <a:endParaRPr lang="en-US" sz="900" dirty="0" smtClean="0"/>
          </a:p>
          <a:p>
            <a:pPr lvl="2"/>
            <a:endParaRPr lang="en-US" sz="900" dirty="0" smtClean="0"/>
          </a:p>
          <a:p>
            <a:pPr lvl="2"/>
            <a:endParaRPr lang="en-US" sz="900" dirty="0" smtClean="0"/>
          </a:p>
          <a:p>
            <a:pPr lvl="2"/>
            <a:endParaRPr lang="en-US" sz="900" dirty="0" smtClean="0"/>
          </a:p>
          <a:p>
            <a:pPr lvl="2"/>
            <a:endParaRPr lang="en-US" sz="900" dirty="0" smtClean="0"/>
          </a:p>
          <a:p>
            <a:pPr lvl="2"/>
            <a:endParaRPr lang="en-US" sz="900" dirty="0" smtClean="0"/>
          </a:p>
          <a:p>
            <a:pPr lvl="2"/>
            <a:endParaRPr lang="en-US" sz="900" dirty="0" smtClean="0"/>
          </a:p>
          <a:p>
            <a:pPr lvl="2"/>
            <a:endParaRPr lang="en-US" sz="900" dirty="0" smtClean="0"/>
          </a:p>
          <a:p>
            <a:pPr lvl="2"/>
            <a:endParaRPr lang="en-US" sz="900" dirty="0" smtClean="0"/>
          </a:p>
          <a:p>
            <a:r>
              <a:rPr lang="en-US" sz="1600" dirty="0" smtClean="0"/>
              <a:t>2 Control strategies are presented</a:t>
            </a:r>
          </a:p>
          <a:p>
            <a:pPr lvl="1"/>
            <a:r>
              <a:rPr lang="en-US" sz="1200" dirty="0" smtClean="0"/>
              <a:t>Top-Down Control Design (TD).</a:t>
            </a:r>
          </a:p>
          <a:p>
            <a:pPr lvl="1"/>
            <a:r>
              <a:rPr lang="en-US" sz="1200" dirty="0" smtClean="0"/>
              <a:t>Composite Feedback Top-Down Control Design (CF-TD).</a:t>
            </a:r>
          </a:p>
          <a:p>
            <a:pPr lvl="2"/>
            <a:endParaRPr lang="en-US" sz="800" dirty="0" smtClean="0"/>
          </a:p>
          <a:p>
            <a:r>
              <a:rPr lang="en-US" sz="1600" dirty="0" smtClean="0"/>
              <a:t>Use of the simplified example to visualize the TD control strategy</a:t>
            </a:r>
            <a:endParaRPr lang="es-ES" sz="1600" dirty="0"/>
          </a:p>
        </p:txBody>
      </p:sp>
      <p:sp>
        <p:nvSpPr>
          <p:cNvPr id="4" name="3 Marcador de número de diapositiva"/>
          <p:cNvSpPr>
            <a:spLocks noGrp="1"/>
          </p:cNvSpPr>
          <p:nvPr>
            <p:ph type="sldNum" sz="quarter" idx="4294967295"/>
          </p:nvPr>
        </p:nvSpPr>
        <p:spPr>
          <a:xfrm>
            <a:off x="7042150" y="6243638"/>
            <a:ext cx="1905000" cy="457200"/>
          </a:xfrm>
          <a:prstGeom prst="rect">
            <a:avLst/>
          </a:prstGeom>
        </p:spPr>
        <p:txBody>
          <a:bodyPr/>
          <a:lstStyle/>
          <a:p>
            <a:pPr>
              <a:defRPr/>
            </a:pPr>
            <a:fld id="{8395C71D-A1E9-4C6C-95BC-D65559E1623D}" type="slidenum">
              <a:rPr lang="es-ES" smtClean="0"/>
              <a:pPr>
                <a:defRPr/>
              </a:pPr>
              <a:t>64</a:t>
            </a:fld>
            <a:endParaRPr lang="es-ES"/>
          </a:p>
        </p:txBody>
      </p:sp>
      <p:pic>
        <p:nvPicPr>
          <p:cNvPr id="8" name="Picture 3"/>
          <p:cNvPicPr>
            <a:picLocks noChangeAspect="1" noChangeArrowheads="1"/>
          </p:cNvPicPr>
          <p:nvPr/>
        </p:nvPicPr>
        <p:blipFill>
          <a:blip r:embed="rId2" cstate="print"/>
          <a:srcRect/>
          <a:stretch>
            <a:fillRect/>
          </a:stretch>
        </p:blipFill>
        <p:spPr bwMode="auto">
          <a:xfrm>
            <a:off x="4544426" y="2852985"/>
            <a:ext cx="3221831" cy="992981"/>
          </a:xfrm>
          <a:prstGeom prst="rect">
            <a:avLst/>
          </a:prstGeom>
          <a:noFill/>
          <a:ln w="9525">
            <a:noFill/>
            <a:miter lim="800000"/>
            <a:headEnd/>
            <a:tailEnd/>
          </a:ln>
        </p:spPr>
      </p:pic>
      <p:pic>
        <p:nvPicPr>
          <p:cNvPr id="9" name="Picture 3"/>
          <p:cNvPicPr>
            <a:picLocks noChangeAspect="1" noChangeArrowheads="1"/>
          </p:cNvPicPr>
          <p:nvPr/>
        </p:nvPicPr>
        <p:blipFill>
          <a:blip r:embed="rId3" cstate="print"/>
          <a:srcRect/>
          <a:stretch>
            <a:fillRect/>
          </a:stretch>
        </p:blipFill>
        <p:spPr bwMode="auto">
          <a:xfrm>
            <a:off x="1117005" y="2840449"/>
            <a:ext cx="2143125" cy="921544"/>
          </a:xfrm>
          <a:prstGeom prst="rect">
            <a:avLst/>
          </a:prstGeom>
          <a:noFill/>
          <a:ln w="9525">
            <a:noFill/>
            <a:miter lim="800000"/>
            <a:headEnd/>
            <a:tailEnd/>
          </a:ln>
        </p:spPr>
      </p:pic>
      <p:sp>
        <p:nvSpPr>
          <p:cNvPr id="12" name="8 Rectángulo redondeado"/>
          <p:cNvSpPr>
            <a:spLocks noChangeArrowheads="1"/>
          </p:cNvSpPr>
          <p:nvPr/>
        </p:nvSpPr>
        <p:spPr bwMode="auto">
          <a:xfrm>
            <a:off x="7352738" y="2910433"/>
            <a:ext cx="287337" cy="288925"/>
          </a:xfrm>
          <a:prstGeom prst="roundRect">
            <a:avLst>
              <a:gd name="adj" fmla="val 16667"/>
            </a:avLst>
          </a:prstGeom>
          <a:solidFill>
            <a:srgbClr val="FF0000">
              <a:alpha val="23137"/>
            </a:srgbClr>
          </a:solidFill>
          <a:ln w="9525" algn="ctr">
            <a:solidFill>
              <a:srgbClr val="FF0000"/>
            </a:solidFill>
            <a:round/>
            <a:headEnd/>
            <a:tailEnd/>
          </a:ln>
        </p:spPr>
        <p:txBody>
          <a:bodyPr/>
          <a:lstStyle/>
          <a:p>
            <a:endParaRPr lang="es-ES"/>
          </a:p>
        </p:txBody>
      </p:sp>
      <p:sp>
        <p:nvSpPr>
          <p:cNvPr id="13" name="10 Rectángulo redondeado"/>
          <p:cNvSpPr>
            <a:spLocks noChangeArrowheads="1"/>
          </p:cNvSpPr>
          <p:nvPr/>
        </p:nvSpPr>
        <p:spPr bwMode="auto">
          <a:xfrm>
            <a:off x="7424746" y="3558505"/>
            <a:ext cx="287338" cy="287337"/>
          </a:xfrm>
          <a:prstGeom prst="roundRect">
            <a:avLst>
              <a:gd name="adj" fmla="val 16667"/>
            </a:avLst>
          </a:prstGeom>
          <a:solidFill>
            <a:srgbClr val="66FF33">
              <a:alpha val="23137"/>
            </a:srgbClr>
          </a:solidFill>
          <a:ln w="9525" algn="ctr">
            <a:solidFill>
              <a:srgbClr val="66FF33"/>
            </a:solidFill>
            <a:round/>
            <a:headEnd/>
            <a:tailEnd/>
          </a:ln>
        </p:spPr>
        <p:txBody>
          <a:bodyPr/>
          <a:lstStyle/>
          <a:p>
            <a:endParaRPr lang="es-ES"/>
          </a:p>
        </p:txBody>
      </p:sp>
      <p:sp>
        <p:nvSpPr>
          <p:cNvPr id="14" name="8 Rectángulo redondeado"/>
          <p:cNvSpPr>
            <a:spLocks noChangeArrowheads="1"/>
          </p:cNvSpPr>
          <p:nvPr/>
        </p:nvSpPr>
        <p:spPr bwMode="auto">
          <a:xfrm>
            <a:off x="2845197" y="2840449"/>
            <a:ext cx="287337" cy="288925"/>
          </a:xfrm>
          <a:prstGeom prst="roundRect">
            <a:avLst>
              <a:gd name="adj" fmla="val 16667"/>
            </a:avLst>
          </a:prstGeom>
          <a:solidFill>
            <a:srgbClr val="FF0000">
              <a:alpha val="23137"/>
            </a:srgbClr>
          </a:solidFill>
          <a:ln w="9525" algn="ctr">
            <a:solidFill>
              <a:srgbClr val="FF0000"/>
            </a:solidFill>
            <a:round/>
            <a:headEnd/>
            <a:tailEnd/>
          </a:ln>
        </p:spPr>
        <p:txBody>
          <a:bodyPr/>
          <a:lstStyle/>
          <a:p>
            <a:endParaRPr lang="es-ES"/>
          </a:p>
        </p:txBody>
      </p:sp>
      <p:sp>
        <p:nvSpPr>
          <p:cNvPr id="15" name="10 Rectángulo redondeado"/>
          <p:cNvSpPr>
            <a:spLocks noChangeArrowheads="1"/>
          </p:cNvSpPr>
          <p:nvPr/>
        </p:nvSpPr>
        <p:spPr bwMode="auto">
          <a:xfrm>
            <a:off x="2845197" y="3488521"/>
            <a:ext cx="287338" cy="287337"/>
          </a:xfrm>
          <a:prstGeom prst="roundRect">
            <a:avLst>
              <a:gd name="adj" fmla="val 16667"/>
            </a:avLst>
          </a:prstGeom>
          <a:solidFill>
            <a:srgbClr val="66FF33">
              <a:alpha val="23137"/>
            </a:srgbClr>
          </a:solidFill>
          <a:ln w="9525" algn="ctr">
            <a:solidFill>
              <a:srgbClr val="66FF33"/>
            </a:solidFill>
            <a:round/>
            <a:headEnd/>
            <a:tailEnd/>
          </a:ln>
        </p:spPr>
        <p:txBody>
          <a:bodyPr/>
          <a:lstStyle/>
          <a:p>
            <a:endParaRPr lang="es-ES"/>
          </a:p>
        </p:txBody>
      </p:sp>
      <p:sp>
        <p:nvSpPr>
          <p:cNvPr id="16" name="23 Flecha derecha"/>
          <p:cNvSpPr>
            <a:spLocks noChangeArrowheads="1"/>
          </p:cNvSpPr>
          <p:nvPr/>
        </p:nvSpPr>
        <p:spPr bwMode="auto">
          <a:xfrm>
            <a:off x="3277245" y="3200489"/>
            <a:ext cx="574675" cy="231775"/>
          </a:xfrm>
          <a:prstGeom prst="rightArrow">
            <a:avLst>
              <a:gd name="adj1" fmla="val 50000"/>
              <a:gd name="adj2" fmla="val 49853"/>
            </a:avLst>
          </a:prstGeom>
          <a:solidFill>
            <a:schemeClr val="accent1"/>
          </a:solidFill>
          <a:ln w="9525" algn="ctr">
            <a:solidFill>
              <a:schemeClr val="tx1"/>
            </a:solidFill>
            <a:round/>
            <a:headEnd/>
            <a:tailEnd/>
          </a:ln>
        </p:spPr>
        <p:txBody>
          <a:bodyPr/>
          <a:lstStyle/>
          <a:p>
            <a:endParaRPr lang="es-ES"/>
          </a:p>
        </p:txBody>
      </p:sp>
      <p:sp>
        <p:nvSpPr>
          <p:cNvPr id="17" name="10 Rectángulo redondeado"/>
          <p:cNvSpPr>
            <a:spLocks noChangeArrowheads="1"/>
          </p:cNvSpPr>
          <p:nvPr/>
        </p:nvSpPr>
        <p:spPr bwMode="auto">
          <a:xfrm>
            <a:off x="2434357" y="3200276"/>
            <a:ext cx="216024" cy="216024"/>
          </a:xfrm>
          <a:prstGeom prst="roundRect">
            <a:avLst>
              <a:gd name="adj" fmla="val 16667"/>
            </a:avLst>
          </a:prstGeom>
          <a:solidFill>
            <a:srgbClr val="00B0F0">
              <a:alpha val="23137"/>
            </a:srgbClr>
          </a:solidFill>
          <a:ln w="9525" algn="ctr">
            <a:solidFill>
              <a:srgbClr val="00B0F0"/>
            </a:solidFill>
            <a:round/>
            <a:headEnd/>
            <a:tailEnd/>
          </a:ln>
        </p:spPr>
        <p:txBody>
          <a:bodyPr/>
          <a:lstStyle/>
          <a:p>
            <a:endParaRPr lang="es-ES"/>
          </a:p>
        </p:txBody>
      </p:sp>
    </p:spTree>
    <p:extLst>
      <p:ext uri="{BB962C8B-B14F-4D97-AF65-F5344CB8AC3E}">
        <p14:creationId xmlns:p14="http://schemas.microsoft.com/office/powerpoint/2010/main" val="3392104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ox(in)">
                                      <p:cBhvr>
                                        <p:cTn id="15" dur="500"/>
                                        <p:tgtEl>
                                          <p:spTgt spid="9"/>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ox(in)">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ox(in)">
                                      <p:cBhvr>
                                        <p:cTn id="23" dur="500"/>
                                        <p:tgtEl>
                                          <p:spTgt spid="3">
                                            <p:txEl>
                                              <p:pRg st="2" end="2"/>
                                            </p:txEl>
                                          </p:spTgt>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ox(in)">
                                      <p:cBhvr>
                                        <p:cTn id="26" dur="500"/>
                                        <p:tgtEl>
                                          <p:spTgt spid="14"/>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ox(in)">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box(in)">
                                      <p:cBhvr>
                                        <p:cTn id="34" dur="500"/>
                                        <p:tgtEl>
                                          <p:spTgt spid="3">
                                            <p:txEl>
                                              <p:pRg st="3" end="3"/>
                                            </p:txEl>
                                          </p:spTgt>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ox(in)">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
                                            <p:txEl>
                                              <p:pRg st="16" end="16"/>
                                            </p:txEl>
                                          </p:spTgt>
                                        </p:tgtEl>
                                        <p:attrNameLst>
                                          <p:attrName>style.visibility</p:attrName>
                                        </p:attrNameLst>
                                      </p:cBhvr>
                                      <p:to>
                                        <p:strVal val="visible"/>
                                      </p:to>
                                    </p:set>
                                    <p:animEffect transition="in" filter="box(in)">
                                      <p:cBhvr>
                                        <p:cTn id="42" dur="500"/>
                                        <p:tgtEl>
                                          <p:spTgt spid="3">
                                            <p:txEl>
                                              <p:pRg st="16" end="16"/>
                                            </p:txEl>
                                          </p:spTgt>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3">
                                            <p:txEl>
                                              <p:pRg st="17" end="17"/>
                                            </p:txEl>
                                          </p:spTgt>
                                        </p:tgtEl>
                                        <p:attrNameLst>
                                          <p:attrName>style.visibility</p:attrName>
                                        </p:attrNameLst>
                                      </p:cBhvr>
                                      <p:to>
                                        <p:strVal val="visible"/>
                                      </p:to>
                                    </p:set>
                                    <p:animEffect transition="in" filter="box(in)">
                                      <p:cBhvr>
                                        <p:cTn id="45" dur="500"/>
                                        <p:tgtEl>
                                          <p:spTgt spid="3">
                                            <p:txEl>
                                              <p:pRg st="17" end="17"/>
                                            </p:txEl>
                                          </p:spTgt>
                                        </p:tgtEl>
                                      </p:cBhvr>
                                    </p:animEffect>
                                  </p:childTnLst>
                                </p:cTn>
                              </p:par>
                              <p:par>
                                <p:cTn id="46" presetID="4" presetClass="entr" presetSubtype="16" fill="hold" grpId="0" nodeType="withEffect">
                                  <p:stCondLst>
                                    <p:cond delay="0"/>
                                  </p:stCondLst>
                                  <p:childTnLst>
                                    <p:set>
                                      <p:cBhvr>
                                        <p:cTn id="47" dur="1" fill="hold">
                                          <p:stCondLst>
                                            <p:cond delay="0"/>
                                          </p:stCondLst>
                                        </p:cTn>
                                        <p:tgtEl>
                                          <p:spTgt spid="3">
                                            <p:txEl>
                                              <p:pRg st="18" end="18"/>
                                            </p:txEl>
                                          </p:spTgt>
                                        </p:tgtEl>
                                        <p:attrNameLst>
                                          <p:attrName>style.visibility</p:attrName>
                                        </p:attrNameLst>
                                      </p:cBhvr>
                                      <p:to>
                                        <p:strVal val="visible"/>
                                      </p:to>
                                    </p:set>
                                    <p:animEffect transition="in" filter="box(in)">
                                      <p:cBhvr>
                                        <p:cTn id="48" dur="500"/>
                                        <p:tgtEl>
                                          <p:spTgt spid="3">
                                            <p:txEl>
                                              <p:pRg st="18" end="18"/>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grpId="0" nodeType="clickEffect">
                                  <p:stCondLst>
                                    <p:cond delay="0"/>
                                  </p:stCondLst>
                                  <p:childTnLst>
                                    <p:set>
                                      <p:cBhvr>
                                        <p:cTn id="52" dur="1" fill="hold">
                                          <p:stCondLst>
                                            <p:cond delay="0"/>
                                          </p:stCondLst>
                                        </p:cTn>
                                        <p:tgtEl>
                                          <p:spTgt spid="3">
                                            <p:txEl>
                                              <p:pRg st="20" end="20"/>
                                            </p:txEl>
                                          </p:spTgt>
                                        </p:tgtEl>
                                        <p:attrNameLst>
                                          <p:attrName>style.visibility</p:attrName>
                                        </p:attrNameLst>
                                      </p:cBhvr>
                                      <p:to>
                                        <p:strVal val="visible"/>
                                      </p:to>
                                    </p:set>
                                    <p:animEffect transition="in" filter="box(in)">
                                      <p:cBhvr>
                                        <p:cTn id="53" dur="500"/>
                                        <p:tgtEl>
                                          <p:spTgt spid="3">
                                            <p:txEl>
                                              <p:pRg st="20" end="20"/>
                                            </p:txEl>
                                          </p:spTgt>
                                        </p:tgtEl>
                                      </p:cBhvr>
                                    </p:animEffect>
                                  </p:childTnLst>
                                </p:cTn>
                              </p:par>
                              <p:par>
                                <p:cTn id="54" presetID="4" presetClass="entr" presetSubtype="16" fill="hold" nodeType="with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box(in)">
                                      <p:cBhvr>
                                        <p:cTn id="56" dur="500"/>
                                        <p:tgtEl>
                                          <p:spTgt spid="8"/>
                                        </p:tgtEl>
                                      </p:cBhvr>
                                    </p:animEffect>
                                  </p:childTnLst>
                                </p:cTn>
                              </p:par>
                            </p:childTnLst>
                          </p:cTn>
                        </p:par>
                      </p:childTnLst>
                    </p:cTn>
                  </p:par>
                  <p:par>
                    <p:cTn id="57" fill="hold">
                      <p:stCondLst>
                        <p:cond delay="indefinite"/>
                      </p:stCondLst>
                      <p:childTnLst>
                        <p:par>
                          <p:cTn id="58" fill="hold">
                            <p:stCondLst>
                              <p:cond delay="0"/>
                            </p:stCondLst>
                            <p:childTnLst>
                              <p:par>
                                <p:cTn id="59" presetID="4" presetClass="entr" presetSubtype="16"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box(in)">
                                      <p:cBhvr>
                                        <p:cTn id="61" dur="500"/>
                                        <p:tgtEl>
                                          <p:spTgt spid="12"/>
                                        </p:tgtEl>
                                      </p:cBhvr>
                                    </p:animEffect>
                                  </p:childTnLst>
                                </p:cTn>
                              </p:par>
                              <p:par>
                                <p:cTn id="62" presetID="4" presetClass="entr" presetSubtype="16" fill="hold" grpId="0" nodeType="with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box(in)">
                                      <p:cBhvr>
                                        <p:cTn id="6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animBg="1"/>
      <p:bldP spid="13" grpId="0" animBg="1"/>
      <p:bldP spid="14" grpId="0" animBg="1"/>
      <p:bldP spid="15" grpId="0" animBg="1"/>
      <p:bldP spid="16" grpId="0" animBg="1"/>
      <p:bldP spid="1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5868144" y="2852936"/>
            <a:ext cx="2803326" cy="2422074"/>
          </a:xfrm>
          <a:prstGeom prst="rect">
            <a:avLst/>
          </a:prstGeom>
          <a:noFill/>
          <a:ln w="9525">
            <a:noFill/>
            <a:miter lim="800000"/>
            <a:headEnd/>
            <a:tailEnd/>
          </a:ln>
        </p:spPr>
      </p:pic>
      <p:sp>
        <p:nvSpPr>
          <p:cNvPr id="2" name="1 Título"/>
          <p:cNvSpPr>
            <a:spLocks noGrp="1"/>
          </p:cNvSpPr>
          <p:nvPr>
            <p:ph type="title"/>
          </p:nvPr>
        </p:nvSpPr>
        <p:spPr/>
        <p:txBody>
          <a:bodyPr/>
          <a:lstStyle/>
          <a:p>
            <a:r>
              <a:rPr lang="es-ES" sz="2800" dirty="0" smtClean="0"/>
              <a:t>Estrategia de Control: </a:t>
            </a:r>
            <a:r>
              <a:rPr lang="es-ES" sz="2800" i="1" dirty="0" smtClean="0"/>
              <a:t>TD</a:t>
            </a:r>
            <a:endParaRPr lang="es-ES" sz="2800" i="1" dirty="0"/>
          </a:p>
        </p:txBody>
      </p:sp>
      <p:sp>
        <p:nvSpPr>
          <p:cNvPr id="4" name="3 Marcador de número de diapositiva"/>
          <p:cNvSpPr>
            <a:spLocks noGrp="1"/>
          </p:cNvSpPr>
          <p:nvPr>
            <p:ph type="sldNum" sz="quarter" idx="4294967295"/>
          </p:nvPr>
        </p:nvSpPr>
        <p:spPr>
          <a:xfrm>
            <a:off x="7042150" y="6243638"/>
            <a:ext cx="1905000" cy="457200"/>
          </a:xfrm>
          <a:prstGeom prst="rect">
            <a:avLst/>
          </a:prstGeom>
        </p:spPr>
        <p:txBody>
          <a:bodyPr/>
          <a:lstStyle/>
          <a:p>
            <a:pPr>
              <a:defRPr/>
            </a:pPr>
            <a:fld id="{8395C71D-A1E9-4C6C-95BC-D65559E1623D}" type="slidenum">
              <a:rPr lang="es-ES" smtClean="0"/>
              <a:pPr>
                <a:defRPr/>
              </a:pPr>
              <a:t>65</a:t>
            </a:fld>
            <a:endParaRPr lang="es-ES" dirty="0"/>
          </a:p>
        </p:txBody>
      </p:sp>
      <p:pic>
        <p:nvPicPr>
          <p:cNvPr id="18434" name="Picture 2"/>
          <p:cNvPicPr>
            <a:picLocks noChangeAspect="1" noChangeArrowheads="1"/>
          </p:cNvPicPr>
          <p:nvPr/>
        </p:nvPicPr>
        <p:blipFill>
          <a:blip r:embed="rId3" cstate="print"/>
          <a:srcRect/>
          <a:stretch>
            <a:fillRect/>
          </a:stretch>
        </p:blipFill>
        <p:spPr bwMode="auto">
          <a:xfrm>
            <a:off x="6388932" y="5842436"/>
            <a:ext cx="1681072" cy="868742"/>
          </a:xfrm>
          <a:prstGeom prst="rect">
            <a:avLst/>
          </a:prstGeom>
          <a:noFill/>
          <a:ln w="9525">
            <a:noFill/>
            <a:miter lim="800000"/>
            <a:headEnd/>
            <a:tailEnd/>
          </a:ln>
        </p:spPr>
      </p:pic>
      <p:pic>
        <p:nvPicPr>
          <p:cNvPr id="18435" name="Picture 3"/>
          <p:cNvPicPr>
            <a:picLocks noChangeAspect="1" noChangeArrowheads="1"/>
          </p:cNvPicPr>
          <p:nvPr/>
        </p:nvPicPr>
        <p:blipFill>
          <a:blip r:embed="rId4" cstate="print"/>
          <a:srcRect/>
          <a:stretch>
            <a:fillRect/>
          </a:stretch>
        </p:blipFill>
        <p:spPr bwMode="auto">
          <a:xfrm>
            <a:off x="8100392" y="5934198"/>
            <a:ext cx="214365" cy="586683"/>
          </a:xfrm>
          <a:prstGeom prst="rect">
            <a:avLst/>
          </a:prstGeom>
          <a:noFill/>
          <a:ln w="9525">
            <a:noFill/>
            <a:miter lim="800000"/>
            <a:headEnd/>
            <a:tailEnd/>
          </a:ln>
        </p:spPr>
      </p:pic>
      <p:pic>
        <p:nvPicPr>
          <p:cNvPr id="18438" name="Picture 6"/>
          <p:cNvPicPr>
            <a:picLocks noChangeAspect="1" noChangeArrowheads="1"/>
          </p:cNvPicPr>
          <p:nvPr/>
        </p:nvPicPr>
        <p:blipFill>
          <a:blip r:embed="rId4" cstate="print"/>
          <a:srcRect/>
          <a:stretch>
            <a:fillRect/>
          </a:stretch>
        </p:blipFill>
        <p:spPr bwMode="auto">
          <a:xfrm>
            <a:off x="6265767" y="4368682"/>
            <a:ext cx="214365" cy="586683"/>
          </a:xfrm>
          <a:prstGeom prst="rect">
            <a:avLst/>
          </a:prstGeom>
          <a:noFill/>
          <a:ln w="9525">
            <a:noFill/>
            <a:miter lim="800000"/>
            <a:headEnd/>
            <a:tailEnd/>
          </a:ln>
        </p:spPr>
      </p:pic>
      <p:pic>
        <p:nvPicPr>
          <p:cNvPr id="18440" name="Picture 8"/>
          <p:cNvPicPr>
            <a:picLocks noChangeAspect="1" noChangeArrowheads="1"/>
          </p:cNvPicPr>
          <p:nvPr/>
        </p:nvPicPr>
        <p:blipFill>
          <a:blip r:embed="rId5" cstate="print"/>
          <a:srcRect/>
          <a:stretch>
            <a:fillRect/>
          </a:stretch>
        </p:blipFill>
        <p:spPr bwMode="auto">
          <a:xfrm>
            <a:off x="2661631" y="3601041"/>
            <a:ext cx="2414425" cy="2075955"/>
          </a:xfrm>
          <a:prstGeom prst="rect">
            <a:avLst/>
          </a:prstGeom>
          <a:noFill/>
          <a:ln w="9525">
            <a:noFill/>
            <a:miter lim="800000"/>
            <a:headEnd/>
            <a:tailEnd/>
          </a:ln>
        </p:spPr>
      </p:pic>
      <p:pic>
        <p:nvPicPr>
          <p:cNvPr id="18441" name="Picture 9"/>
          <p:cNvPicPr>
            <a:picLocks noChangeAspect="1" noChangeArrowheads="1"/>
          </p:cNvPicPr>
          <p:nvPr/>
        </p:nvPicPr>
        <p:blipFill>
          <a:blip r:embed="rId6" cstate="print"/>
          <a:srcRect/>
          <a:stretch>
            <a:fillRect/>
          </a:stretch>
        </p:blipFill>
        <p:spPr bwMode="auto">
          <a:xfrm>
            <a:off x="2725011" y="4328518"/>
            <a:ext cx="2279037" cy="586683"/>
          </a:xfrm>
          <a:prstGeom prst="rect">
            <a:avLst/>
          </a:prstGeom>
          <a:noFill/>
          <a:ln w="9525">
            <a:noFill/>
            <a:miter lim="800000"/>
            <a:headEnd/>
            <a:tailEnd/>
          </a:ln>
        </p:spPr>
      </p:pic>
      <p:pic>
        <p:nvPicPr>
          <p:cNvPr id="18443" name="Picture 11"/>
          <p:cNvPicPr>
            <a:picLocks noChangeAspect="1" noChangeArrowheads="1"/>
          </p:cNvPicPr>
          <p:nvPr/>
        </p:nvPicPr>
        <p:blipFill>
          <a:blip r:embed="rId7" cstate="print"/>
          <a:srcRect/>
          <a:stretch>
            <a:fillRect/>
          </a:stretch>
        </p:blipFill>
        <p:spPr bwMode="auto">
          <a:xfrm>
            <a:off x="1745654" y="3806826"/>
            <a:ext cx="981565" cy="180518"/>
          </a:xfrm>
          <a:prstGeom prst="rect">
            <a:avLst/>
          </a:prstGeom>
          <a:noFill/>
          <a:ln w="9525">
            <a:noFill/>
            <a:miter lim="800000"/>
            <a:headEnd/>
            <a:tailEnd/>
          </a:ln>
        </p:spPr>
      </p:pic>
      <p:pic>
        <p:nvPicPr>
          <p:cNvPr id="18444" name="Picture 12"/>
          <p:cNvPicPr>
            <a:picLocks noChangeAspect="1" noChangeArrowheads="1"/>
          </p:cNvPicPr>
          <p:nvPr/>
        </p:nvPicPr>
        <p:blipFill>
          <a:blip r:embed="rId8" cstate="print"/>
          <a:srcRect/>
          <a:stretch>
            <a:fillRect/>
          </a:stretch>
        </p:blipFill>
        <p:spPr bwMode="auto">
          <a:xfrm rot="2570918">
            <a:off x="1360682" y="3567497"/>
            <a:ext cx="473859" cy="180518"/>
          </a:xfrm>
          <a:prstGeom prst="rect">
            <a:avLst/>
          </a:prstGeom>
          <a:noFill/>
          <a:ln w="9525">
            <a:noFill/>
            <a:miter lim="800000"/>
            <a:headEnd/>
            <a:tailEnd/>
          </a:ln>
        </p:spPr>
      </p:pic>
      <p:pic>
        <p:nvPicPr>
          <p:cNvPr id="18445" name="Picture 13"/>
          <p:cNvPicPr>
            <a:picLocks noChangeAspect="1" noChangeArrowheads="1"/>
          </p:cNvPicPr>
          <p:nvPr/>
        </p:nvPicPr>
        <p:blipFill>
          <a:blip r:embed="rId9" cstate="print"/>
          <a:srcRect/>
          <a:stretch>
            <a:fillRect/>
          </a:stretch>
        </p:blipFill>
        <p:spPr bwMode="auto">
          <a:xfrm>
            <a:off x="765469" y="3003987"/>
            <a:ext cx="1455425" cy="507706"/>
          </a:xfrm>
          <a:prstGeom prst="rect">
            <a:avLst/>
          </a:prstGeom>
          <a:noFill/>
          <a:ln w="9525">
            <a:noFill/>
            <a:miter lim="800000"/>
            <a:headEnd/>
            <a:tailEnd/>
          </a:ln>
        </p:spPr>
      </p:pic>
      <p:pic>
        <p:nvPicPr>
          <p:cNvPr id="18446" name="Picture 14"/>
          <p:cNvPicPr>
            <a:picLocks noChangeAspect="1" noChangeArrowheads="1"/>
          </p:cNvPicPr>
          <p:nvPr/>
        </p:nvPicPr>
        <p:blipFill>
          <a:blip r:embed="rId10" cstate="print"/>
          <a:srcRect/>
          <a:stretch>
            <a:fillRect/>
          </a:stretch>
        </p:blipFill>
        <p:spPr bwMode="auto">
          <a:xfrm>
            <a:off x="1959578" y="4382668"/>
            <a:ext cx="157953" cy="417447"/>
          </a:xfrm>
          <a:prstGeom prst="rect">
            <a:avLst/>
          </a:prstGeom>
          <a:noFill/>
          <a:ln w="9525">
            <a:noFill/>
            <a:miter lim="800000"/>
            <a:headEnd/>
            <a:tailEnd/>
          </a:ln>
        </p:spPr>
      </p:pic>
      <p:pic>
        <p:nvPicPr>
          <p:cNvPr id="18447" name="Picture 15"/>
          <p:cNvPicPr>
            <a:picLocks noChangeAspect="1" noChangeArrowheads="1"/>
          </p:cNvPicPr>
          <p:nvPr/>
        </p:nvPicPr>
        <p:blipFill>
          <a:blip r:embed="rId11" cstate="print"/>
          <a:srcRect/>
          <a:stretch>
            <a:fillRect/>
          </a:stretch>
        </p:blipFill>
        <p:spPr bwMode="auto">
          <a:xfrm>
            <a:off x="1703698" y="5136323"/>
            <a:ext cx="485142" cy="157953"/>
          </a:xfrm>
          <a:prstGeom prst="rect">
            <a:avLst/>
          </a:prstGeom>
          <a:noFill/>
          <a:ln w="9525">
            <a:noFill/>
            <a:miter lim="800000"/>
            <a:headEnd/>
            <a:tailEnd/>
          </a:ln>
        </p:spPr>
      </p:pic>
      <p:pic>
        <p:nvPicPr>
          <p:cNvPr id="18448" name="Picture 16"/>
          <p:cNvPicPr>
            <a:picLocks noChangeAspect="1" noChangeArrowheads="1"/>
          </p:cNvPicPr>
          <p:nvPr/>
        </p:nvPicPr>
        <p:blipFill>
          <a:blip r:embed="rId12" cstate="print"/>
          <a:srcRect/>
          <a:stretch>
            <a:fillRect/>
          </a:stretch>
        </p:blipFill>
        <p:spPr bwMode="auto">
          <a:xfrm>
            <a:off x="2275631" y="5136323"/>
            <a:ext cx="473859" cy="180518"/>
          </a:xfrm>
          <a:prstGeom prst="rect">
            <a:avLst/>
          </a:prstGeom>
          <a:noFill/>
          <a:ln w="9525">
            <a:noFill/>
            <a:miter lim="800000"/>
            <a:headEnd/>
            <a:tailEnd/>
          </a:ln>
        </p:spPr>
      </p:pic>
      <p:pic>
        <p:nvPicPr>
          <p:cNvPr id="31" name="Picture 12"/>
          <p:cNvPicPr>
            <a:picLocks noChangeAspect="1" noChangeArrowheads="1"/>
          </p:cNvPicPr>
          <p:nvPr/>
        </p:nvPicPr>
        <p:blipFill>
          <a:blip r:embed="rId8" cstate="print"/>
          <a:srcRect/>
          <a:stretch>
            <a:fillRect/>
          </a:stretch>
        </p:blipFill>
        <p:spPr bwMode="auto">
          <a:xfrm rot="18879837">
            <a:off x="1185752" y="5411157"/>
            <a:ext cx="473859" cy="180518"/>
          </a:xfrm>
          <a:prstGeom prst="rect">
            <a:avLst/>
          </a:prstGeom>
          <a:noFill/>
          <a:ln w="9525">
            <a:noFill/>
            <a:miter lim="800000"/>
            <a:headEnd/>
            <a:tailEnd/>
          </a:ln>
        </p:spPr>
      </p:pic>
      <p:pic>
        <p:nvPicPr>
          <p:cNvPr id="18449" name="Picture 17"/>
          <p:cNvPicPr>
            <a:picLocks noChangeAspect="1" noChangeArrowheads="1"/>
          </p:cNvPicPr>
          <p:nvPr/>
        </p:nvPicPr>
        <p:blipFill>
          <a:blip r:embed="rId13" cstate="print"/>
          <a:srcRect/>
          <a:stretch>
            <a:fillRect/>
          </a:stretch>
        </p:blipFill>
        <p:spPr bwMode="auto">
          <a:xfrm>
            <a:off x="467544" y="5733378"/>
            <a:ext cx="2267755" cy="597965"/>
          </a:xfrm>
          <a:prstGeom prst="rect">
            <a:avLst/>
          </a:prstGeom>
          <a:noFill/>
          <a:ln w="9525">
            <a:noFill/>
            <a:miter lim="800000"/>
            <a:headEnd/>
            <a:tailEnd/>
          </a:ln>
        </p:spPr>
      </p:pic>
      <p:pic>
        <p:nvPicPr>
          <p:cNvPr id="18450" name="Picture 18"/>
          <p:cNvPicPr>
            <a:picLocks noChangeAspect="1" noChangeArrowheads="1"/>
          </p:cNvPicPr>
          <p:nvPr/>
        </p:nvPicPr>
        <p:blipFill>
          <a:blip r:embed="rId14" cstate="print"/>
          <a:srcRect/>
          <a:stretch>
            <a:fillRect/>
          </a:stretch>
        </p:blipFill>
        <p:spPr bwMode="auto">
          <a:xfrm>
            <a:off x="2386045" y="1778264"/>
            <a:ext cx="2628790" cy="1737484"/>
          </a:xfrm>
          <a:prstGeom prst="rect">
            <a:avLst/>
          </a:prstGeom>
          <a:noFill/>
          <a:ln w="9525">
            <a:noFill/>
            <a:miter lim="800000"/>
            <a:headEnd/>
            <a:tailEnd/>
          </a:ln>
        </p:spPr>
      </p:pic>
      <p:pic>
        <p:nvPicPr>
          <p:cNvPr id="18451" name="Picture 19"/>
          <p:cNvPicPr>
            <a:picLocks noChangeAspect="1" noChangeArrowheads="1"/>
          </p:cNvPicPr>
          <p:nvPr/>
        </p:nvPicPr>
        <p:blipFill>
          <a:blip r:embed="rId15" cstate="print"/>
          <a:srcRect/>
          <a:stretch>
            <a:fillRect/>
          </a:stretch>
        </p:blipFill>
        <p:spPr bwMode="auto">
          <a:xfrm>
            <a:off x="5371728" y="2066669"/>
            <a:ext cx="2899567" cy="282059"/>
          </a:xfrm>
          <a:prstGeom prst="rect">
            <a:avLst/>
          </a:prstGeom>
          <a:noFill/>
          <a:ln w="9525">
            <a:noFill/>
            <a:miter lim="800000"/>
            <a:headEnd/>
            <a:tailEnd/>
          </a:ln>
        </p:spPr>
      </p:pic>
      <p:pic>
        <p:nvPicPr>
          <p:cNvPr id="18452" name="Picture 20"/>
          <p:cNvPicPr>
            <a:picLocks noChangeAspect="1" noChangeArrowheads="1"/>
          </p:cNvPicPr>
          <p:nvPr/>
        </p:nvPicPr>
        <p:blipFill>
          <a:blip r:embed="rId16" cstate="print"/>
          <a:srcRect/>
          <a:stretch>
            <a:fillRect/>
          </a:stretch>
        </p:blipFill>
        <p:spPr bwMode="auto">
          <a:xfrm>
            <a:off x="7217834" y="2352636"/>
            <a:ext cx="180518" cy="473859"/>
          </a:xfrm>
          <a:prstGeom prst="rect">
            <a:avLst/>
          </a:prstGeom>
          <a:noFill/>
          <a:ln w="9525">
            <a:noFill/>
            <a:miter lim="800000"/>
            <a:headEnd/>
            <a:tailEnd/>
          </a:ln>
        </p:spPr>
      </p:pic>
      <p:pic>
        <p:nvPicPr>
          <p:cNvPr id="36" name="Picture 20"/>
          <p:cNvPicPr>
            <a:picLocks noChangeAspect="1" noChangeArrowheads="1"/>
          </p:cNvPicPr>
          <p:nvPr/>
        </p:nvPicPr>
        <p:blipFill>
          <a:blip r:embed="rId16" cstate="print"/>
          <a:srcRect/>
          <a:stretch>
            <a:fillRect/>
          </a:stretch>
        </p:blipFill>
        <p:spPr bwMode="auto">
          <a:xfrm>
            <a:off x="7222799" y="1522560"/>
            <a:ext cx="180518" cy="473859"/>
          </a:xfrm>
          <a:prstGeom prst="rect">
            <a:avLst/>
          </a:prstGeom>
          <a:noFill/>
          <a:ln w="9525">
            <a:noFill/>
            <a:miter lim="800000"/>
            <a:headEnd/>
            <a:tailEnd/>
          </a:ln>
        </p:spPr>
      </p:pic>
      <p:pic>
        <p:nvPicPr>
          <p:cNvPr id="18453" name="Picture 21"/>
          <p:cNvPicPr>
            <a:picLocks noChangeAspect="1" noChangeArrowheads="1"/>
          </p:cNvPicPr>
          <p:nvPr/>
        </p:nvPicPr>
        <p:blipFill>
          <a:blip r:embed="rId17" cstate="print"/>
          <a:srcRect/>
          <a:stretch>
            <a:fillRect/>
          </a:stretch>
        </p:blipFill>
        <p:spPr bwMode="auto">
          <a:xfrm>
            <a:off x="6448518" y="980713"/>
            <a:ext cx="1692354" cy="473859"/>
          </a:xfrm>
          <a:prstGeom prst="rect">
            <a:avLst/>
          </a:prstGeom>
          <a:noFill/>
          <a:ln w="9525">
            <a:noFill/>
            <a:miter lim="800000"/>
            <a:headEnd/>
            <a:tailEnd/>
          </a:ln>
        </p:spPr>
      </p:pic>
      <p:pic>
        <p:nvPicPr>
          <p:cNvPr id="18454" name="Picture 22"/>
          <p:cNvPicPr>
            <a:picLocks noChangeAspect="1" noChangeArrowheads="1"/>
          </p:cNvPicPr>
          <p:nvPr/>
        </p:nvPicPr>
        <p:blipFill>
          <a:blip r:embed="rId18" cstate="print"/>
          <a:srcRect/>
          <a:stretch>
            <a:fillRect/>
          </a:stretch>
        </p:blipFill>
        <p:spPr bwMode="auto">
          <a:xfrm>
            <a:off x="5030143" y="1043148"/>
            <a:ext cx="1410295" cy="180518"/>
          </a:xfrm>
          <a:prstGeom prst="rect">
            <a:avLst/>
          </a:prstGeom>
          <a:noFill/>
          <a:ln w="9525">
            <a:noFill/>
            <a:miter lim="800000"/>
            <a:headEnd/>
            <a:tailEnd/>
          </a:ln>
        </p:spPr>
      </p:pic>
      <p:pic>
        <p:nvPicPr>
          <p:cNvPr id="18455" name="Picture 23"/>
          <p:cNvPicPr>
            <a:picLocks noChangeAspect="1" noChangeArrowheads="1"/>
          </p:cNvPicPr>
          <p:nvPr/>
        </p:nvPicPr>
        <p:blipFill>
          <a:blip r:embed="rId19" cstate="print"/>
          <a:srcRect/>
          <a:stretch>
            <a:fillRect/>
          </a:stretch>
        </p:blipFill>
        <p:spPr bwMode="auto">
          <a:xfrm>
            <a:off x="3509904" y="902647"/>
            <a:ext cx="1455425" cy="485142"/>
          </a:xfrm>
          <a:prstGeom prst="rect">
            <a:avLst/>
          </a:prstGeom>
          <a:noFill/>
          <a:ln w="9525">
            <a:noFill/>
            <a:miter lim="800000"/>
            <a:headEnd/>
            <a:tailEnd/>
          </a:ln>
        </p:spPr>
      </p:pic>
      <p:sp>
        <p:nvSpPr>
          <p:cNvPr id="40" name="39 Rectángulo redondeado"/>
          <p:cNvSpPr>
            <a:spLocks noChangeArrowheads="1"/>
          </p:cNvSpPr>
          <p:nvPr/>
        </p:nvSpPr>
        <p:spPr bwMode="auto">
          <a:xfrm>
            <a:off x="7920043" y="2904561"/>
            <a:ext cx="265958" cy="341174"/>
          </a:xfrm>
          <a:prstGeom prst="roundRect">
            <a:avLst>
              <a:gd name="adj" fmla="val 16667"/>
            </a:avLst>
          </a:prstGeom>
          <a:solidFill>
            <a:srgbClr val="66FF33">
              <a:alpha val="23137"/>
            </a:srgbClr>
          </a:solidFill>
          <a:ln w="9525" algn="ctr">
            <a:solidFill>
              <a:srgbClr val="66FF33"/>
            </a:solidFill>
            <a:round/>
            <a:headEnd/>
            <a:tailEnd/>
          </a:ln>
        </p:spPr>
        <p:txBody>
          <a:bodyPr/>
          <a:lstStyle/>
          <a:p>
            <a:endParaRPr lang="es-ES"/>
          </a:p>
        </p:txBody>
      </p:sp>
      <p:sp>
        <p:nvSpPr>
          <p:cNvPr id="41" name="40 Rectángulo redondeado"/>
          <p:cNvSpPr>
            <a:spLocks noChangeArrowheads="1"/>
          </p:cNvSpPr>
          <p:nvPr/>
        </p:nvSpPr>
        <p:spPr bwMode="auto">
          <a:xfrm>
            <a:off x="7037022" y="2909526"/>
            <a:ext cx="265958" cy="341174"/>
          </a:xfrm>
          <a:prstGeom prst="roundRect">
            <a:avLst>
              <a:gd name="adj" fmla="val 16667"/>
            </a:avLst>
          </a:prstGeom>
          <a:solidFill>
            <a:srgbClr val="66FF33">
              <a:alpha val="23137"/>
            </a:srgbClr>
          </a:solidFill>
          <a:ln w="9525" algn="ctr">
            <a:solidFill>
              <a:srgbClr val="66FF33"/>
            </a:solidFill>
            <a:round/>
            <a:headEnd/>
            <a:tailEnd/>
          </a:ln>
        </p:spPr>
        <p:txBody>
          <a:bodyPr/>
          <a:lstStyle/>
          <a:p>
            <a:endParaRPr lang="es-ES"/>
          </a:p>
        </p:txBody>
      </p:sp>
      <p:sp>
        <p:nvSpPr>
          <p:cNvPr id="42" name="41 Rectángulo redondeado"/>
          <p:cNvSpPr/>
          <p:nvPr/>
        </p:nvSpPr>
        <p:spPr bwMode="auto">
          <a:xfrm>
            <a:off x="8015414" y="2182049"/>
            <a:ext cx="341174" cy="170587"/>
          </a:xfrm>
          <a:prstGeom prst="roundRect">
            <a:avLst/>
          </a:prstGeom>
          <a:solidFill>
            <a:srgbClr val="00B05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43" name="42 Rectángulo redondeado"/>
          <p:cNvSpPr/>
          <p:nvPr/>
        </p:nvSpPr>
        <p:spPr bwMode="auto">
          <a:xfrm>
            <a:off x="8015414" y="2011462"/>
            <a:ext cx="341174" cy="170587"/>
          </a:xfrm>
          <a:prstGeom prst="roundRect">
            <a:avLst/>
          </a:prstGeom>
          <a:solidFill>
            <a:srgbClr val="00B0F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44" name="43 Rectángulo redondeado"/>
          <p:cNvSpPr/>
          <p:nvPr/>
        </p:nvSpPr>
        <p:spPr bwMode="auto">
          <a:xfrm>
            <a:off x="7463489" y="1073234"/>
            <a:ext cx="341174" cy="170587"/>
          </a:xfrm>
          <a:prstGeom prst="roundRect">
            <a:avLst/>
          </a:prstGeom>
          <a:solidFill>
            <a:srgbClr val="00B05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45" name="44 Rectángulo redondeado"/>
          <p:cNvSpPr/>
          <p:nvPr/>
        </p:nvSpPr>
        <p:spPr bwMode="auto">
          <a:xfrm>
            <a:off x="7122316" y="1073234"/>
            <a:ext cx="341174" cy="170587"/>
          </a:xfrm>
          <a:prstGeom prst="roundRect">
            <a:avLst/>
          </a:prstGeom>
          <a:solidFill>
            <a:srgbClr val="00B0F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pic>
        <p:nvPicPr>
          <p:cNvPr id="33" name="Picture 10"/>
          <p:cNvPicPr>
            <a:picLocks noChangeAspect="1" noChangeArrowheads="1"/>
          </p:cNvPicPr>
          <p:nvPr/>
        </p:nvPicPr>
        <p:blipFill>
          <a:blip r:embed="rId20" cstate="print"/>
          <a:srcRect/>
          <a:stretch>
            <a:fillRect/>
          </a:stretch>
        </p:blipFill>
        <p:spPr bwMode="auto">
          <a:xfrm rot="5400000">
            <a:off x="6893224" y="5443336"/>
            <a:ext cx="642936" cy="224935"/>
          </a:xfrm>
          <a:prstGeom prst="rect">
            <a:avLst/>
          </a:prstGeom>
          <a:noFill/>
          <a:ln w="9525">
            <a:noFill/>
            <a:miter lim="800000"/>
            <a:headEnd/>
            <a:tailEnd/>
          </a:ln>
        </p:spPr>
      </p:pic>
      <p:pic>
        <p:nvPicPr>
          <p:cNvPr id="34" name="Picture 11"/>
          <p:cNvPicPr>
            <a:picLocks noChangeAspect="1" noChangeArrowheads="1"/>
          </p:cNvPicPr>
          <p:nvPr/>
        </p:nvPicPr>
        <p:blipFill>
          <a:blip r:embed="rId21" cstate="print"/>
          <a:srcRect/>
          <a:stretch>
            <a:fillRect/>
          </a:stretch>
        </p:blipFill>
        <p:spPr bwMode="auto">
          <a:xfrm>
            <a:off x="7375820" y="5523725"/>
            <a:ext cx="463102" cy="209653"/>
          </a:xfrm>
          <a:prstGeom prst="rect">
            <a:avLst/>
          </a:prstGeom>
          <a:noFill/>
          <a:ln w="9525">
            <a:noFill/>
            <a:miter lim="800000"/>
            <a:headEnd/>
            <a:tailEnd/>
          </a:ln>
        </p:spPr>
      </p:pic>
      <p:pic>
        <p:nvPicPr>
          <p:cNvPr id="37" name="Picture 39"/>
          <p:cNvPicPr>
            <a:picLocks noChangeAspect="1" noChangeArrowheads="1"/>
          </p:cNvPicPr>
          <p:nvPr/>
        </p:nvPicPr>
        <p:blipFill>
          <a:blip r:embed="rId22" cstate="print"/>
          <a:srcRect/>
          <a:stretch>
            <a:fillRect/>
          </a:stretch>
        </p:blipFill>
        <p:spPr bwMode="auto">
          <a:xfrm>
            <a:off x="971600" y="1484784"/>
            <a:ext cx="1074419" cy="160020"/>
          </a:xfrm>
          <a:prstGeom prst="rect">
            <a:avLst/>
          </a:prstGeom>
          <a:noFill/>
          <a:ln w="9525">
            <a:noFill/>
            <a:miter lim="800000"/>
            <a:headEnd/>
            <a:tailEnd/>
          </a:ln>
        </p:spPr>
      </p:pic>
      <p:pic>
        <p:nvPicPr>
          <p:cNvPr id="38" name="Picture 40"/>
          <p:cNvPicPr>
            <a:picLocks noChangeAspect="1" noChangeArrowheads="1"/>
          </p:cNvPicPr>
          <p:nvPr/>
        </p:nvPicPr>
        <p:blipFill>
          <a:blip r:embed="rId23" cstate="print"/>
          <a:srcRect/>
          <a:stretch>
            <a:fillRect/>
          </a:stretch>
        </p:blipFill>
        <p:spPr bwMode="auto">
          <a:xfrm>
            <a:off x="862133" y="1700808"/>
            <a:ext cx="1062989" cy="297180"/>
          </a:xfrm>
          <a:prstGeom prst="rect">
            <a:avLst/>
          </a:prstGeom>
          <a:noFill/>
          <a:ln w="9525">
            <a:noFill/>
            <a:miter lim="800000"/>
            <a:headEnd/>
            <a:tailEnd/>
          </a:ln>
        </p:spPr>
      </p:pic>
      <p:sp>
        <p:nvSpPr>
          <p:cNvPr id="46" name="45 CuadroTexto"/>
          <p:cNvSpPr txBox="1"/>
          <p:nvPr/>
        </p:nvSpPr>
        <p:spPr>
          <a:xfrm>
            <a:off x="539552" y="1124744"/>
            <a:ext cx="1648208" cy="307777"/>
          </a:xfrm>
          <a:prstGeom prst="rect">
            <a:avLst/>
          </a:prstGeom>
          <a:noFill/>
        </p:spPr>
        <p:txBody>
          <a:bodyPr wrap="none" rtlCol="0">
            <a:spAutoFit/>
          </a:bodyPr>
          <a:lstStyle/>
          <a:p>
            <a:r>
              <a:rPr lang="es-ES" sz="1400" i="0" dirty="0" smtClean="0">
                <a:solidFill>
                  <a:srgbClr val="FF0000"/>
                </a:solidFill>
              </a:rPr>
              <a:t>Dinámica Deseada</a:t>
            </a:r>
            <a:endParaRPr lang="es-ES" sz="1400" i="0" dirty="0">
              <a:solidFill>
                <a:srgbClr val="FF0000"/>
              </a:solidFill>
            </a:endParaRPr>
          </a:p>
        </p:txBody>
      </p:sp>
      <p:pic>
        <p:nvPicPr>
          <p:cNvPr id="47" name="Picture 8"/>
          <p:cNvPicPr>
            <a:picLocks noChangeAspect="1" noChangeArrowheads="1"/>
          </p:cNvPicPr>
          <p:nvPr/>
        </p:nvPicPr>
        <p:blipFill>
          <a:blip r:embed="rId24" cstate="print"/>
          <a:srcRect/>
          <a:stretch>
            <a:fillRect/>
          </a:stretch>
        </p:blipFill>
        <p:spPr bwMode="auto">
          <a:xfrm>
            <a:off x="5364088" y="4920752"/>
            <a:ext cx="413309" cy="165197"/>
          </a:xfrm>
          <a:prstGeom prst="rect">
            <a:avLst/>
          </a:prstGeom>
          <a:noFill/>
          <a:ln w="9525">
            <a:noFill/>
            <a:miter lim="800000"/>
            <a:headEnd/>
            <a:tailEnd/>
          </a:ln>
        </p:spPr>
      </p:pic>
      <p:pic>
        <p:nvPicPr>
          <p:cNvPr id="48" name="Picture 9"/>
          <p:cNvPicPr>
            <a:picLocks noChangeAspect="1" noChangeArrowheads="1"/>
          </p:cNvPicPr>
          <p:nvPr/>
        </p:nvPicPr>
        <p:blipFill>
          <a:blip r:embed="rId25" cstate="print"/>
          <a:srcRect/>
          <a:stretch>
            <a:fillRect/>
          </a:stretch>
        </p:blipFill>
        <p:spPr bwMode="auto">
          <a:xfrm>
            <a:off x="5282292" y="4653136"/>
            <a:ext cx="513844" cy="200597"/>
          </a:xfrm>
          <a:prstGeom prst="rect">
            <a:avLst/>
          </a:prstGeom>
          <a:noFill/>
          <a:ln w="9525">
            <a:noFill/>
            <a:miter lim="800000"/>
            <a:headEnd/>
            <a:tailEnd/>
          </a:ln>
        </p:spPr>
      </p:pic>
      <p:pic>
        <p:nvPicPr>
          <p:cNvPr id="2051" name="Picture 3"/>
          <p:cNvPicPr>
            <a:picLocks noChangeAspect="1" noChangeArrowheads="1"/>
          </p:cNvPicPr>
          <p:nvPr/>
        </p:nvPicPr>
        <p:blipFill>
          <a:blip r:embed="rId26" cstate="print"/>
          <a:srcRect/>
          <a:stretch>
            <a:fillRect/>
          </a:stretch>
        </p:blipFill>
        <p:spPr bwMode="auto">
          <a:xfrm>
            <a:off x="5928045" y="3502419"/>
            <a:ext cx="2667694" cy="752426"/>
          </a:xfrm>
          <a:prstGeom prst="rect">
            <a:avLst/>
          </a:prstGeom>
          <a:noFill/>
          <a:ln w="9525">
            <a:noFill/>
            <a:miter lim="800000"/>
            <a:headEnd/>
            <a:tailEnd/>
          </a:ln>
        </p:spPr>
      </p:pic>
      <p:sp>
        <p:nvSpPr>
          <p:cNvPr id="49" name="48 Rectángulo redondeado"/>
          <p:cNvSpPr>
            <a:spLocks noChangeArrowheads="1"/>
          </p:cNvSpPr>
          <p:nvPr/>
        </p:nvSpPr>
        <p:spPr bwMode="auto">
          <a:xfrm>
            <a:off x="8290289" y="3682196"/>
            <a:ext cx="166090" cy="197158"/>
          </a:xfrm>
          <a:prstGeom prst="roundRect">
            <a:avLst>
              <a:gd name="adj" fmla="val 16667"/>
            </a:avLst>
          </a:prstGeom>
          <a:solidFill>
            <a:srgbClr val="66FF33">
              <a:alpha val="23137"/>
            </a:srgbClr>
          </a:solidFill>
          <a:ln w="9525" algn="ctr">
            <a:solidFill>
              <a:srgbClr val="66FF33"/>
            </a:solidFill>
            <a:round/>
            <a:headEnd/>
            <a:tailEnd/>
          </a:ln>
        </p:spPr>
        <p:txBody>
          <a:bodyPr/>
          <a:lstStyle/>
          <a:p>
            <a:endParaRPr lang="es-ES"/>
          </a:p>
        </p:txBody>
      </p:sp>
      <p:sp>
        <p:nvSpPr>
          <p:cNvPr id="50" name="49 Rectángulo redondeado"/>
          <p:cNvSpPr>
            <a:spLocks noChangeArrowheads="1"/>
          </p:cNvSpPr>
          <p:nvPr/>
        </p:nvSpPr>
        <p:spPr bwMode="auto">
          <a:xfrm>
            <a:off x="8425271" y="3826212"/>
            <a:ext cx="166090" cy="197158"/>
          </a:xfrm>
          <a:prstGeom prst="roundRect">
            <a:avLst>
              <a:gd name="adj" fmla="val 16667"/>
            </a:avLst>
          </a:prstGeom>
          <a:solidFill>
            <a:srgbClr val="66FF33">
              <a:alpha val="23137"/>
            </a:srgbClr>
          </a:solidFill>
          <a:ln w="9525" algn="ctr">
            <a:solidFill>
              <a:srgbClr val="66FF33"/>
            </a:solidFill>
            <a:round/>
            <a:headEnd/>
            <a:tailEnd/>
          </a:ln>
        </p:spPr>
        <p:txBody>
          <a:bodyPr/>
          <a:lstStyle/>
          <a:p>
            <a:endParaRPr lang="es-ES"/>
          </a:p>
        </p:txBody>
      </p:sp>
      <p:sp>
        <p:nvSpPr>
          <p:cNvPr id="51" name="50 CuadroTexto"/>
          <p:cNvSpPr txBox="1"/>
          <p:nvPr/>
        </p:nvSpPr>
        <p:spPr>
          <a:xfrm>
            <a:off x="3491880" y="5805264"/>
            <a:ext cx="2328201" cy="615553"/>
          </a:xfrm>
          <a:prstGeom prst="rect">
            <a:avLst/>
          </a:prstGeom>
          <a:noFill/>
        </p:spPr>
        <p:txBody>
          <a:bodyPr wrap="none" rtlCol="0">
            <a:spAutoFit/>
          </a:bodyPr>
          <a:lstStyle/>
          <a:p>
            <a:r>
              <a:rPr lang="es-ES" sz="1800" i="0" dirty="0" smtClean="0">
                <a:solidFill>
                  <a:srgbClr val="FF0000"/>
                </a:solidFill>
              </a:rPr>
              <a:t>Variable Ultra-Rápida</a:t>
            </a:r>
          </a:p>
          <a:p>
            <a:r>
              <a:rPr lang="es-ES" sz="1600" i="0" dirty="0" smtClean="0">
                <a:solidFill>
                  <a:srgbClr val="FF0000"/>
                </a:solidFill>
              </a:rPr>
              <a:t>¿Respuesta Deseada?</a:t>
            </a:r>
            <a:endParaRPr lang="es-ES" sz="1600" i="0" dirty="0">
              <a:solidFill>
                <a:srgbClr val="FF0000"/>
              </a:solidFill>
            </a:endParaRPr>
          </a:p>
        </p:txBody>
      </p:sp>
      <p:sp>
        <p:nvSpPr>
          <p:cNvPr id="52" name="23 Flecha derecha"/>
          <p:cNvSpPr>
            <a:spLocks noChangeArrowheads="1"/>
          </p:cNvSpPr>
          <p:nvPr/>
        </p:nvSpPr>
        <p:spPr bwMode="auto">
          <a:xfrm>
            <a:off x="2771800" y="5949280"/>
            <a:ext cx="574675" cy="231775"/>
          </a:xfrm>
          <a:prstGeom prst="rightArrow">
            <a:avLst>
              <a:gd name="adj1" fmla="val 50000"/>
              <a:gd name="adj2" fmla="val 49853"/>
            </a:avLst>
          </a:prstGeom>
          <a:solidFill>
            <a:schemeClr val="accent1"/>
          </a:solidFill>
          <a:ln w="9525" algn="ctr">
            <a:solidFill>
              <a:schemeClr val="tx1"/>
            </a:solidFill>
            <a:round/>
            <a:headEnd/>
            <a:tailEnd/>
          </a:ln>
        </p:spPr>
        <p:txBody>
          <a:bodyPr/>
          <a:lstStyle/>
          <a:p>
            <a:endParaRPr lang="es-ES"/>
          </a:p>
        </p:txBody>
      </p:sp>
      <p:sp>
        <p:nvSpPr>
          <p:cNvPr id="53" name="52 Rectángulo redondeado"/>
          <p:cNvSpPr/>
          <p:nvPr/>
        </p:nvSpPr>
        <p:spPr bwMode="auto">
          <a:xfrm>
            <a:off x="7884368" y="3861049"/>
            <a:ext cx="720080" cy="144016"/>
          </a:xfrm>
          <a:prstGeom prst="roundRect">
            <a:avLst/>
          </a:prstGeom>
          <a:solidFill>
            <a:srgbClr val="00B05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54" name="53 Rectángulo redondeado"/>
          <p:cNvSpPr/>
          <p:nvPr/>
        </p:nvSpPr>
        <p:spPr bwMode="auto">
          <a:xfrm>
            <a:off x="8080638" y="3690905"/>
            <a:ext cx="341174" cy="170587"/>
          </a:xfrm>
          <a:prstGeom prst="roundRect">
            <a:avLst/>
          </a:prstGeom>
          <a:solidFill>
            <a:srgbClr val="00B0F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55" name="54 Rectángulo redondeado"/>
          <p:cNvSpPr/>
          <p:nvPr/>
        </p:nvSpPr>
        <p:spPr bwMode="auto">
          <a:xfrm>
            <a:off x="7308304" y="2996952"/>
            <a:ext cx="864096" cy="216024"/>
          </a:xfrm>
          <a:prstGeom prst="roundRect">
            <a:avLst/>
          </a:prstGeom>
          <a:solidFill>
            <a:srgbClr val="00B05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56" name="55 Rectángulo redondeado"/>
          <p:cNvSpPr/>
          <p:nvPr/>
        </p:nvSpPr>
        <p:spPr bwMode="auto">
          <a:xfrm>
            <a:off x="6732240" y="2996952"/>
            <a:ext cx="504056" cy="216024"/>
          </a:xfrm>
          <a:prstGeom prst="roundRect">
            <a:avLst/>
          </a:prstGeom>
          <a:solidFill>
            <a:srgbClr val="00B0F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57" name="56 Rectángulo redondeado"/>
          <p:cNvSpPr>
            <a:spLocks noChangeArrowheads="1"/>
          </p:cNvSpPr>
          <p:nvPr/>
        </p:nvSpPr>
        <p:spPr bwMode="auto">
          <a:xfrm>
            <a:off x="1233505" y="1412776"/>
            <a:ext cx="288032" cy="269166"/>
          </a:xfrm>
          <a:prstGeom prst="roundRect">
            <a:avLst>
              <a:gd name="adj" fmla="val 16667"/>
            </a:avLst>
          </a:prstGeom>
          <a:solidFill>
            <a:srgbClr val="FF0000">
              <a:alpha val="23137"/>
            </a:srgbClr>
          </a:solidFill>
          <a:ln w="9525" algn="ctr">
            <a:solidFill>
              <a:srgbClr val="FF0000"/>
            </a:solidFill>
            <a:round/>
            <a:headEnd/>
            <a:tailEnd/>
          </a:ln>
        </p:spPr>
        <p:txBody>
          <a:bodyPr/>
          <a:lstStyle/>
          <a:p>
            <a:endParaRPr lang="es-ES"/>
          </a:p>
        </p:txBody>
      </p:sp>
      <p:sp>
        <p:nvSpPr>
          <p:cNvPr id="58" name="57 Rectángulo redondeado"/>
          <p:cNvSpPr>
            <a:spLocks noChangeArrowheads="1"/>
          </p:cNvSpPr>
          <p:nvPr/>
        </p:nvSpPr>
        <p:spPr bwMode="auto">
          <a:xfrm>
            <a:off x="1224796" y="1702256"/>
            <a:ext cx="288032" cy="269166"/>
          </a:xfrm>
          <a:prstGeom prst="roundRect">
            <a:avLst>
              <a:gd name="adj" fmla="val 16667"/>
            </a:avLst>
          </a:prstGeom>
          <a:solidFill>
            <a:srgbClr val="FF0000">
              <a:alpha val="23137"/>
            </a:srgbClr>
          </a:solidFill>
          <a:ln w="9525" algn="ctr">
            <a:solidFill>
              <a:srgbClr val="FF0000"/>
            </a:solidFill>
            <a:round/>
            <a:headEnd/>
            <a:tailEnd/>
          </a:ln>
        </p:spPr>
        <p:txBody>
          <a:bodyPr/>
          <a:lstStyle/>
          <a:p>
            <a:endParaRPr lang="es-ES"/>
          </a:p>
        </p:txBody>
      </p:sp>
    </p:spTree>
    <p:extLst>
      <p:ext uri="{BB962C8B-B14F-4D97-AF65-F5344CB8AC3E}">
        <p14:creationId xmlns:p14="http://schemas.microsoft.com/office/powerpoint/2010/main" val="1590372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box(in)">
                                      <p:cBhvr>
                                        <p:cTn id="7" dur="500"/>
                                        <p:tgtEl>
                                          <p:spTgt spid="1843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8435"/>
                                        </p:tgtEl>
                                        <p:attrNameLst>
                                          <p:attrName>style.visibility</p:attrName>
                                        </p:attrNameLst>
                                      </p:cBhvr>
                                      <p:to>
                                        <p:strVal val="visible"/>
                                      </p:to>
                                    </p:set>
                                    <p:animEffect transition="in" filter="box(in)">
                                      <p:cBhvr>
                                        <p:cTn id="12" dur="500"/>
                                        <p:tgtEl>
                                          <p:spTgt spid="18435"/>
                                        </p:tgtEl>
                                      </p:cBhvr>
                                    </p:animEffect>
                                  </p:childTnLst>
                                </p:cTn>
                              </p:par>
                              <p:par>
                                <p:cTn id="13" presetID="4" presetClass="entr" presetSubtype="16"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box(in)">
                                      <p:cBhvr>
                                        <p:cTn id="15" dur="500"/>
                                        <p:tgtEl>
                                          <p:spTgt spid="34"/>
                                        </p:tgtEl>
                                      </p:cBhvr>
                                    </p:animEffect>
                                  </p:childTnLst>
                                </p:cTn>
                              </p:par>
                              <p:par>
                                <p:cTn id="16" presetID="4" presetClass="entr" presetSubtype="16"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box(in)">
                                      <p:cBhvr>
                                        <p:cTn id="18" dur="500"/>
                                        <p:tgtEl>
                                          <p:spTgt spid="33"/>
                                        </p:tgtEl>
                                      </p:cBhvr>
                                    </p:animEffect>
                                  </p:childTnLst>
                                </p:cTn>
                              </p:par>
                              <p:par>
                                <p:cTn id="19" presetID="4" presetClass="entr" presetSubtype="16"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box(in)">
                                      <p:cBhvr>
                                        <p:cTn id="21" dur="500"/>
                                        <p:tgtEl>
                                          <p:spTgt spid="2050"/>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2051"/>
                                        </p:tgtEl>
                                        <p:attrNameLst>
                                          <p:attrName>style.visibility</p:attrName>
                                        </p:attrNameLst>
                                      </p:cBhvr>
                                      <p:to>
                                        <p:strVal val="visible"/>
                                      </p:to>
                                    </p:set>
                                    <p:animEffect transition="in" filter="box(in)">
                                      <p:cBhvr>
                                        <p:cTn id="26" dur="500"/>
                                        <p:tgtEl>
                                          <p:spTgt spid="2051"/>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box(in)">
                                      <p:cBhvr>
                                        <p:cTn id="29" dur="500"/>
                                        <p:tgtEl>
                                          <p:spTgt spid="53"/>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box(in)">
                                      <p:cBhvr>
                                        <p:cTn id="32" dur="500"/>
                                        <p:tgtEl>
                                          <p:spTgt spid="54"/>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box(in)">
                                      <p:cBhvr>
                                        <p:cTn id="35" dur="500"/>
                                        <p:tgtEl>
                                          <p:spTgt spid="55"/>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box(in)">
                                      <p:cBhvr>
                                        <p:cTn id="38" dur="500"/>
                                        <p:tgtEl>
                                          <p:spTgt spid="56"/>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xit" presetSubtype="16" fill="hold" grpId="1" nodeType="clickEffect">
                                  <p:stCondLst>
                                    <p:cond delay="0"/>
                                  </p:stCondLst>
                                  <p:childTnLst>
                                    <p:animEffect transition="out" filter="box(in)">
                                      <p:cBhvr>
                                        <p:cTn id="42" dur="500"/>
                                        <p:tgtEl>
                                          <p:spTgt spid="54"/>
                                        </p:tgtEl>
                                      </p:cBhvr>
                                    </p:animEffect>
                                    <p:set>
                                      <p:cBhvr>
                                        <p:cTn id="43" dur="1" fill="hold">
                                          <p:stCondLst>
                                            <p:cond delay="499"/>
                                          </p:stCondLst>
                                        </p:cTn>
                                        <p:tgtEl>
                                          <p:spTgt spid="54"/>
                                        </p:tgtEl>
                                        <p:attrNameLst>
                                          <p:attrName>style.visibility</p:attrName>
                                        </p:attrNameLst>
                                      </p:cBhvr>
                                      <p:to>
                                        <p:strVal val="hidden"/>
                                      </p:to>
                                    </p:set>
                                  </p:childTnLst>
                                </p:cTn>
                              </p:par>
                              <p:par>
                                <p:cTn id="44" presetID="4" presetClass="exit" presetSubtype="16" fill="hold" grpId="1" nodeType="withEffect">
                                  <p:stCondLst>
                                    <p:cond delay="0"/>
                                  </p:stCondLst>
                                  <p:childTnLst>
                                    <p:animEffect transition="out" filter="box(in)">
                                      <p:cBhvr>
                                        <p:cTn id="45" dur="500"/>
                                        <p:tgtEl>
                                          <p:spTgt spid="53"/>
                                        </p:tgtEl>
                                      </p:cBhvr>
                                    </p:animEffect>
                                    <p:set>
                                      <p:cBhvr>
                                        <p:cTn id="46" dur="1" fill="hold">
                                          <p:stCondLst>
                                            <p:cond delay="499"/>
                                          </p:stCondLst>
                                        </p:cTn>
                                        <p:tgtEl>
                                          <p:spTgt spid="53"/>
                                        </p:tgtEl>
                                        <p:attrNameLst>
                                          <p:attrName>style.visibility</p:attrName>
                                        </p:attrNameLst>
                                      </p:cBhvr>
                                      <p:to>
                                        <p:strVal val="hidden"/>
                                      </p:to>
                                    </p:set>
                                  </p:childTnLst>
                                </p:cTn>
                              </p:par>
                              <p:par>
                                <p:cTn id="47" presetID="4" presetClass="exit" presetSubtype="16" fill="hold" grpId="1" nodeType="withEffect">
                                  <p:stCondLst>
                                    <p:cond delay="0"/>
                                  </p:stCondLst>
                                  <p:childTnLst>
                                    <p:animEffect transition="out" filter="box(in)">
                                      <p:cBhvr>
                                        <p:cTn id="48" dur="500"/>
                                        <p:tgtEl>
                                          <p:spTgt spid="55"/>
                                        </p:tgtEl>
                                      </p:cBhvr>
                                    </p:animEffect>
                                    <p:set>
                                      <p:cBhvr>
                                        <p:cTn id="49" dur="1" fill="hold">
                                          <p:stCondLst>
                                            <p:cond delay="499"/>
                                          </p:stCondLst>
                                        </p:cTn>
                                        <p:tgtEl>
                                          <p:spTgt spid="55"/>
                                        </p:tgtEl>
                                        <p:attrNameLst>
                                          <p:attrName>style.visibility</p:attrName>
                                        </p:attrNameLst>
                                      </p:cBhvr>
                                      <p:to>
                                        <p:strVal val="hidden"/>
                                      </p:to>
                                    </p:set>
                                  </p:childTnLst>
                                </p:cTn>
                              </p:par>
                              <p:par>
                                <p:cTn id="50" presetID="4" presetClass="exit" presetSubtype="16" fill="hold" grpId="1" nodeType="withEffect">
                                  <p:stCondLst>
                                    <p:cond delay="0"/>
                                  </p:stCondLst>
                                  <p:childTnLst>
                                    <p:animEffect transition="out" filter="box(in)">
                                      <p:cBhvr>
                                        <p:cTn id="51" dur="500"/>
                                        <p:tgtEl>
                                          <p:spTgt spid="56"/>
                                        </p:tgtEl>
                                      </p:cBhvr>
                                    </p:animEffect>
                                    <p:set>
                                      <p:cBhvr>
                                        <p:cTn id="52" dur="1" fill="hold">
                                          <p:stCondLst>
                                            <p:cond delay="499"/>
                                          </p:stCondLst>
                                        </p:cTn>
                                        <p:tgtEl>
                                          <p:spTgt spid="56"/>
                                        </p:tgtEl>
                                        <p:attrNameLst>
                                          <p:attrName>style.visibility</p:attrName>
                                        </p:attrNameLst>
                                      </p:cBhvr>
                                      <p:to>
                                        <p:strVal val="hidden"/>
                                      </p:to>
                                    </p:set>
                                  </p:childTnLst>
                                </p:cTn>
                              </p:par>
                              <p:par>
                                <p:cTn id="53" presetID="4" presetClass="entr" presetSubtype="16"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box(in)">
                                      <p:cBhvr>
                                        <p:cTn id="55" dur="500"/>
                                        <p:tgtEl>
                                          <p:spTgt spid="40"/>
                                        </p:tgtEl>
                                      </p:cBhvr>
                                    </p:animEffect>
                                  </p:childTnLst>
                                </p:cTn>
                              </p:par>
                              <p:par>
                                <p:cTn id="56" presetID="4" presetClass="entr" presetSubtype="16" fill="hold" grpId="0" nodeType="with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box(in)">
                                      <p:cBhvr>
                                        <p:cTn id="58" dur="500"/>
                                        <p:tgtEl>
                                          <p:spTgt spid="41"/>
                                        </p:tgtEl>
                                      </p:cBhvr>
                                    </p:animEffect>
                                  </p:childTnLst>
                                </p:cTn>
                              </p:par>
                              <p:par>
                                <p:cTn id="59" presetID="4" presetClass="entr" presetSubtype="16" fill="hold" grpId="0" nodeType="with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box(in)">
                                      <p:cBhvr>
                                        <p:cTn id="61" dur="500"/>
                                        <p:tgtEl>
                                          <p:spTgt spid="50"/>
                                        </p:tgtEl>
                                      </p:cBhvr>
                                    </p:animEffect>
                                  </p:childTnLst>
                                </p:cTn>
                              </p:par>
                              <p:par>
                                <p:cTn id="62" presetID="4" presetClass="entr" presetSubtype="16"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box(in)">
                                      <p:cBhvr>
                                        <p:cTn id="64" dur="500"/>
                                        <p:tgtEl>
                                          <p:spTgt spid="49"/>
                                        </p:tgtEl>
                                      </p:cBhvr>
                                    </p:animEffect>
                                  </p:childTnLst>
                                </p:cTn>
                              </p:par>
                            </p:childTnLst>
                          </p:cTn>
                        </p:par>
                      </p:childTnLst>
                    </p:cTn>
                  </p:par>
                  <p:par>
                    <p:cTn id="65" fill="hold">
                      <p:stCondLst>
                        <p:cond delay="indefinite"/>
                      </p:stCondLst>
                      <p:childTnLst>
                        <p:par>
                          <p:cTn id="66" fill="hold">
                            <p:stCondLst>
                              <p:cond delay="0"/>
                            </p:stCondLst>
                            <p:childTnLst>
                              <p:par>
                                <p:cTn id="67" presetID="4" presetClass="exit" presetSubtype="16" fill="hold" nodeType="clickEffect">
                                  <p:stCondLst>
                                    <p:cond delay="0"/>
                                  </p:stCondLst>
                                  <p:childTnLst>
                                    <p:animEffect transition="out" filter="box(in)">
                                      <p:cBhvr>
                                        <p:cTn id="68" dur="500"/>
                                        <p:tgtEl>
                                          <p:spTgt spid="2051"/>
                                        </p:tgtEl>
                                      </p:cBhvr>
                                    </p:animEffect>
                                    <p:set>
                                      <p:cBhvr>
                                        <p:cTn id="69" dur="1" fill="hold">
                                          <p:stCondLst>
                                            <p:cond delay="499"/>
                                          </p:stCondLst>
                                        </p:cTn>
                                        <p:tgtEl>
                                          <p:spTgt spid="2051"/>
                                        </p:tgtEl>
                                        <p:attrNameLst>
                                          <p:attrName>style.visibility</p:attrName>
                                        </p:attrNameLst>
                                      </p:cBhvr>
                                      <p:to>
                                        <p:strVal val="hidden"/>
                                      </p:to>
                                    </p:set>
                                  </p:childTnLst>
                                </p:cTn>
                              </p:par>
                              <p:par>
                                <p:cTn id="70" presetID="4" presetClass="exit" presetSubtype="16" fill="hold" grpId="1" nodeType="withEffect">
                                  <p:stCondLst>
                                    <p:cond delay="0"/>
                                  </p:stCondLst>
                                  <p:childTnLst>
                                    <p:animEffect transition="out" filter="box(in)">
                                      <p:cBhvr>
                                        <p:cTn id="71" dur="500"/>
                                        <p:tgtEl>
                                          <p:spTgt spid="49"/>
                                        </p:tgtEl>
                                      </p:cBhvr>
                                    </p:animEffect>
                                    <p:set>
                                      <p:cBhvr>
                                        <p:cTn id="72" dur="1" fill="hold">
                                          <p:stCondLst>
                                            <p:cond delay="499"/>
                                          </p:stCondLst>
                                        </p:cTn>
                                        <p:tgtEl>
                                          <p:spTgt spid="49"/>
                                        </p:tgtEl>
                                        <p:attrNameLst>
                                          <p:attrName>style.visibility</p:attrName>
                                        </p:attrNameLst>
                                      </p:cBhvr>
                                      <p:to>
                                        <p:strVal val="hidden"/>
                                      </p:to>
                                    </p:set>
                                  </p:childTnLst>
                                </p:cTn>
                              </p:par>
                              <p:par>
                                <p:cTn id="73" presetID="4" presetClass="exit" presetSubtype="16" fill="hold" grpId="1" nodeType="withEffect">
                                  <p:stCondLst>
                                    <p:cond delay="0"/>
                                  </p:stCondLst>
                                  <p:childTnLst>
                                    <p:animEffect transition="out" filter="box(in)">
                                      <p:cBhvr>
                                        <p:cTn id="74" dur="500"/>
                                        <p:tgtEl>
                                          <p:spTgt spid="50"/>
                                        </p:tgtEl>
                                      </p:cBhvr>
                                    </p:animEffect>
                                    <p:set>
                                      <p:cBhvr>
                                        <p:cTn id="75" dur="1" fill="hold">
                                          <p:stCondLst>
                                            <p:cond delay="499"/>
                                          </p:stCondLst>
                                        </p:cTn>
                                        <p:tgtEl>
                                          <p:spTgt spid="50"/>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4" presetClass="entr" presetSubtype="16" fill="hold" nodeType="clickEffect">
                                  <p:stCondLst>
                                    <p:cond delay="0"/>
                                  </p:stCondLst>
                                  <p:childTnLst>
                                    <p:set>
                                      <p:cBhvr>
                                        <p:cTn id="79" dur="1" fill="hold">
                                          <p:stCondLst>
                                            <p:cond delay="0"/>
                                          </p:stCondLst>
                                        </p:cTn>
                                        <p:tgtEl>
                                          <p:spTgt spid="18438"/>
                                        </p:tgtEl>
                                        <p:attrNameLst>
                                          <p:attrName>style.visibility</p:attrName>
                                        </p:attrNameLst>
                                      </p:cBhvr>
                                      <p:to>
                                        <p:strVal val="visible"/>
                                      </p:to>
                                    </p:set>
                                    <p:animEffect transition="in" filter="box(in)">
                                      <p:cBhvr>
                                        <p:cTn id="80" dur="500"/>
                                        <p:tgtEl>
                                          <p:spTgt spid="18438"/>
                                        </p:tgtEl>
                                      </p:cBhvr>
                                    </p:animEffect>
                                  </p:childTnLst>
                                </p:cTn>
                              </p:par>
                            </p:childTnLst>
                          </p:cTn>
                        </p:par>
                      </p:childTnLst>
                    </p:cTn>
                  </p:par>
                  <p:par>
                    <p:cTn id="81" fill="hold">
                      <p:stCondLst>
                        <p:cond delay="indefinite"/>
                      </p:stCondLst>
                      <p:childTnLst>
                        <p:par>
                          <p:cTn id="82" fill="hold">
                            <p:stCondLst>
                              <p:cond delay="0"/>
                            </p:stCondLst>
                            <p:childTnLst>
                              <p:par>
                                <p:cTn id="83" presetID="4" presetClass="entr" presetSubtype="16" fill="hold" nodeType="clickEffect">
                                  <p:stCondLst>
                                    <p:cond delay="0"/>
                                  </p:stCondLst>
                                  <p:childTnLst>
                                    <p:set>
                                      <p:cBhvr>
                                        <p:cTn id="84" dur="1" fill="hold">
                                          <p:stCondLst>
                                            <p:cond delay="0"/>
                                          </p:stCondLst>
                                        </p:cTn>
                                        <p:tgtEl>
                                          <p:spTgt spid="48"/>
                                        </p:tgtEl>
                                        <p:attrNameLst>
                                          <p:attrName>style.visibility</p:attrName>
                                        </p:attrNameLst>
                                      </p:cBhvr>
                                      <p:to>
                                        <p:strVal val="visible"/>
                                      </p:to>
                                    </p:set>
                                    <p:animEffect transition="in" filter="box(in)">
                                      <p:cBhvr>
                                        <p:cTn id="85" dur="500"/>
                                        <p:tgtEl>
                                          <p:spTgt spid="48"/>
                                        </p:tgtEl>
                                      </p:cBhvr>
                                    </p:animEffect>
                                  </p:childTnLst>
                                </p:cTn>
                              </p:par>
                              <p:par>
                                <p:cTn id="86" presetID="4" presetClass="entr" presetSubtype="16" fill="hold" nodeType="withEffect">
                                  <p:stCondLst>
                                    <p:cond delay="0"/>
                                  </p:stCondLst>
                                  <p:childTnLst>
                                    <p:set>
                                      <p:cBhvr>
                                        <p:cTn id="87" dur="1" fill="hold">
                                          <p:stCondLst>
                                            <p:cond delay="0"/>
                                          </p:stCondLst>
                                        </p:cTn>
                                        <p:tgtEl>
                                          <p:spTgt spid="47"/>
                                        </p:tgtEl>
                                        <p:attrNameLst>
                                          <p:attrName>style.visibility</p:attrName>
                                        </p:attrNameLst>
                                      </p:cBhvr>
                                      <p:to>
                                        <p:strVal val="visible"/>
                                      </p:to>
                                    </p:set>
                                    <p:animEffect transition="in" filter="box(in)">
                                      <p:cBhvr>
                                        <p:cTn id="88" dur="500"/>
                                        <p:tgtEl>
                                          <p:spTgt spid="47"/>
                                        </p:tgtEl>
                                      </p:cBhvr>
                                    </p:animEffect>
                                  </p:childTnLst>
                                </p:cTn>
                              </p:par>
                              <p:par>
                                <p:cTn id="89" presetID="4" presetClass="entr" presetSubtype="16" fill="hold" nodeType="withEffect">
                                  <p:stCondLst>
                                    <p:cond delay="0"/>
                                  </p:stCondLst>
                                  <p:childTnLst>
                                    <p:set>
                                      <p:cBhvr>
                                        <p:cTn id="90" dur="1" fill="hold">
                                          <p:stCondLst>
                                            <p:cond delay="0"/>
                                          </p:stCondLst>
                                        </p:cTn>
                                        <p:tgtEl>
                                          <p:spTgt spid="18440"/>
                                        </p:tgtEl>
                                        <p:attrNameLst>
                                          <p:attrName>style.visibility</p:attrName>
                                        </p:attrNameLst>
                                      </p:cBhvr>
                                      <p:to>
                                        <p:strVal val="visible"/>
                                      </p:to>
                                    </p:set>
                                    <p:animEffect transition="in" filter="box(in)">
                                      <p:cBhvr>
                                        <p:cTn id="91" dur="500"/>
                                        <p:tgtEl>
                                          <p:spTgt spid="18440"/>
                                        </p:tgtEl>
                                      </p:cBhvr>
                                    </p:animEffect>
                                  </p:childTnLst>
                                </p:cTn>
                              </p:par>
                            </p:childTnLst>
                          </p:cTn>
                        </p:par>
                      </p:childTnLst>
                    </p:cTn>
                  </p:par>
                  <p:par>
                    <p:cTn id="92" fill="hold">
                      <p:stCondLst>
                        <p:cond delay="indefinite"/>
                      </p:stCondLst>
                      <p:childTnLst>
                        <p:par>
                          <p:cTn id="93" fill="hold">
                            <p:stCondLst>
                              <p:cond delay="0"/>
                            </p:stCondLst>
                            <p:childTnLst>
                              <p:par>
                                <p:cTn id="94" presetID="4" presetClass="entr" presetSubtype="16" fill="hold" nodeType="clickEffect">
                                  <p:stCondLst>
                                    <p:cond delay="0"/>
                                  </p:stCondLst>
                                  <p:childTnLst>
                                    <p:set>
                                      <p:cBhvr>
                                        <p:cTn id="95" dur="1" fill="hold">
                                          <p:stCondLst>
                                            <p:cond delay="0"/>
                                          </p:stCondLst>
                                        </p:cTn>
                                        <p:tgtEl>
                                          <p:spTgt spid="18441"/>
                                        </p:tgtEl>
                                        <p:attrNameLst>
                                          <p:attrName>style.visibility</p:attrName>
                                        </p:attrNameLst>
                                      </p:cBhvr>
                                      <p:to>
                                        <p:strVal val="visible"/>
                                      </p:to>
                                    </p:set>
                                    <p:animEffect transition="in" filter="box(in)">
                                      <p:cBhvr>
                                        <p:cTn id="96" dur="500"/>
                                        <p:tgtEl>
                                          <p:spTgt spid="18441"/>
                                        </p:tgtEl>
                                      </p:cBhvr>
                                    </p:animEffect>
                                  </p:childTnLst>
                                </p:cTn>
                              </p:par>
                            </p:childTnLst>
                          </p:cTn>
                        </p:par>
                      </p:childTnLst>
                    </p:cTn>
                  </p:par>
                  <p:par>
                    <p:cTn id="97" fill="hold">
                      <p:stCondLst>
                        <p:cond delay="indefinite"/>
                      </p:stCondLst>
                      <p:childTnLst>
                        <p:par>
                          <p:cTn id="98" fill="hold">
                            <p:stCondLst>
                              <p:cond delay="0"/>
                            </p:stCondLst>
                            <p:childTnLst>
                              <p:par>
                                <p:cTn id="99" presetID="4" presetClass="entr" presetSubtype="16" fill="hold" nodeType="clickEffect">
                                  <p:stCondLst>
                                    <p:cond delay="0"/>
                                  </p:stCondLst>
                                  <p:childTnLst>
                                    <p:set>
                                      <p:cBhvr>
                                        <p:cTn id="100" dur="1" fill="hold">
                                          <p:stCondLst>
                                            <p:cond delay="0"/>
                                          </p:stCondLst>
                                        </p:cTn>
                                        <p:tgtEl>
                                          <p:spTgt spid="18443"/>
                                        </p:tgtEl>
                                        <p:attrNameLst>
                                          <p:attrName>style.visibility</p:attrName>
                                        </p:attrNameLst>
                                      </p:cBhvr>
                                      <p:to>
                                        <p:strVal val="visible"/>
                                      </p:to>
                                    </p:set>
                                    <p:animEffect transition="in" filter="box(in)">
                                      <p:cBhvr>
                                        <p:cTn id="101" dur="500"/>
                                        <p:tgtEl>
                                          <p:spTgt spid="18443"/>
                                        </p:tgtEl>
                                      </p:cBhvr>
                                    </p:animEffect>
                                  </p:childTnLst>
                                </p:cTn>
                              </p:par>
                              <p:par>
                                <p:cTn id="102" presetID="4" presetClass="entr" presetSubtype="16" fill="hold" nodeType="withEffect">
                                  <p:stCondLst>
                                    <p:cond delay="0"/>
                                  </p:stCondLst>
                                  <p:childTnLst>
                                    <p:set>
                                      <p:cBhvr>
                                        <p:cTn id="103" dur="1" fill="hold">
                                          <p:stCondLst>
                                            <p:cond delay="0"/>
                                          </p:stCondLst>
                                        </p:cTn>
                                        <p:tgtEl>
                                          <p:spTgt spid="18444"/>
                                        </p:tgtEl>
                                        <p:attrNameLst>
                                          <p:attrName>style.visibility</p:attrName>
                                        </p:attrNameLst>
                                      </p:cBhvr>
                                      <p:to>
                                        <p:strVal val="visible"/>
                                      </p:to>
                                    </p:set>
                                    <p:animEffect transition="in" filter="box(in)">
                                      <p:cBhvr>
                                        <p:cTn id="104" dur="500"/>
                                        <p:tgtEl>
                                          <p:spTgt spid="18444"/>
                                        </p:tgtEl>
                                      </p:cBhvr>
                                    </p:animEffect>
                                  </p:childTnLst>
                                </p:cTn>
                              </p:par>
                              <p:par>
                                <p:cTn id="105" presetID="4" presetClass="entr" presetSubtype="16" fill="hold" nodeType="withEffect">
                                  <p:stCondLst>
                                    <p:cond delay="0"/>
                                  </p:stCondLst>
                                  <p:childTnLst>
                                    <p:set>
                                      <p:cBhvr>
                                        <p:cTn id="106" dur="1" fill="hold">
                                          <p:stCondLst>
                                            <p:cond delay="0"/>
                                          </p:stCondLst>
                                        </p:cTn>
                                        <p:tgtEl>
                                          <p:spTgt spid="18445"/>
                                        </p:tgtEl>
                                        <p:attrNameLst>
                                          <p:attrName>style.visibility</p:attrName>
                                        </p:attrNameLst>
                                      </p:cBhvr>
                                      <p:to>
                                        <p:strVal val="visible"/>
                                      </p:to>
                                    </p:set>
                                    <p:animEffect transition="in" filter="box(in)">
                                      <p:cBhvr>
                                        <p:cTn id="107" dur="500"/>
                                        <p:tgtEl>
                                          <p:spTgt spid="18445"/>
                                        </p:tgtEl>
                                      </p:cBhvr>
                                    </p:animEffect>
                                  </p:childTnLst>
                                </p:cTn>
                              </p:par>
                            </p:childTnLst>
                          </p:cTn>
                        </p:par>
                      </p:childTnLst>
                    </p:cTn>
                  </p:par>
                  <p:par>
                    <p:cTn id="108" fill="hold">
                      <p:stCondLst>
                        <p:cond delay="indefinite"/>
                      </p:stCondLst>
                      <p:childTnLst>
                        <p:par>
                          <p:cTn id="109" fill="hold">
                            <p:stCondLst>
                              <p:cond delay="0"/>
                            </p:stCondLst>
                            <p:childTnLst>
                              <p:par>
                                <p:cTn id="110" presetID="4" presetClass="entr" presetSubtype="16" fill="hold" nodeType="clickEffect">
                                  <p:stCondLst>
                                    <p:cond delay="0"/>
                                  </p:stCondLst>
                                  <p:childTnLst>
                                    <p:set>
                                      <p:cBhvr>
                                        <p:cTn id="111" dur="1" fill="hold">
                                          <p:stCondLst>
                                            <p:cond delay="0"/>
                                          </p:stCondLst>
                                        </p:cTn>
                                        <p:tgtEl>
                                          <p:spTgt spid="18446"/>
                                        </p:tgtEl>
                                        <p:attrNameLst>
                                          <p:attrName>style.visibility</p:attrName>
                                        </p:attrNameLst>
                                      </p:cBhvr>
                                      <p:to>
                                        <p:strVal val="visible"/>
                                      </p:to>
                                    </p:set>
                                    <p:animEffect transition="in" filter="box(in)">
                                      <p:cBhvr>
                                        <p:cTn id="112" dur="500"/>
                                        <p:tgtEl>
                                          <p:spTgt spid="18446"/>
                                        </p:tgtEl>
                                      </p:cBhvr>
                                    </p:animEffect>
                                  </p:childTnLst>
                                </p:cTn>
                              </p:par>
                              <p:par>
                                <p:cTn id="113" presetID="4" presetClass="entr" presetSubtype="16" fill="hold" nodeType="withEffect">
                                  <p:stCondLst>
                                    <p:cond delay="0"/>
                                  </p:stCondLst>
                                  <p:childTnLst>
                                    <p:set>
                                      <p:cBhvr>
                                        <p:cTn id="114" dur="1" fill="hold">
                                          <p:stCondLst>
                                            <p:cond delay="0"/>
                                          </p:stCondLst>
                                        </p:cTn>
                                        <p:tgtEl>
                                          <p:spTgt spid="18447"/>
                                        </p:tgtEl>
                                        <p:attrNameLst>
                                          <p:attrName>style.visibility</p:attrName>
                                        </p:attrNameLst>
                                      </p:cBhvr>
                                      <p:to>
                                        <p:strVal val="visible"/>
                                      </p:to>
                                    </p:set>
                                    <p:animEffect transition="in" filter="box(in)">
                                      <p:cBhvr>
                                        <p:cTn id="115" dur="500"/>
                                        <p:tgtEl>
                                          <p:spTgt spid="18447"/>
                                        </p:tgtEl>
                                      </p:cBhvr>
                                    </p:animEffect>
                                  </p:childTnLst>
                                </p:cTn>
                              </p:par>
                              <p:par>
                                <p:cTn id="116" presetID="4" presetClass="entr" presetSubtype="16" fill="hold" nodeType="withEffect">
                                  <p:stCondLst>
                                    <p:cond delay="0"/>
                                  </p:stCondLst>
                                  <p:childTnLst>
                                    <p:set>
                                      <p:cBhvr>
                                        <p:cTn id="117" dur="1" fill="hold">
                                          <p:stCondLst>
                                            <p:cond delay="0"/>
                                          </p:stCondLst>
                                        </p:cTn>
                                        <p:tgtEl>
                                          <p:spTgt spid="18448"/>
                                        </p:tgtEl>
                                        <p:attrNameLst>
                                          <p:attrName>style.visibility</p:attrName>
                                        </p:attrNameLst>
                                      </p:cBhvr>
                                      <p:to>
                                        <p:strVal val="visible"/>
                                      </p:to>
                                    </p:set>
                                    <p:animEffect transition="in" filter="box(in)">
                                      <p:cBhvr>
                                        <p:cTn id="118" dur="500"/>
                                        <p:tgtEl>
                                          <p:spTgt spid="18448"/>
                                        </p:tgtEl>
                                      </p:cBhvr>
                                    </p:animEffect>
                                  </p:childTnLst>
                                </p:cTn>
                              </p:par>
                            </p:childTnLst>
                          </p:cTn>
                        </p:par>
                      </p:childTnLst>
                    </p:cTn>
                  </p:par>
                  <p:par>
                    <p:cTn id="119" fill="hold">
                      <p:stCondLst>
                        <p:cond delay="indefinite"/>
                      </p:stCondLst>
                      <p:childTnLst>
                        <p:par>
                          <p:cTn id="120" fill="hold">
                            <p:stCondLst>
                              <p:cond delay="0"/>
                            </p:stCondLst>
                            <p:childTnLst>
                              <p:par>
                                <p:cTn id="121" presetID="4" presetClass="entr" presetSubtype="16" fill="hold" nodeType="clickEffect">
                                  <p:stCondLst>
                                    <p:cond delay="0"/>
                                  </p:stCondLst>
                                  <p:childTnLst>
                                    <p:set>
                                      <p:cBhvr>
                                        <p:cTn id="122" dur="1" fill="hold">
                                          <p:stCondLst>
                                            <p:cond delay="0"/>
                                          </p:stCondLst>
                                        </p:cTn>
                                        <p:tgtEl>
                                          <p:spTgt spid="31"/>
                                        </p:tgtEl>
                                        <p:attrNameLst>
                                          <p:attrName>style.visibility</p:attrName>
                                        </p:attrNameLst>
                                      </p:cBhvr>
                                      <p:to>
                                        <p:strVal val="visible"/>
                                      </p:to>
                                    </p:set>
                                    <p:animEffect transition="in" filter="box(in)">
                                      <p:cBhvr>
                                        <p:cTn id="123" dur="500"/>
                                        <p:tgtEl>
                                          <p:spTgt spid="31"/>
                                        </p:tgtEl>
                                      </p:cBhvr>
                                    </p:animEffect>
                                  </p:childTnLst>
                                </p:cTn>
                              </p:par>
                              <p:par>
                                <p:cTn id="124" presetID="4" presetClass="entr" presetSubtype="16" fill="hold" nodeType="withEffect">
                                  <p:stCondLst>
                                    <p:cond delay="0"/>
                                  </p:stCondLst>
                                  <p:childTnLst>
                                    <p:set>
                                      <p:cBhvr>
                                        <p:cTn id="125" dur="1" fill="hold">
                                          <p:stCondLst>
                                            <p:cond delay="0"/>
                                          </p:stCondLst>
                                        </p:cTn>
                                        <p:tgtEl>
                                          <p:spTgt spid="18449"/>
                                        </p:tgtEl>
                                        <p:attrNameLst>
                                          <p:attrName>style.visibility</p:attrName>
                                        </p:attrNameLst>
                                      </p:cBhvr>
                                      <p:to>
                                        <p:strVal val="visible"/>
                                      </p:to>
                                    </p:set>
                                    <p:animEffect transition="in" filter="box(in)">
                                      <p:cBhvr>
                                        <p:cTn id="126" dur="500"/>
                                        <p:tgtEl>
                                          <p:spTgt spid="18449"/>
                                        </p:tgtEl>
                                      </p:cBhvr>
                                    </p:animEffect>
                                  </p:childTnLst>
                                </p:cTn>
                              </p:par>
                            </p:childTnLst>
                          </p:cTn>
                        </p:par>
                      </p:childTnLst>
                    </p:cTn>
                  </p:par>
                  <p:par>
                    <p:cTn id="127" fill="hold">
                      <p:stCondLst>
                        <p:cond delay="indefinite"/>
                      </p:stCondLst>
                      <p:childTnLst>
                        <p:par>
                          <p:cTn id="128" fill="hold">
                            <p:stCondLst>
                              <p:cond delay="0"/>
                            </p:stCondLst>
                            <p:childTnLst>
                              <p:par>
                                <p:cTn id="129" presetID="4" presetClass="entr" presetSubtype="16" fill="hold" nodeType="clickEffect">
                                  <p:stCondLst>
                                    <p:cond delay="0"/>
                                  </p:stCondLst>
                                  <p:childTnLst>
                                    <p:set>
                                      <p:cBhvr>
                                        <p:cTn id="130" dur="1" fill="hold">
                                          <p:stCondLst>
                                            <p:cond delay="0"/>
                                          </p:stCondLst>
                                        </p:cTn>
                                        <p:tgtEl>
                                          <p:spTgt spid="18450"/>
                                        </p:tgtEl>
                                        <p:attrNameLst>
                                          <p:attrName>style.visibility</p:attrName>
                                        </p:attrNameLst>
                                      </p:cBhvr>
                                      <p:to>
                                        <p:strVal val="visible"/>
                                      </p:to>
                                    </p:set>
                                    <p:animEffect transition="in" filter="box(in)">
                                      <p:cBhvr>
                                        <p:cTn id="131" dur="500"/>
                                        <p:tgtEl>
                                          <p:spTgt spid="18450"/>
                                        </p:tgtEl>
                                      </p:cBhvr>
                                    </p:animEffect>
                                  </p:childTnLst>
                                </p:cTn>
                              </p:par>
                            </p:childTnLst>
                          </p:cTn>
                        </p:par>
                      </p:childTnLst>
                    </p:cTn>
                  </p:par>
                  <p:par>
                    <p:cTn id="132" fill="hold">
                      <p:stCondLst>
                        <p:cond delay="indefinite"/>
                      </p:stCondLst>
                      <p:childTnLst>
                        <p:par>
                          <p:cTn id="133" fill="hold">
                            <p:stCondLst>
                              <p:cond delay="0"/>
                            </p:stCondLst>
                            <p:childTnLst>
                              <p:par>
                                <p:cTn id="134" presetID="4" presetClass="entr" presetSubtype="16" fill="hold" nodeType="clickEffect">
                                  <p:stCondLst>
                                    <p:cond delay="0"/>
                                  </p:stCondLst>
                                  <p:childTnLst>
                                    <p:set>
                                      <p:cBhvr>
                                        <p:cTn id="135" dur="1" fill="hold">
                                          <p:stCondLst>
                                            <p:cond delay="0"/>
                                          </p:stCondLst>
                                        </p:cTn>
                                        <p:tgtEl>
                                          <p:spTgt spid="2051"/>
                                        </p:tgtEl>
                                        <p:attrNameLst>
                                          <p:attrName>style.visibility</p:attrName>
                                        </p:attrNameLst>
                                      </p:cBhvr>
                                      <p:to>
                                        <p:strVal val="visible"/>
                                      </p:to>
                                    </p:set>
                                    <p:animEffect transition="in" filter="box(in)">
                                      <p:cBhvr>
                                        <p:cTn id="136" dur="500"/>
                                        <p:tgtEl>
                                          <p:spTgt spid="2051"/>
                                        </p:tgtEl>
                                      </p:cBhvr>
                                    </p:animEffect>
                                  </p:childTnLst>
                                </p:cTn>
                              </p:par>
                              <p:par>
                                <p:cTn id="137" presetID="4" presetClass="entr" presetSubtype="16" fill="hold" nodeType="withEffect">
                                  <p:stCondLst>
                                    <p:cond delay="0"/>
                                  </p:stCondLst>
                                  <p:childTnLst>
                                    <p:set>
                                      <p:cBhvr>
                                        <p:cTn id="138" dur="1" fill="hold">
                                          <p:stCondLst>
                                            <p:cond delay="0"/>
                                          </p:stCondLst>
                                        </p:cTn>
                                        <p:tgtEl>
                                          <p:spTgt spid="36"/>
                                        </p:tgtEl>
                                        <p:attrNameLst>
                                          <p:attrName>style.visibility</p:attrName>
                                        </p:attrNameLst>
                                      </p:cBhvr>
                                      <p:to>
                                        <p:strVal val="visible"/>
                                      </p:to>
                                    </p:set>
                                    <p:animEffect transition="in" filter="box(in)">
                                      <p:cBhvr>
                                        <p:cTn id="139" dur="500"/>
                                        <p:tgtEl>
                                          <p:spTgt spid="36"/>
                                        </p:tgtEl>
                                      </p:cBhvr>
                                    </p:animEffect>
                                  </p:childTnLst>
                                </p:cTn>
                              </p:par>
                              <p:par>
                                <p:cTn id="140" presetID="4" presetClass="entr" presetSubtype="16" fill="hold" nodeType="withEffect">
                                  <p:stCondLst>
                                    <p:cond delay="0"/>
                                  </p:stCondLst>
                                  <p:childTnLst>
                                    <p:set>
                                      <p:cBhvr>
                                        <p:cTn id="141" dur="1" fill="hold">
                                          <p:stCondLst>
                                            <p:cond delay="0"/>
                                          </p:stCondLst>
                                        </p:cTn>
                                        <p:tgtEl>
                                          <p:spTgt spid="18451"/>
                                        </p:tgtEl>
                                        <p:attrNameLst>
                                          <p:attrName>style.visibility</p:attrName>
                                        </p:attrNameLst>
                                      </p:cBhvr>
                                      <p:to>
                                        <p:strVal val="visible"/>
                                      </p:to>
                                    </p:set>
                                    <p:animEffect transition="in" filter="box(in)">
                                      <p:cBhvr>
                                        <p:cTn id="142" dur="500"/>
                                        <p:tgtEl>
                                          <p:spTgt spid="18451"/>
                                        </p:tgtEl>
                                      </p:cBhvr>
                                    </p:animEffect>
                                  </p:childTnLst>
                                </p:cTn>
                              </p:par>
                              <p:par>
                                <p:cTn id="143" presetID="4" presetClass="entr" presetSubtype="16" fill="hold" nodeType="withEffect">
                                  <p:stCondLst>
                                    <p:cond delay="0"/>
                                  </p:stCondLst>
                                  <p:childTnLst>
                                    <p:set>
                                      <p:cBhvr>
                                        <p:cTn id="144" dur="1" fill="hold">
                                          <p:stCondLst>
                                            <p:cond delay="0"/>
                                          </p:stCondLst>
                                        </p:cTn>
                                        <p:tgtEl>
                                          <p:spTgt spid="18452"/>
                                        </p:tgtEl>
                                        <p:attrNameLst>
                                          <p:attrName>style.visibility</p:attrName>
                                        </p:attrNameLst>
                                      </p:cBhvr>
                                      <p:to>
                                        <p:strVal val="visible"/>
                                      </p:to>
                                    </p:set>
                                    <p:animEffect transition="in" filter="box(in)">
                                      <p:cBhvr>
                                        <p:cTn id="145" dur="500"/>
                                        <p:tgtEl>
                                          <p:spTgt spid="18452"/>
                                        </p:tgtEl>
                                      </p:cBhvr>
                                    </p:animEffect>
                                  </p:childTnLst>
                                </p:cTn>
                              </p:par>
                            </p:childTnLst>
                          </p:cTn>
                        </p:par>
                      </p:childTnLst>
                    </p:cTn>
                  </p:par>
                  <p:par>
                    <p:cTn id="146" fill="hold">
                      <p:stCondLst>
                        <p:cond delay="indefinite"/>
                      </p:stCondLst>
                      <p:childTnLst>
                        <p:par>
                          <p:cTn id="147" fill="hold">
                            <p:stCondLst>
                              <p:cond delay="0"/>
                            </p:stCondLst>
                            <p:childTnLst>
                              <p:par>
                                <p:cTn id="148" presetID="4" presetClass="entr" presetSubtype="16" fill="hold" nodeType="clickEffect">
                                  <p:stCondLst>
                                    <p:cond delay="0"/>
                                  </p:stCondLst>
                                  <p:childTnLst>
                                    <p:set>
                                      <p:cBhvr>
                                        <p:cTn id="149" dur="1" fill="hold">
                                          <p:stCondLst>
                                            <p:cond delay="0"/>
                                          </p:stCondLst>
                                        </p:cTn>
                                        <p:tgtEl>
                                          <p:spTgt spid="18453"/>
                                        </p:tgtEl>
                                        <p:attrNameLst>
                                          <p:attrName>style.visibility</p:attrName>
                                        </p:attrNameLst>
                                      </p:cBhvr>
                                      <p:to>
                                        <p:strVal val="visible"/>
                                      </p:to>
                                    </p:set>
                                    <p:animEffect transition="in" filter="box(in)">
                                      <p:cBhvr>
                                        <p:cTn id="150" dur="500"/>
                                        <p:tgtEl>
                                          <p:spTgt spid="18453"/>
                                        </p:tgtEl>
                                      </p:cBhvr>
                                    </p:animEffect>
                                  </p:childTnLst>
                                </p:cTn>
                              </p:par>
                            </p:childTnLst>
                          </p:cTn>
                        </p:par>
                      </p:childTnLst>
                    </p:cTn>
                  </p:par>
                  <p:par>
                    <p:cTn id="151" fill="hold">
                      <p:stCondLst>
                        <p:cond delay="indefinite"/>
                      </p:stCondLst>
                      <p:childTnLst>
                        <p:par>
                          <p:cTn id="152" fill="hold">
                            <p:stCondLst>
                              <p:cond delay="0"/>
                            </p:stCondLst>
                            <p:childTnLst>
                              <p:par>
                                <p:cTn id="153" presetID="4" presetClass="entr" presetSubtype="16" fill="hold" grpId="0" nodeType="clickEffect">
                                  <p:stCondLst>
                                    <p:cond delay="0"/>
                                  </p:stCondLst>
                                  <p:childTnLst>
                                    <p:set>
                                      <p:cBhvr>
                                        <p:cTn id="154" dur="1" fill="hold">
                                          <p:stCondLst>
                                            <p:cond delay="0"/>
                                          </p:stCondLst>
                                        </p:cTn>
                                        <p:tgtEl>
                                          <p:spTgt spid="42"/>
                                        </p:tgtEl>
                                        <p:attrNameLst>
                                          <p:attrName>style.visibility</p:attrName>
                                        </p:attrNameLst>
                                      </p:cBhvr>
                                      <p:to>
                                        <p:strVal val="visible"/>
                                      </p:to>
                                    </p:set>
                                    <p:animEffect transition="in" filter="box(in)">
                                      <p:cBhvr>
                                        <p:cTn id="155" dur="500"/>
                                        <p:tgtEl>
                                          <p:spTgt spid="42"/>
                                        </p:tgtEl>
                                      </p:cBhvr>
                                    </p:animEffect>
                                  </p:childTnLst>
                                </p:cTn>
                              </p:par>
                              <p:par>
                                <p:cTn id="156" presetID="4" presetClass="entr" presetSubtype="16" fill="hold" grpId="0" nodeType="withEffect">
                                  <p:stCondLst>
                                    <p:cond delay="0"/>
                                  </p:stCondLst>
                                  <p:childTnLst>
                                    <p:set>
                                      <p:cBhvr>
                                        <p:cTn id="157" dur="1" fill="hold">
                                          <p:stCondLst>
                                            <p:cond delay="0"/>
                                          </p:stCondLst>
                                        </p:cTn>
                                        <p:tgtEl>
                                          <p:spTgt spid="43"/>
                                        </p:tgtEl>
                                        <p:attrNameLst>
                                          <p:attrName>style.visibility</p:attrName>
                                        </p:attrNameLst>
                                      </p:cBhvr>
                                      <p:to>
                                        <p:strVal val="visible"/>
                                      </p:to>
                                    </p:set>
                                    <p:animEffect transition="in" filter="box(in)">
                                      <p:cBhvr>
                                        <p:cTn id="158" dur="500"/>
                                        <p:tgtEl>
                                          <p:spTgt spid="43"/>
                                        </p:tgtEl>
                                      </p:cBhvr>
                                    </p:animEffect>
                                  </p:childTnLst>
                                </p:cTn>
                              </p:par>
                              <p:par>
                                <p:cTn id="159" presetID="4" presetClass="entr" presetSubtype="16" fill="hold" grpId="0" nodeType="withEffect">
                                  <p:stCondLst>
                                    <p:cond delay="0"/>
                                  </p:stCondLst>
                                  <p:childTnLst>
                                    <p:set>
                                      <p:cBhvr>
                                        <p:cTn id="160" dur="1" fill="hold">
                                          <p:stCondLst>
                                            <p:cond delay="0"/>
                                          </p:stCondLst>
                                        </p:cTn>
                                        <p:tgtEl>
                                          <p:spTgt spid="44"/>
                                        </p:tgtEl>
                                        <p:attrNameLst>
                                          <p:attrName>style.visibility</p:attrName>
                                        </p:attrNameLst>
                                      </p:cBhvr>
                                      <p:to>
                                        <p:strVal val="visible"/>
                                      </p:to>
                                    </p:set>
                                    <p:animEffect transition="in" filter="box(in)">
                                      <p:cBhvr>
                                        <p:cTn id="161" dur="500"/>
                                        <p:tgtEl>
                                          <p:spTgt spid="44"/>
                                        </p:tgtEl>
                                      </p:cBhvr>
                                    </p:animEffect>
                                  </p:childTnLst>
                                </p:cTn>
                              </p:par>
                              <p:par>
                                <p:cTn id="162" presetID="4" presetClass="entr" presetSubtype="16" fill="hold" grpId="0" nodeType="with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box(in)">
                                      <p:cBhvr>
                                        <p:cTn id="164" dur="500"/>
                                        <p:tgtEl>
                                          <p:spTgt spid="45"/>
                                        </p:tgtEl>
                                      </p:cBhvr>
                                    </p:animEffect>
                                  </p:childTnLst>
                                </p:cTn>
                              </p:par>
                            </p:childTnLst>
                          </p:cTn>
                        </p:par>
                      </p:childTnLst>
                    </p:cTn>
                  </p:par>
                  <p:par>
                    <p:cTn id="165" fill="hold">
                      <p:stCondLst>
                        <p:cond delay="indefinite"/>
                      </p:stCondLst>
                      <p:childTnLst>
                        <p:par>
                          <p:cTn id="166" fill="hold">
                            <p:stCondLst>
                              <p:cond delay="0"/>
                            </p:stCondLst>
                            <p:childTnLst>
                              <p:par>
                                <p:cTn id="167" presetID="4" presetClass="entr" presetSubtype="16" fill="hold" nodeType="clickEffect">
                                  <p:stCondLst>
                                    <p:cond delay="0"/>
                                  </p:stCondLst>
                                  <p:childTnLst>
                                    <p:set>
                                      <p:cBhvr>
                                        <p:cTn id="168" dur="1" fill="hold">
                                          <p:stCondLst>
                                            <p:cond delay="0"/>
                                          </p:stCondLst>
                                        </p:cTn>
                                        <p:tgtEl>
                                          <p:spTgt spid="18454"/>
                                        </p:tgtEl>
                                        <p:attrNameLst>
                                          <p:attrName>style.visibility</p:attrName>
                                        </p:attrNameLst>
                                      </p:cBhvr>
                                      <p:to>
                                        <p:strVal val="visible"/>
                                      </p:to>
                                    </p:set>
                                    <p:animEffect transition="in" filter="box(in)">
                                      <p:cBhvr>
                                        <p:cTn id="169" dur="500"/>
                                        <p:tgtEl>
                                          <p:spTgt spid="18454"/>
                                        </p:tgtEl>
                                      </p:cBhvr>
                                    </p:animEffect>
                                  </p:childTnLst>
                                </p:cTn>
                              </p:par>
                              <p:par>
                                <p:cTn id="170" presetID="4" presetClass="entr" presetSubtype="16" fill="hold" nodeType="withEffect">
                                  <p:stCondLst>
                                    <p:cond delay="0"/>
                                  </p:stCondLst>
                                  <p:childTnLst>
                                    <p:set>
                                      <p:cBhvr>
                                        <p:cTn id="171" dur="1" fill="hold">
                                          <p:stCondLst>
                                            <p:cond delay="0"/>
                                          </p:stCondLst>
                                        </p:cTn>
                                        <p:tgtEl>
                                          <p:spTgt spid="18455"/>
                                        </p:tgtEl>
                                        <p:attrNameLst>
                                          <p:attrName>style.visibility</p:attrName>
                                        </p:attrNameLst>
                                      </p:cBhvr>
                                      <p:to>
                                        <p:strVal val="visible"/>
                                      </p:to>
                                    </p:set>
                                    <p:animEffect transition="in" filter="box(in)">
                                      <p:cBhvr>
                                        <p:cTn id="172" dur="500"/>
                                        <p:tgtEl>
                                          <p:spTgt spid="18455"/>
                                        </p:tgtEl>
                                      </p:cBhvr>
                                    </p:animEffect>
                                  </p:childTnLst>
                                </p:cTn>
                              </p:par>
                            </p:childTnLst>
                          </p:cTn>
                        </p:par>
                      </p:childTnLst>
                    </p:cTn>
                  </p:par>
                  <p:par>
                    <p:cTn id="173" fill="hold">
                      <p:stCondLst>
                        <p:cond delay="indefinite"/>
                      </p:stCondLst>
                      <p:childTnLst>
                        <p:par>
                          <p:cTn id="174" fill="hold">
                            <p:stCondLst>
                              <p:cond delay="0"/>
                            </p:stCondLst>
                            <p:childTnLst>
                              <p:par>
                                <p:cTn id="175" presetID="4" presetClass="entr" presetSubtype="16" fill="hold" grpId="0" nodeType="clickEffect">
                                  <p:stCondLst>
                                    <p:cond delay="0"/>
                                  </p:stCondLst>
                                  <p:childTnLst>
                                    <p:set>
                                      <p:cBhvr>
                                        <p:cTn id="176" dur="1" fill="hold">
                                          <p:stCondLst>
                                            <p:cond delay="0"/>
                                          </p:stCondLst>
                                        </p:cTn>
                                        <p:tgtEl>
                                          <p:spTgt spid="46"/>
                                        </p:tgtEl>
                                        <p:attrNameLst>
                                          <p:attrName>style.visibility</p:attrName>
                                        </p:attrNameLst>
                                      </p:cBhvr>
                                      <p:to>
                                        <p:strVal val="visible"/>
                                      </p:to>
                                    </p:set>
                                    <p:animEffect transition="in" filter="box(in)">
                                      <p:cBhvr>
                                        <p:cTn id="177" dur="500"/>
                                        <p:tgtEl>
                                          <p:spTgt spid="46"/>
                                        </p:tgtEl>
                                      </p:cBhvr>
                                    </p:animEffect>
                                  </p:childTnLst>
                                </p:cTn>
                              </p:par>
                              <p:par>
                                <p:cTn id="178" presetID="4" presetClass="entr" presetSubtype="16" fill="hold" nodeType="withEffect">
                                  <p:stCondLst>
                                    <p:cond delay="0"/>
                                  </p:stCondLst>
                                  <p:childTnLst>
                                    <p:set>
                                      <p:cBhvr>
                                        <p:cTn id="179" dur="1" fill="hold">
                                          <p:stCondLst>
                                            <p:cond delay="0"/>
                                          </p:stCondLst>
                                        </p:cTn>
                                        <p:tgtEl>
                                          <p:spTgt spid="37"/>
                                        </p:tgtEl>
                                        <p:attrNameLst>
                                          <p:attrName>style.visibility</p:attrName>
                                        </p:attrNameLst>
                                      </p:cBhvr>
                                      <p:to>
                                        <p:strVal val="visible"/>
                                      </p:to>
                                    </p:set>
                                    <p:animEffect transition="in" filter="box(in)">
                                      <p:cBhvr>
                                        <p:cTn id="180" dur="500"/>
                                        <p:tgtEl>
                                          <p:spTgt spid="37"/>
                                        </p:tgtEl>
                                      </p:cBhvr>
                                    </p:animEffect>
                                  </p:childTnLst>
                                </p:cTn>
                              </p:par>
                              <p:par>
                                <p:cTn id="181" presetID="4" presetClass="entr" presetSubtype="16" fill="hold" nodeType="withEffect">
                                  <p:stCondLst>
                                    <p:cond delay="0"/>
                                  </p:stCondLst>
                                  <p:childTnLst>
                                    <p:set>
                                      <p:cBhvr>
                                        <p:cTn id="182" dur="1" fill="hold">
                                          <p:stCondLst>
                                            <p:cond delay="0"/>
                                          </p:stCondLst>
                                        </p:cTn>
                                        <p:tgtEl>
                                          <p:spTgt spid="38"/>
                                        </p:tgtEl>
                                        <p:attrNameLst>
                                          <p:attrName>style.visibility</p:attrName>
                                        </p:attrNameLst>
                                      </p:cBhvr>
                                      <p:to>
                                        <p:strVal val="visible"/>
                                      </p:to>
                                    </p:set>
                                    <p:animEffect transition="in" filter="box(in)">
                                      <p:cBhvr>
                                        <p:cTn id="183" dur="500"/>
                                        <p:tgtEl>
                                          <p:spTgt spid="38"/>
                                        </p:tgtEl>
                                      </p:cBhvr>
                                    </p:animEffect>
                                  </p:childTnLst>
                                </p:cTn>
                              </p:par>
                              <p:par>
                                <p:cTn id="184" presetID="4" presetClass="entr" presetSubtype="16" fill="hold" grpId="0" nodeType="withEffect">
                                  <p:stCondLst>
                                    <p:cond delay="0"/>
                                  </p:stCondLst>
                                  <p:childTnLst>
                                    <p:set>
                                      <p:cBhvr>
                                        <p:cTn id="185" dur="1" fill="hold">
                                          <p:stCondLst>
                                            <p:cond delay="0"/>
                                          </p:stCondLst>
                                        </p:cTn>
                                        <p:tgtEl>
                                          <p:spTgt spid="57"/>
                                        </p:tgtEl>
                                        <p:attrNameLst>
                                          <p:attrName>style.visibility</p:attrName>
                                        </p:attrNameLst>
                                      </p:cBhvr>
                                      <p:to>
                                        <p:strVal val="visible"/>
                                      </p:to>
                                    </p:set>
                                    <p:animEffect transition="in" filter="box(in)">
                                      <p:cBhvr>
                                        <p:cTn id="186" dur="500"/>
                                        <p:tgtEl>
                                          <p:spTgt spid="57"/>
                                        </p:tgtEl>
                                      </p:cBhvr>
                                    </p:animEffect>
                                  </p:childTnLst>
                                </p:cTn>
                              </p:par>
                              <p:par>
                                <p:cTn id="187" presetID="4" presetClass="entr" presetSubtype="16" fill="hold" grpId="0" nodeType="withEffect">
                                  <p:stCondLst>
                                    <p:cond delay="0"/>
                                  </p:stCondLst>
                                  <p:childTnLst>
                                    <p:set>
                                      <p:cBhvr>
                                        <p:cTn id="188" dur="1" fill="hold">
                                          <p:stCondLst>
                                            <p:cond delay="0"/>
                                          </p:stCondLst>
                                        </p:cTn>
                                        <p:tgtEl>
                                          <p:spTgt spid="58"/>
                                        </p:tgtEl>
                                        <p:attrNameLst>
                                          <p:attrName>style.visibility</p:attrName>
                                        </p:attrNameLst>
                                      </p:cBhvr>
                                      <p:to>
                                        <p:strVal val="visible"/>
                                      </p:to>
                                    </p:set>
                                    <p:animEffect transition="in" filter="box(in)">
                                      <p:cBhvr>
                                        <p:cTn id="189" dur="500"/>
                                        <p:tgtEl>
                                          <p:spTgt spid="58"/>
                                        </p:tgtEl>
                                      </p:cBhvr>
                                    </p:animEffect>
                                  </p:childTnLst>
                                </p:cTn>
                              </p:par>
                            </p:childTnLst>
                          </p:cTn>
                        </p:par>
                      </p:childTnLst>
                    </p:cTn>
                  </p:par>
                  <p:par>
                    <p:cTn id="190" fill="hold">
                      <p:stCondLst>
                        <p:cond delay="indefinite"/>
                      </p:stCondLst>
                      <p:childTnLst>
                        <p:par>
                          <p:cTn id="191" fill="hold">
                            <p:stCondLst>
                              <p:cond delay="0"/>
                            </p:stCondLst>
                            <p:childTnLst>
                              <p:par>
                                <p:cTn id="192" presetID="4" presetClass="entr" presetSubtype="16" fill="hold" grpId="0" nodeType="clickEffect">
                                  <p:stCondLst>
                                    <p:cond delay="0"/>
                                  </p:stCondLst>
                                  <p:childTnLst>
                                    <p:set>
                                      <p:cBhvr>
                                        <p:cTn id="193" dur="1" fill="hold">
                                          <p:stCondLst>
                                            <p:cond delay="0"/>
                                          </p:stCondLst>
                                        </p:cTn>
                                        <p:tgtEl>
                                          <p:spTgt spid="52"/>
                                        </p:tgtEl>
                                        <p:attrNameLst>
                                          <p:attrName>style.visibility</p:attrName>
                                        </p:attrNameLst>
                                      </p:cBhvr>
                                      <p:to>
                                        <p:strVal val="visible"/>
                                      </p:to>
                                    </p:set>
                                    <p:animEffect transition="in" filter="box(in)">
                                      <p:cBhvr>
                                        <p:cTn id="194" dur="500"/>
                                        <p:tgtEl>
                                          <p:spTgt spid="52"/>
                                        </p:tgtEl>
                                      </p:cBhvr>
                                    </p:animEffect>
                                  </p:childTnLst>
                                </p:cTn>
                              </p:par>
                              <p:par>
                                <p:cTn id="195" presetID="4" presetClass="entr" presetSubtype="16" fill="hold" grpId="0" nodeType="withEffect">
                                  <p:stCondLst>
                                    <p:cond delay="0"/>
                                  </p:stCondLst>
                                  <p:childTnLst>
                                    <p:set>
                                      <p:cBhvr>
                                        <p:cTn id="196" dur="1" fill="hold">
                                          <p:stCondLst>
                                            <p:cond delay="0"/>
                                          </p:stCondLst>
                                        </p:cTn>
                                        <p:tgtEl>
                                          <p:spTgt spid="51"/>
                                        </p:tgtEl>
                                        <p:attrNameLst>
                                          <p:attrName>style.visibility</p:attrName>
                                        </p:attrNameLst>
                                      </p:cBhvr>
                                      <p:to>
                                        <p:strVal val="visible"/>
                                      </p:to>
                                    </p:set>
                                    <p:animEffect transition="in" filter="box(in)">
                                      <p:cBhvr>
                                        <p:cTn id="19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p:bldP spid="49" grpId="0" animBg="1"/>
      <p:bldP spid="49" grpId="1" animBg="1"/>
      <p:bldP spid="50" grpId="0" animBg="1"/>
      <p:bldP spid="50" grpId="1" animBg="1"/>
      <p:bldP spid="51" grpId="0"/>
      <p:bldP spid="52" grpId="0" animBg="1"/>
      <p:bldP spid="53" grpId="0" animBg="1"/>
      <p:bldP spid="53" grpId="1" animBg="1"/>
      <p:bldP spid="54" grpId="0" animBg="1"/>
      <p:bldP spid="54" grpId="1" animBg="1"/>
      <p:bldP spid="55" grpId="0" animBg="1"/>
      <p:bldP spid="55" grpId="1" animBg="1"/>
      <p:bldP spid="56" grpId="0" animBg="1"/>
      <p:bldP spid="56" grpId="1" animBg="1"/>
      <p:bldP spid="57" grpId="0" animBg="1"/>
      <p:bldP spid="58"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1 Título"/>
          <p:cNvSpPr>
            <a:spLocks noGrp="1"/>
          </p:cNvSpPr>
          <p:nvPr>
            <p:ph type="title"/>
          </p:nvPr>
        </p:nvSpPr>
        <p:spPr/>
        <p:txBody>
          <a:bodyPr/>
          <a:lstStyle/>
          <a:p>
            <a:pPr eaLnBrk="1" hangingPunct="1"/>
            <a:r>
              <a:rPr lang="es-ES" sz="3600" dirty="0" smtClean="0"/>
              <a:t>TD 3TS Control </a:t>
            </a:r>
            <a:r>
              <a:rPr lang="es-ES" sz="3600" dirty="0" err="1" smtClean="0"/>
              <a:t>Strategy</a:t>
            </a:r>
            <a:r>
              <a:rPr lang="es-ES" sz="3600" dirty="0" smtClean="0"/>
              <a:t> </a:t>
            </a:r>
            <a:r>
              <a:rPr lang="es-ES" sz="2000" dirty="0" smtClean="0"/>
              <a:t>(</a:t>
            </a:r>
            <a:r>
              <a:rPr lang="es-ES" sz="1600" dirty="0" err="1" smtClean="0"/>
              <a:t>Example</a:t>
            </a:r>
            <a:r>
              <a:rPr lang="es-ES" sz="1600" dirty="0" smtClean="0"/>
              <a:t> - I</a:t>
            </a:r>
            <a:r>
              <a:rPr lang="es-ES" sz="2000" dirty="0" smtClean="0"/>
              <a:t>)</a:t>
            </a:r>
            <a:endParaRPr lang="es-ES" sz="3600" dirty="0" smtClean="0"/>
          </a:p>
        </p:txBody>
      </p:sp>
      <p:sp>
        <p:nvSpPr>
          <p:cNvPr id="19461" name="4 CuadroTexto"/>
          <p:cNvSpPr txBox="1">
            <a:spLocks noChangeArrowheads="1"/>
          </p:cNvSpPr>
          <p:nvPr/>
        </p:nvSpPr>
        <p:spPr bwMode="auto">
          <a:xfrm>
            <a:off x="2509609" y="917506"/>
            <a:ext cx="4714752" cy="369332"/>
          </a:xfrm>
          <a:prstGeom prst="rect">
            <a:avLst/>
          </a:prstGeom>
          <a:noFill/>
          <a:ln w="9525">
            <a:noFill/>
            <a:miter lim="800000"/>
            <a:headEnd/>
            <a:tailEnd/>
          </a:ln>
        </p:spPr>
        <p:txBody>
          <a:bodyPr wrap="none">
            <a:spAutoFit/>
          </a:bodyPr>
          <a:lstStyle/>
          <a:p>
            <a:r>
              <a:rPr lang="en-US" sz="1800" b="1" i="0" dirty="0" smtClean="0"/>
              <a:t>1st Stage of the TD Control Design – u</a:t>
            </a:r>
            <a:r>
              <a:rPr lang="en-US" sz="1800" b="1" i="0" baseline="-25000" dirty="0" smtClean="0"/>
              <a:t>2</a:t>
            </a:r>
            <a:endParaRPr lang="es-ES" sz="1800" b="1" i="0" baseline="-25000" dirty="0"/>
          </a:p>
        </p:txBody>
      </p:sp>
      <p:pic>
        <p:nvPicPr>
          <p:cNvPr id="19463" name="Picture 2"/>
          <p:cNvPicPr>
            <a:picLocks noChangeAspect="1" noChangeArrowheads="1"/>
          </p:cNvPicPr>
          <p:nvPr/>
        </p:nvPicPr>
        <p:blipFill>
          <a:blip r:embed="rId2" cstate="print"/>
          <a:srcRect/>
          <a:stretch>
            <a:fillRect/>
          </a:stretch>
        </p:blipFill>
        <p:spPr bwMode="auto">
          <a:xfrm>
            <a:off x="3563938" y="2060848"/>
            <a:ext cx="742950" cy="200025"/>
          </a:xfrm>
          <a:prstGeom prst="rect">
            <a:avLst/>
          </a:prstGeom>
          <a:noFill/>
          <a:ln w="9525">
            <a:noFill/>
            <a:miter lim="800000"/>
            <a:headEnd/>
            <a:tailEnd/>
          </a:ln>
        </p:spPr>
      </p:pic>
      <p:sp>
        <p:nvSpPr>
          <p:cNvPr id="19464" name="7 Flecha derecha"/>
          <p:cNvSpPr>
            <a:spLocks noChangeArrowheads="1"/>
          </p:cNvSpPr>
          <p:nvPr/>
        </p:nvSpPr>
        <p:spPr bwMode="auto">
          <a:xfrm>
            <a:off x="3635897" y="1844948"/>
            <a:ext cx="648072" cy="215900"/>
          </a:xfrm>
          <a:prstGeom prst="rightArrow">
            <a:avLst>
              <a:gd name="adj1" fmla="val 50000"/>
              <a:gd name="adj2" fmla="val 49853"/>
            </a:avLst>
          </a:prstGeom>
          <a:solidFill>
            <a:schemeClr val="accent1"/>
          </a:solidFill>
          <a:ln w="9525" algn="ctr">
            <a:solidFill>
              <a:schemeClr val="tx1"/>
            </a:solidFill>
            <a:round/>
            <a:headEnd/>
            <a:tailEnd/>
          </a:ln>
        </p:spPr>
        <p:txBody>
          <a:bodyPr/>
          <a:lstStyle/>
          <a:p>
            <a:endParaRPr lang="es-ES"/>
          </a:p>
        </p:txBody>
      </p:sp>
      <p:sp>
        <p:nvSpPr>
          <p:cNvPr id="19472" name="16 Flecha derecha"/>
          <p:cNvSpPr>
            <a:spLocks noChangeArrowheads="1"/>
          </p:cNvSpPr>
          <p:nvPr/>
        </p:nvSpPr>
        <p:spPr bwMode="auto">
          <a:xfrm>
            <a:off x="1043608" y="3672641"/>
            <a:ext cx="576263" cy="231776"/>
          </a:xfrm>
          <a:prstGeom prst="rightArrow">
            <a:avLst>
              <a:gd name="adj1" fmla="val 50000"/>
              <a:gd name="adj2" fmla="val 49991"/>
            </a:avLst>
          </a:prstGeom>
          <a:solidFill>
            <a:schemeClr val="accent1"/>
          </a:solidFill>
          <a:ln w="9525" algn="ctr">
            <a:solidFill>
              <a:schemeClr val="tx1"/>
            </a:solidFill>
            <a:round/>
            <a:headEnd/>
            <a:tailEnd/>
          </a:ln>
        </p:spPr>
        <p:txBody>
          <a:bodyPr/>
          <a:lstStyle/>
          <a:p>
            <a:endParaRPr lang="es-ES"/>
          </a:p>
        </p:txBody>
      </p:sp>
      <p:pic>
        <p:nvPicPr>
          <p:cNvPr id="19477" name="Picture 10"/>
          <p:cNvPicPr>
            <a:picLocks noChangeAspect="1" noChangeArrowheads="1"/>
          </p:cNvPicPr>
          <p:nvPr/>
        </p:nvPicPr>
        <p:blipFill>
          <a:blip r:embed="rId3" cstate="print"/>
          <a:srcRect/>
          <a:stretch>
            <a:fillRect/>
          </a:stretch>
        </p:blipFill>
        <p:spPr bwMode="auto">
          <a:xfrm>
            <a:off x="3315841" y="4958730"/>
            <a:ext cx="1400175" cy="190500"/>
          </a:xfrm>
          <a:prstGeom prst="rect">
            <a:avLst/>
          </a:prstGeom>
          <a:noFill/>
          <a:ln w="9525">
            <a:noFill/>
            <a:miter lim="800000"/>
            <a:headEnd/>
            <a:tailEnd/>
          </a:ln>
        </p:spPr>
      </p:pic>
      <p:sp>
        <p:nvSpPr>
          <p:cNvPr id="19478" name="23 Flecha derecha"/>
          <p:cNvSpPr>
            <a:spLocks noChangeArrowheads="1"/>
          </p:cNvSpPr>
          <p:nvPr/>
        </p:nvSpPr>
        <p:spPr bwMode="auto">
          <a:xfrm>
            <a:off x="3709293" y="4526929"/>
            <a:ext cx="574675" cy="231776"/>
          </a:xfrm>
          <a:prstGeom prst="rightArrow">
            <a:avLst>
              <a:gd name="adj1" fmla="val 50000"/>
              <a:gd name="adj2" fmla="val 49853"/>
            </a:avLst>
          </a:prstGeom>
          <a:solidFill>
            <a:schemeClr val="accent1"/>
          </a:solidFill>
          <a:ln w="9525" algn="ctr">
            <a:solidFill>
              <a:schemeClr val="tx1"/>
            </a:solidFill>
            <a:round/>
            <a:headEnd/>
            <a:tailEnd/>
          </a:ln>
        </p:spPr>
        <p:txBody>
          <a:bodyPr/>
          <a:lstStyle/>
          <a:p>
            <a:endParaRPr lang="es-ES"/>
          </a:p>
        </p:txBody>
      </p:sp>
      <p:sp>
        <p:nvSpPr>
          <p:cNvPr id="19485" name="32 Flecha derecha"/>
          <p:cNvSpPr>
            <a:spLocks noChangeArrowheads="1"/>
          </p:cNvSpPr>
          <p:nvPr/>
        </p:nvSpPr>
        <p:spPr bwMode="auto">
          <a:xfrm>
            <a:off x="4140448" y="6069077"/>
            <a:ext cx="576263" cy="231775"/>
          </a:xfrm>
          <a:prstGeom prst="rightArrow">
            <a:avLst>
              <a:gd name="adj1" fmla="val 50000"/>
              <a:gd name="adj2" fmla="val 49991"/>
            </a:avLst>
          </a:prstGeom>
          <a:solidFill>
            <a:schemeClr val="accent1"/>
          </a:solidFill>
          <a:ln w="9525" algn="ctr">
            <a:solidFill>
              <a:schemeClr val="tx1"/>
            </a:solidFill>
            <a:round/>
            <a:headEnd/>
            <a:tailEnd/>
          </a:ln>
        </p:spPr>
        <p:txBody>
          <a:bodyPr/>
          <a:lstStyle/>
          <a:p>
            <a:endParaRPr lang="es-ES"/>
          </a:p>
        </p:txBody>
      </p:sp>
      <p:sp>
        <p:nvSpPr>
          <p:cNvPr id="36" name="35 Estrella de 7 puntas"/>
          <p:cNvSpPr/>
          <p:nvPr/>
        </p:nvSpPr>
        <p:spPr bwMode="auto">
          <a:xfrm>
            <a:off x="4512692" y="2491110"/>
            <a:ext cx="142875" cy="142875"/>
          </a:xfrm>
          <a:prstGeom prst="star7">
            <a:avLst/>
          </a:prstGeom>
          <a:solidFill>
            <a:srgbClr val="FF0000"/>
          </a:solidFill>
          <a:ln w="9525" cap="flat" cmpd="sng" algn="ctr">
            <a:solidFill>
              <a:schemeClr val="tx1"/>
            </a:solidFill>
            <a:prstDash val="solid"/>
            <a:round/>
            <a:headEnd type="none" w="med" len="med"/>
            <a:tailEnd type="none" w="med" len="med"/>
          </a:ln>
          <a:effectLst/>
        </p:spPr>
        <p:txBody>
          <a:bodyPr/>
          <a:lstStyle/>
          <a:p>
            <a:pPr>
              <a:defRPr/>
            </a:pPr>
            <a:endParaRPr lang="es-ES"/>
          </a:p>
        </p:txBody>
      </p:sp>
      <p:sp>
        <p:nvSpPr>
          <p:cNvPr id="37" name="36 Estrella de 7 puntas"/>
          <p:cNvSpPr/>
          <p:nvPr/>
        </p:nvSpPr>
        <p:spPr bwMode="auto">
          <a:xfrm>
            <a:off x="4499992" y="1658327"/>
            <a:ext cx="142875" cy="144462"/>
          </a:xfrm>
          <a:prstGeom prst="star7">
            <a:avLst/>
          </a:prstGeom>
          <a:solidFill>
            <a:srgbClr val="FF0000"/>
          </a:solidFill>
          <a:ln w="9525" cap="flat" cmpd="sng" algn="ctr">
            <a:solidFill>
              <a:schemeClr val="tx1"/>
            </a:solidFill>
            <a:prstDash val="solid"/>
            <a:round/>
            <a:headEnd type="none" w="med" len="med"/>
            <a:tailEnd type="none" w="med" len="med"/>
          </a:ln>
          <a:effectLst/>
        </p:spPr>
        <p:txBody>
          <a:bodyPr/>
          <a:lstStyle/>
          <a:p>
            <a:pPr>
              <a:defRPr/>
            </a:pPr>
            <a:endParaRPr lang="es-ES"/>
          </a:p>
        </p:txBody>
      </p:sp>
      <p:sp>
        <p:nvSpPr>
          <p:cNvPr id="38" name="37 Estrella de 7 puntas"/>
          <p:cNvSpPr/>
          <p:nvPr/>
        </p:nvSpPr>
        <p:spPr bwMode="auto">
          <a:xfrm>
            <a:off x="4886722" y="4605263"/>
            <a:ext cx="144462" cy="144462"/>
          </a:xfrm>
          <a:prstGeom prst="star7">
            <a:avLst/>
          </a:prstGeom>
          <a:solidFill>
            <a:srgbClr val="FF0000"/>
          </a:solidFill>
          <a:ln w="9525" cap="flat" cmpd="sng" algn="ctr">
            <a:solidFill>
              <a:schemeClr val="tx1"/>
            </a:solidFill>
            <a:prstDash val="solid"/>
            <a:round/>
            <a:headEnd type="none" w="med" len="med"/>
            <a:tailEnd type="none" w="med" len="med"/>
          </a:ln>
          <a:effectLst/>
        </p:spPr>
        <p:txBody>
          <a:bodyPr/>
          <a:lstStyle/>
          <a:p>
            <a:pPr>
              <a:defRPr/>
            </a:pPr>
            <a:endParaRPr lang="es-ES"/>
          </a:p>
        </p:txBody>
      </p:sp>
      <p:sp>
        <p:nvSpPr>
          <p:cNvPr id="39" name="38 Estrella de 7 puntas"/>
          <p:cNvSpPr/>
          <p:nvPr/>
        </p:nvSpPr>
        <p:spPr bwMode="auto">
          <a:xfrm>
            <a:off x="4886722" y="5071194"/>
            <a:ext cx="144462" cy="144463"/>
          </a:xfrm>
          <a:prstGeom prst="star7">
            <a:avLst/>
          </a:prstGeom>
          <a:solidFill>
            <a:srgbClr val="FF0000"/>
          </a:solidFill>
          <a:ln w="9525" cap="flat" cmpd="sng" algn="ctr">
            <a:solidFill>
              <a:schemeClr val="tx1"/>
            </a:solidFill>
            <a:prstDash val="solid"/>
            <a:round/>
            <a:headEnd type="none" w="med" len="med"/>
            <a:tailEnd type="none" w="med" len="med"/>
          </a:ln>
          <a:effectLst/>
        </p:spPr>
        <p:txBody>
          <a:bodyPr/>
          <a:lstStyle/>
          <a:p>
            <a:pPr>
              <a:defRPr/>
            </a:pPr>
            <a:endParaRPr lang="es-ES"/>
          </a:p>
        </p:txBody>
      </p:sp>
      <p:sp>
        <p:nvSpPr>
          <p:cNvPr id="40" name="3 Marcador de número de diapositiva"/>
          <p:cNvSpPr>
            <a:spLocks noGrp="1"/>
          </p:cNvSpPr>
          <p:nvPr>
            <p:ph type="sldNum" sz="quarter" idx="4294967295"/>
          </p:nvPr>
        </p:nvSpPr>
        <p:spPr>
          <a:xfrm>
            <a:off x="7042150" y="6243638"/>
            <a:ext cx="1905000" cy="457200"/>
          </a:xfrm>
          <a:prstGeom prst="rect">
            <a:avLst/>
          </a:prstGeom>
        </p:spPr>
        <p:txBody>
          <a:bodyPr/>
          <a:lstStyle/>
          <a:p>
            <a:pPr>
              <a:defRPr/>
            </a:pPr>
            <a:fld id="{8395C71D-A1E9-4C6C-95BC-D65559E1623D}" type="slidenum">
              <a:rPr lang="es-ES" smtClean="0"/>
              <a:pPr>
                <a:defRPr/>
              </a:pPr>
              <a:t>66</a:t>
            </a:fld>
            <a:endParaRPr lang="es-ES" dirty="0"/>
          </a:p>
        </p:txBody>
      </p:sp>
      <p:pic>
        <p:nvPicPr>
          <p:cNvPr id="41" name="Picture 2"/>
          <p:cNvPicPr>
            <a:picLocks noChangeAspect="1" noChangeArrowheads="1"/>
          </p:cNvPicPr>
          <p:nvPr/>
        </p:nvPicPr>
        <p:blipFill>
          <a:blip r:embed="rId4" cstate="print"/>
          <a:srcRect/>
          <a:stretch>
            <a:fillRect/>
          </a:stretch>
        </p:blipFill>
        <p:spPr bwMode="auto">
          <a:xfrm>
            <a:off x="827584" y="1700808"/>
            <a:ext cx="2674540" cy="800710"/>
          </a:xfrm>
          <a:prstGeom prst="rect">
            <a:avLst/>
          </a:prstGeom>
          <a:noFill/>
          <a:ln w="9525">
            <a:noFill/>
            <a:miter lim="800000"/>
            <a:headEnd/>
            <a:tailEnd/>
          </a:ln>
        </p:spPr>
      </p:pic>
      <p:pic>
        <p:nvPicPr>
          <p:cNvPr id="128002" name="Picture 2"/>
          <p:cNvPicPr>
            <a:picLocks noChangeAspect="1" noChangeArrowheads="1"/>
          </p:cNvPicPr>
          <p:nvPr/>
        </p:nvPicPr>
        <p:blipFill>
          <a:blip r:embed="rId5" cstate="print"/>
          <a:srcRect/>
          <a:stretch>
            <a:fillRect/>
          </a:stretch>
        </p:blipFill>
        <p:spPr bwMode="auto">
          <a:xfrm>
            <a:off x="5067325" y="1624766"/>
            <a:ext cx="3301652" cy="317466"/>
          </a:xfrm>
          <a:prstGeom prst="rect">
            <a:avLst/>
          </a:prstGeom>
          <a:noFill/>
          <a:ln w="9525">
            <a:noFill/>
            <a:miter lim="800000"/>
            <a:headEnd/>
            <a:tailEnd/>
          </a:ln>
        </p:spPr>
      </p:pic>
      <p:pic>
        <p:nvPicPr>
          <p:cNvPr id="128003" name="Picture 3"/>
          <p:cNvPicPr>
            <a:picLocks noChangeAspect="1" noChangeArrowheads="1"/>
          </p:cNvPicPr>
          <p:nvPr/>
        </p:nvPicPr>
        <p:blipFill>
          <a:blip r:embed="rId6" cstate="print"/>
          <a:srcRect/>
          <a:stretch>
            <a:fillRect/>
          </a:stretch>
        </p:blipFill>
        <p:spPr bwMode="auto">
          <a:xfrm>
            <a:off x="4823813" y="2058442"/>
            <a:ext cx="2581275" cy="838200"/>
          </a:xfrm>
          <a:prstGeom prst="rect">
            <a:avLst/>
          </a:prstGeom>
          <a:noFill/>
          <a:ln w="9525">
            <a:noFill/>
            <a:miter lim="800000"/>
            <a:headEnd/>
            <a:tailEnd/>
          </a:ln>
        </p:spPr>
      </p:pic>
      <p:pic>
        <p:nvPicPr>
          <p:cNvPr id="128004" name="Picture 4"/>
          <p:cNvPicPr>
            <a:picLocks noChangeAspect="1" noChangeArrowheads="1"/>
          </p:cNvPicPr>
          <p:nvPr/>
        </p:nvPicPr>
        <p:blipFill>
          <a:blip r:embed="rId7" cstate="print"/>
          <a:srcRect/>
          <a:stretch>
            <a:fillRect/>
          </a:stretch>
        </p:blipFill>
        <p:spPr bwMode="auto">
          <a:xfrm>
            <a:off x="1979712" y="3429000"/>
            <a:ext cx="5172075" cy="847725"/>
          </a:xfrm>
          <a:prstGeom prst="rect">
            <a:avLst/>
          </a:prstGeom>
          <a:noFill/>
          <a:ln w="9525">
            <a:noFill/>
            <a:miter lim="800000"/>
            <a:headEnd/>
            <a:tailEnd/>
          </a:ln>
        </p:spPr>
      </p:pic>
      <p:pic>
        <p:nvPicPr>
          <p:cNvPr id="42" name="Picture 6"/>
          <p:cNvPicPr>
            <a:picLocks noChangeAspect="1" noChangeArrowheads="1"/>
          </p:cNvPicPr>
          <p:nvPr/>
        </p:nvPicPr>
        <p:blipFill>
          <a:blip r:embed="rId8" cstate="print"/>
          <a:srcRect/>
          <a:stretch>
            <a:fillRect/>
          </a:stretch>
        </p:blipFill>
        <p:spPr bwMode="auto">
          <a:xfrm>
            <a:off x="308670" y="5246092"/>
            <a:ext cx="2476500" cy="219075"/>
          </a:xfrm>
          <a:prstGeom prst="rect">
            <a:avLst/>
          </a:prstGeom>
          <a:noFill/>
          <a:ln w="9525">
            <a:noFill/>
            <a:miter lim="800000"/>
            <a:headEnd/>
            <a:tailEnd/>
          </a:ln>
        </p:spPr>
      </p:pic>
      <p:pic>
        <p:nvPicPr>
          <p:cNvPr id="43" name="Picture 3"/>
          <p:cNvPicPr>
            <a:picLocks noChangeAspect="1" noChangeArrowheads="1"/>
          </p:cNvPicPr>
          <p:nvPr/>
        </p:nvPicPr>
        <p:blipFill>
          <a:blip r:embed="rId6" cstate="print"/>
          <a:srcRect/>
          <a:stretch>
            <a:fillRect/>
          </a:stretch>
        </p:blipFill>
        <p:spPr bwMode="auto">
          <a:xfrm>
            <a:off x="306756" y="4454649"/>
            <a:ext cx="2581275" cy="838200"/>
          </a:xfrm>
          <a:prstGeom prst="rect">
            <a:avLst/>
          </a:prstGeom>
          <a:noFill/>
          <a:ln w="9525">
            <a:noFill/>
            <a:miter lim="800000"/>
            <a:headEnd/>
            <a:tailEnd/>
          </a:ln>
        </p:spPr>
      </p:pic>
      <p:pic>
        <p:nvPicPr>
          <p:cNvPr id="128005" name="Picture 5"/>
          <p:cNvPicPr>
            <a:picLocks noChangeAspect="1" noChangeArrowheads="1"/>
          </p:cNvPicPr>
          <p:nvPr/>
        </p:nvPicPr>
        <p:blipFill>
          <a:blip r:embed="rId9" cstate="print"/>
          <a:srcRect/>
          <a:stretch>
            <a:fillRect/>
          </a:stretch>
        </p:blipFill>
        <p:spPr bwMode="auto">
          <a:xfrm>
            <a:off x="5247455" y="4533255"/>
            <a:ext cx="2466976" cy="400050"/>
          </a:xfrm>
          <a:prstGeom prst="rect">
            <a:avLst/>
          </a:prstGeom>
          <a:noFill/>
          <a:ln w="9525">
            <a:noFill/>
            <a:miter lim="800000"/>
            <a:headEnd/>
            <a:tailEnd/>
          </a:ln>
        </p:spPr>
      </p:pic>
      <p:pic>
        <p:nvPicPr>
          <p:cNvPr id="128006" name="Picture 6"/>
          <p:cNvPicPr>
            <a:picLocks noChangeAspect="1" noChangeArrowheads="1"/>
          </p:cNvPicPr>
          <p:nvPr/>
        </p:nvPicPr>
        <p:blipFill>
          <a:blip r:embed="rId10" cstate="print"/>
          <a:srcRect/>
          <a:stretch>
            <a:fillRect/>
          </a:stretch>
        </p:blipFill>
        <p:spPr bwMode="auto">
          <a:xfrm>
            <a:off x="5247456" y="5024586"/>
            <a:ext cx="3429000" cy="419100"/>
          </a:xfrm>
          <a:prstGeom prst="rect">
            <a:avLst/>
          </a:prstGeom>
          <a:noFill/>
          <a:ln w="9525">
            <a:noFill/>
            <a:miter lim="800000"/>
            <a:headEnd/>
            <a:tailEnd/>
          </a:ln>
        </p:spPr>
      </p:pic>
      <p:pic>
        <p:nvPicPr>
          <p:cNvPr id="128007" name="Picture 7"/>
          <p:cNvPicPr>
            <a:picLocks noChangeAspect="1" noChangeArrowheads="1"/>
          </p:cNvPicPr>
          <p:nvPr/>
        </p:nvPicPr>
        <p:blipFill>
          <a:blip r:embed="rId11" cstate="print"/>
          <a:srcRect/>
          <a:stretch>
            <a:fillRect/>
          </a:stretch>
        </p:blipFill>
        <p:spPr bwMode="auto">
          <a:xfrm>
            <a:off x="1547664" y="5997093"/>
            <a:ext cx="2428875" cy="323850"/>
          </a:xfrm>
          <a:prstGeom prst="rect">
            <a:avLst/>
          </a:prstGeom>
          <a:noFill/>
          <a:ln w="9525">
            <a:noFill/>
            <a:miter lim="800000"/>
            <a:headEnd/>
            <a:tailEnd/>
          </a:ln>
        </p:spPr>
      </p:pic>
      <p:pic>
        <p:nvPicPr>
          <p:cNvPr id="128008" name="Picture 8"/>
          <p:cNvPicPr>
            <a:picLocks noChangeAspect="1" noChangeArrowheads="1"/>
          </p:cNvPicPr>
          <p:nvPr/>
        </p:nvPicPr>
        <p:blipFill>
          <a:blip r:embed="rId12" cstate="print"/>
          <a:srcRect/>
          <a:stretch>
            <a:fillRect/>
          </a:stretch>
        </p:blipFill>
        <p:spPr bwMode="auto">
          <a:xfrm>
            <a:off x="4860032" y="5952703"/>
            <a:ext cx="2371725" cy="428625"/>
          </a:xfrm>
          <a:prstGeom prst="rect">
            <a:avLst/>
          </a:prstGeom>
          <a:noFill/>
          <a:ln w="9525">
            <a:noFill/>
            <a:miter lim="800000"/>
            <a:headEnd/>
            <a:tailEnd/>
          </a:ln>
        </p:spPr>
      </p:pic>
      <p:sp>
        <p:nvSpPr>
          <p:cNvPr id="46" name="45 CuadroTexto"/>
          <p:cNvSpPr txBox="1"/>
          <p:nvPr/>
        </p:nvSpPr>
        <p:spPr>
          <a:xfrm>
            <a:off x="4926818" y="2935977"/>
            <a:ext cx="2381486" cy="276999"/>
          </a:xfrm>
          <a:prstGeom prst="rect">
            <a:avLst/>
          </a:prstGeom>
          <a:noFill/>
        </p:spPr>
        <p:txBody>
          <a:bodyPr wrap="none" rtlCol="0">
            <a:spAutoFit/>
          </a:bodyPr>
          <a:lstStyle/>
          <a:p>
            <a:r>
              <a:rPr lang="es-ES" sz="1200" i="0" dirty="0" err="1"/>
              <a:t>boundary</a:t>
            </a:r>
            <a:r>
              <a:rPr lang="es-ES" sz="1200" i="0" dirty="0"/>
              <a:t> </a:t>
            </a:r>
            <a:r>
              <a:rPr lang="es-ES" sz="1200" i="0" dirty="0" err="1"/>
              <a:t>layer</a:t>
            </a:r>
            <a:r>
              <a:rPr lang="es-ES" sz="1200" i="0" dirty="0"/>
              <a:t> (</a:t>
            </a:r>
            <a:r>
              <a:rPr lang="es-ES" sz="1200" i="0" dirty="0" err="1"/>
              <a:t>fast</a:t>
            </a:r>
            <a:r>
              <a:rPr lang="es-ES" sz="1200" i="0" dirty="0"/>
              <a:t>) </a:t>
            </a:r>
            <a:r>
              <a:rPr lang="es-ES" sz="1200" i="0" dirty="0" err="1"/>
              <a:t>subsystem</a:t>
            </a:r>
            <a:endParaRPr lang="es-ES" sz="1200" i="0" dirty="0"/>
          </a:p>
        </p:txBody>
      </p:sp>
      <p:sp>
        <p:nvSpPr>
          <p:cNvPr id="47" name="46 CuadroTexto"/>
          <p:cNvSpPr txBox="1"/>
          <p:nvPr/>
        </p:nvSpPr>
        <p:spPr>
          <a:xfrm>
            <a:off x="4912593" y="1309667"/>
            <a:ext cx="1964833" cy="276999"/>
          </a:xfrm>
          <a:prstGeom prst="rect">
            <a:avLst/>
          </a:prstGeom>
          <a:noFill/>
        </p:spPr>
        <p:txBody>
          <a:bodyPr wrap="none" rtlCol="0">
            <a:spAutoFit/>
          </a:bodyPr>
          <a:lstStyle/>
          <a:p>
            <a:r>
              <a:rPr lang="es-ES" sz="1200" i="0" dirty="0" err="1" smtClean="0"/>
              <a:t>reduced</a:t>
            </a:r>
            <a:r>
              <a:rPr lang="es-ES" sz="1200" i="0" dirty="0" smtClean="0"/>
              <a:t> (</a:t>
            </a:r>
            <a:r>
              <a:rPr lang="es-ES" sz="1200" i="0" dirty="0" err="1" smtClean="0"/>
              <a:t>slow</a:t>
            </a:r>
            <a:r>
              <a:rPr lang="es-ES" sz="1200" i="0" dirty="0" smtClean="0"/>
              <a:t>) </a:t>
            </a:r>
            <a:r>
              <a:rPr lang="es-ES" sz="1200" i="0" dirty="0" err="1" smtClean="0"/>
              <a:t>subsystem</a:t>
            </a:r>
            <a:endParaRPr lang="es-ES" sz="1200" i="0" dirty="0"/>
          </a:p>
        </p:txBody>
      </p:sp>
      <p:sp>
        <p:nvSpPr>
          <p:cNvPr id="48" name="47 CuadroTexto"/>
          <p:cNvSpPr txBox="1"/>
          <p:nvPr/>
        </p:nvSpPr>
        <p:spPr>
          <a:xfrm>
            <a:off x="552552" y="3103686"/>
            <a:ext cx="5603624" cy="307777"/>
          </a:xfrm>
          <a:prstGeom prst="rect">
            <a:avLst/>
          </a:prstGeom>
          <a:noFill/>
        </p:spPr>
        <p:txBody>
          <a:bodyPr wrap="square" rtlCol="0">
            <a:spAutoFit/>
          </a:bodyPr>
          <a:lstStyle/>
          <a:p>
            <a:r>
              <a:rPr lang="en-US" sz="1400" i="0" dirty="0" smtClean="0"/>
              <a:t>quasi-steady-state </a:t>
            </a:r>
            <a:r>
              <a:rPr lang="en-US" sz="1400" i="0" dirty="0" err="1" smtClean="0"/>
              <a:t>equilibria</a:t>
            </a:r>
            <a:r>
              <a:rPr lang="en-US" sz="1400" i="0" dirty="0" smtClean="0"/>
              <a:t> of the boundary layer</a:t>
            </a:r>
            <a:endParaRPr lang="es-ES" sz="1400" i="0" dirty="0"/>
          </a:p>
        </p:txBody>
      </p:sp>
      <p:pic>
        <p:nvPicPr>
          <p:cNvPr id="49" name="Picture 16"/>
          <p:cNvPicPr>
            <a:picLocks noChangeAspect="1" noChangeArrowheads="1"/>
          </p:cNvPicPr>
          <p:nvPr/>
        </p:nvPicPr>
        <p:blipFill>
          <a:blip r:embed="rId13" cstate="print"/>
          <a:srcRect/>
          <a:stretch>
            <a:fillRect/>
          </a:stretch>
        </p:blipFill>
        <p:spPr bwMode="auto">
          <a:xfrm>
            <a:off x="7274520" y="2924944"/>
            <a:ext cx="1343025" cy="257175"/>
          </a:xfrm>
          <a:prstGeom prst="rect">
            <a:avLst/>
          </a:prstGeom>
          <a:noFill/>
          <a:ln w="9525">
            <a:noFill/>
            <a:miter lim="800000"/>
            <a:headEnd/>
            <a:tailEnd/>
          </a:ln>
        </p:spPr>
      </p:pic>
      <p:pic>
        <p:nvPicPr>
          <p:cNvPr id="50" name="Picture 17"/>
          <p:cNvPicPr>
            <a:picLocks noChangeAspect="1" noChangeArrowheads="1"/>
          </p:cNvPicPr>
          <p:nvPr/>
        </p:nvPicPr>
        <p:blipFill>
          <a:blip r:embed="rId14" cstate="print"/>
          <a:srcRect/>
          <a:stretch>
            <a:fillRect/>
          </a:stretch>
        </p:blipFill>
        <p:spPr bwMode="auto">
          <a:xfrm>
            <a:off x="6856809" y="1309667"/>
            <a:ext cx="1171575" cy="257175"/>
          </a:xfrm>
          <a:prstGeom prst="rect">
            <a:avLst/>
          </a:prstGeom>
          <a:noFill/>
          <a:ln w="9525">
            <a:noFill/>
            <a:miter lim="800000"/>
            <a:headEnd/>
            <a:tailEnd/>
          </a:ln>
        </p:spPr>
      </p:pic>
      <p:sp>
        <p:nvSpPr>
          <p:cNvPr id="51" name="50 CuadroTexto"/>
          <p:cNvSpPr txBox="1"/>
          <p:nvPr/>
        </p:nvSpPr>
        <p:spPr>
          <a:xfrm>
            <a:off x="5827210" y="4276725"/>
            <a:ext cx="1198598" cy="276999"/>
          </a:xfrm>
          <a:prstGeom prst="rect">
            <a:avLst/>
          </a:prstGeom>
          <a:noFill/>
        </p:spPr>
        <p:txBody>
          <a:bodyPr wrap="none" rtlCol="0">
            <a:spAutoFit/>
          </a:bodyPr>
          <a:lstStyle/>
          <a:p>
            <a:r>
              <a:rPr lang="es-ES" sz="1200" i="0" dirty="0" err="1" smtClean="0"/>
              <a:t>reduced</a:t>
            </a:r>
            <a:r>
              <a:rPr lang="es-ES" sz="1200" i="0" dirty="0" smtClean="0"/>
              <a:t> (</a:t>
            </a:r>
            <a:r>
              <a:rPr lang="es-ES" sz="1200" i="0" dirty="0" err="1" smtClean="0"/>
              <a:t>slow</a:t>
            </a:r>
            <a:r>
              <a:rPr lang="es-ES" sz="1200" i="0" dirty="0" smtClean="0"/>
              <a:t>)</a:t>
            </a:r>
            <a:endParaRPr lang="es-ES" sz="1200" i="0" dirty="0"/>
          </a:p>
        </p:txBody>
      </p:sp>
      <p:sp>
        <p:nvSpPr>
          <p:cNvPr id="52" name="51 CuadroTexto"/>
          <p:cNvSpPr txBox="1"/>
          <p:nvPr/>
        </p:nvSpPr>
        <p:spPr>
          <a:xfrm>
            <a:off x="5508104" y="5390753"/>
            <a:ext cx="1615250" cy="276999"/>
          </a:xfrm>
          <a:prstGeom prst="rect">
            <a:avLst/>
          </a:prstGeom>
          <a:noFill/>
        </p:spPr>
        <p:txBody>
          <a:bodyPr wrap="none" rtlCol="0">
            <a:spAutoFit/>
          </a:bodyPr>
          <a:lstStyle/>
          <a:p>
            <a:r>
              <a:rPr lang="es-ES" sz="1200" i="0" dirty="0" err="1"/>
              <a:t>boundary</a:t>
            </a:r>
            <a:r>
              <a:rPr lang="es-ES" sz="1200" i="0" dirty="0"/>
              <a:t> </a:t>
            </a:r>
            <a:r>
              <a:rPr lang="es-ES" sz="1200" i="0" dirty="0" err="1"/>
              <a:t>layer</a:t>
            </a:r>
            <a:r>
              <a:rPr lang="es-ES" sz="1200" i="0" dirty="0"/>
              <a:t> (</a:t>
            </a:r>
            <a:r>
              <a:rPr lang="es-ES" sz="1200" i="0" dirty="0" err="1"/>
              <a:t>fast</a:t>
            </a:r>
            <a:r>
              <a:rPr lang="es-ES" sz="1200" i="0" dirty="0" smtClean="0"/>
              <a:t>)</a:t>
            </a:r>
            <a:endParaRPr lang="es-ES" sz="1200" i="0" dirty="0"/>
          </a:p>
        </p:txBody>
      </p:sp>
      <p:pic>
        <p:nvPicPr>
          <p:cNvPr id="53" name="Picture 15"/>
          <p:cNvPicPr>
            <a:picLocks noChangeAspect="1" noChangeArrowheads="1"/>
          </p:cNvPicPr>
          <p:nvPr/>
        </p:nvPicPr>
        <p:blipFill>
          <a:blip r:embed="rId15" cstate="print"/>
          <a:srcRect/>
          <a:stretch>
            <a:fillRect/>
          </a:stretch>
        </p:blipFill>
        <p:spPr bwMode="auto">
          <a:xfrm>
            <a:off x="7090680" y="5416153"/>
            <a:ext cx="1190625" cy="228600"/>
          </a:xfrm>
          <a:prstGeom prst="rect">
            <a:avLst/>
          </a:prstGeom>
          <a:noFill/>
          <a:ln w="9525">
            <a:noFill/>
            <a:miter lim="800000"/>
            <a:headEnd/>
            <a:tailEnd/>
          </a:ln>
        </p:spPr>
      </p:pic>
      <p:pic>
        <p:nvPicPr>
          <p:cNvPr id="54" name="Picture 16"/>
          <p:cNvPicPr>
            <a:picLocks noChangeAspect="1" noChangeArrowheads="1"/>
          </p:cNvPicPr>
          <p:nvPr/>
        </p:nvPicPr>
        <p:blipFill>
          <a:blip r:embed="rId16" cstate="print"/>
          <a:srcRect/>
          <a:stretch>
            <a:fillRect/>
          </a:stretch>
        </p:blipFill>
        <p:spPr bwMode="auto">
          <a:xfrm>
            <a:off x="7004738" y="4278392"/>
            <a:ext cx="1228725" cy="257175"/>
          </a:xfrm>
          <a:prstGeom prst="rect">
            <a:avLst/>
          </a:prstGeom>
          <a:noFill/>
          <a:ln w="9525">
            <a:noFill/>
            <a:miter lim="800000"/>
            <a:headEnd/>
            <a:tailEnd/>
          </a:ln>
        </p:spPr>
      </p:pic>
      <p:sp>
        <p:nvSpPr>
          <p:cNvPr id="55" name="54 CuadroTexto"/>
          <p:cNvSpPr txBox="1"/>
          <p:nvPr/>
        </p:nvSpPr>
        <p:spPr>
          <a:xfrm>
            <a:off x="1628133" y="5661248"/>
            <a:ext cx="5603624" cy="307777"/>
          </a:xfrm>
          <a:prstGeom prst="rect">
            <a:avLst/>
          </a:prstGeom>
          <a:noFill/>
        </p:spPr>
        <p:txBody>
          <a:bodyPr wrap="square" rtlCol="0">
            <a:spAutoFit/>
          </a:bodyPr>
          <a:lstStyle/>
          <a:p>
            <a:r>
              <a:rPr lang="en-US" sz="1400" i="0" dirty="0" smtClean="0"/>
              <a:t>quasi-steady-state </a:t>
            </a:r>
            <a:r>
              <a:rPr lang="en-US" sz="1400" i="0" dirty="0" err="1" smtClean="0"/>
              <a:t>equilibria</a:t>
            </a:r>
            <a:r>
              <a:rPr lang="en-US" sz="1400" i="0" dirty="0" smtClean="0"/>
              <a:t> of the boundary layer</a:t>
            </a:r>
            <a:endParaRPr lang="es-ES" sz="1400" i="0" dirty="0"/>
          </a:p>
        </p:txBody>
      </p:sp>
      <p:sp>
        <p:nvSpPr>
          <p:cNvPr id="56" name="55 Rectángulo redondeado"/>
          <p:cNvSpPr/>
          <p:nvPr/>
        </p:nvSpPr>
        <p:spPr bwMode="auto">
          <a:xfrm>
            <a:off x="7250757" y="1599366"/>
            <a:ext cx="639564" cy="330448"/>
          </a:xfrm>
          <a:prstGeom prst="roundRect">
            <a:avLst/>
          </a:prstGeom>
          <a:solidFill>
            <a:srgbClr val="00B05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57" name="56 Rectángulo redondeado"/>
          <p:cNvSpPr/>
          <p:nvPr/>
        </p:nvSpPr>
        <p:spPr bwMode="auto">
          <a:xfrm>
            <a:off x="6496769" y="1612066"/>
            <a:ext cx="576064" cy="292224"/>
          </a:xfrm>
          <a:prstGeom prst="roundRect">
            <a:avLst/>
          </a:prstGeom>
          <a:solidFill>
            <a:srgbClr val="FF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58" name="57 Rectángulo redondeado"/>
          <p:cNvSpPr/>
          <p:nvPr/>
        </p:nvSpPr>
        <p:spPr bwMode="auto">
          <a:xfrm>
            <a:off x="3839220" y="3439602"/>
            <a:ext cx="639564" cy="330448"/>
          </a:xfrm>
          <a:prstGeom prst="roundRect">
            <a:avLst/>
          </a:prstGeom>
          <a:solidFill>
            <a:srgbClr val="00B05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59" name="58 Rectángulo redondeado"/>
          <p:cNvSpPr/>
          <p:nvPr/>
        </p:nvSpPr>
        <p:spPr bwMode="auto">
          <a:xfrm>
            <a:off x="3623196" y="3909874"/>
            <a:ext cx="576064" cy="292224"/>
          </a:xfrm>
          <a:prstGeom prst="roundRect">
            <a:avLst/>
          </a:prstGeom>
          <a:solidFill>
            <a:srgbClr val="FF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60" name="59 Rectángulo redondeado"/>
          <p:cNvSpPr/>
          <p:nvPr/>
        </p:nvSpPr>
        <p:spPr bwMode="auto">
          <a:xfrm>
            <a:off x="4830093" y="6021288"/>
            <a:ext cx="745480" cy="288032"/>
          </a:xfrm>
          <a:prstGeom prst="roundRect">
            <a:avLst/>
          </a:prstGeom>
          <a:solidFill>
            <a:srgbClr val="FF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61" name="60 Rectángulo redondeado"/>
          <p:cNvSpPr/>
          <p:nvPr/>
        </p:nvSpPr>
        <p:spPr bwMode="auto">
          <a:xfrm>
            <a:off x="6660232" y="4560565"/>
            <a:ext cx="720080" cy="300732"/>
          </a:xfrm>
          <a:prstGeom prst="roundRect">
            <a:avLst/>
          </a:prstGeom>
          <a:solidFill>
            <a:srgbClr val="FF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45" name="44 Rectángulo redondeado"/>
          <p:cNvSpPr/>
          <p:nvPr/>
        </p:nvSpPr>
        <p:spPr bwMode="auto">
          <a:xfrm>
            <a:off x="4788024" y="1603400"/>
            <a:ext cx="3672408" cy="313432"/>
          </a:xfrm>
          <a:prstGeom prst="roundRect">
            <a:avLst/>
          </a:prstGeom>
          <a:no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62" name="61 Rectángulo redondeado"/>
          <p:cNvSpPr/>
          <p:nvPr/>
        </p:nvSpPr>
        <p:spPr bwMode="auto">
          <a:xfrm>
            <a:off x="4788024" y="1988840"/>
            <a:ext cx="3672408" cy="936104"/>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63" name="62 Rectángulo redondeado"/>
          <p:cNvSpPr/>
          <p:nvPr/>
        </p:nvSpPr>
        <p:spPr bwMode="auto">
          <a:xfrm>
            <a:off x="5198864" y="4526657"/>
            <a:ext cx="3549600" cy="432048"/>
          </a:xfrm>
          <a:prstGeom prst="roundRect">
            <a:avLst/>
          </a:prstGeom>
          <a:no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64" name="63 Rectángulo redondeado"/>
          <p:cNvSpPr/>
          <p:nvPr/>
        </p:nvSpPr>
        <p:spPr bwMode="auto">
          <a:xfrm>
            <a:off x="5197276" y="5009505"/>
            <a:ext cx="3551188" cy="406648"/>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65" name="11 Rectángulo redondeado"/>
          <p:cNvSpPr>
            <a:spLocks noChangeArrowheads="1"/>
          </p:cNvSpPr>
          <p:nvPr/>
        </p:nvSpPr>
        <p:spPr bwMode="auto">
          <a:xfrm>
            <a:off x="5796136" y="3484637"/>
            <a:ext cx="216024" cy="216024"/>
          </a:xfrm>
          <a:prstGeom prst="roundRect">
            <a:avLst>
              <a:gd name="adj" fmla="val 16667"/>
            </a:avLst>
          </a:prstGeom>
          <a:solidFill>
            <a:srgbClr val="66FF33">
              <a:alpha val="23137"/>
            </a:srgbClr>
          </a:solidFill>
          <a:ln w="9525" algn="ctr">
            <a:solidFill>
              <a:srgbClr val="66FF33"/>
            </a:solidFill>
            <a:round/>
            <a:headEnd/>
            <a:tailEnd/>
          </a:ln>
        </p:spPr>
        <p:txBody>
          <a:bodyPr/>
          <a:lstStyle/>
          <a:p>
            <a:endParaRPr lang="es-ES"/>
          </a:p>
        </p:txBody>
      </p:sp>
      <p:sp>
        <p:nvSpPr>
          <p:cNvPr id="66" name="11 Rectángulo redondeado"/>
          <p:cNvSpPr>
            <a:spLocks noChangeArrowheads="1"/>
          </p:cNvSpPr>
          <p:nvPr/>
        </p:nvSpPr>
        <p:spPr bwMode="auto">
          <a:xfrm>
            <a:off x="5940152" y="3916685"/>
            <a:ext cx="216024" cy="216024"/>
          </a:xfrm>
          <a:prstGeom prst="roundRect">
            <a:avLst>
              <a:gd name="adj" fmla="val 16667"/>
            </a:avLst>
          </a:prstGeom>
          <a:solidFill>
            <a:srgbClr val="66FF33">
              <a:alpha val="23137"/>
            </a:srgbClr>
          </a:solidFill>
          <a:ln w="9525" algn="ctr">
            <a:solidFill>
              <a:srgbClr val="66FF33"/>
            </a:solidFill>
            <a:round/>
            <a:headEnd/>
            <a:tailEnd/>
          </a:ln>
        </p:spPr>
        <p:txBody>
          <a:bodyPr/>
          <a:lstStyle/>
          <a:p>
            <a:endParaRPr lang="es-ES"/>
          </a:p>
        </p:txBody>
      </p:sp>
    </p:spTree>
    <p:extLst>
      <p:ext uri="{BB962C8B-B14F-4D97-AF65-F5344CB8AC3E}">
        <p14:creationId xmlns:p14="http://schemas.microsoft.com/office/powerpoint/2010/main" val="4276824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ox(in)">
                                      <p:cBhvr>
                                        <p:cTn id="7" dur="500"/>
                                        <p:tgtEl>
                                          <p:spTgt spid="41"/>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9461"/>
                                        </p:tgtEl>
                                        <p:attrNameLst>
                                          <p:attrName>style.visibility</p:attrName>
                                        </p:attrNameLst>
                                      </p:cBhvr>
                                      <p:to>
                                        <p:strVal val="visible"/>
                                      </p:to>
                                    </p:set>
                                    <p:animEffect transition="in" filter="box(in)">
                                      <p:cBhvr>
                                        <p:cTn id="10" dur="500"/>
                                        <p:tgtEl>
                                          <p:spTgt spid="19461"/>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9464"/>
                                        </p:tgtEl>
                                        <p:attrNameLst>
                                          <p:attrName>style.visibility</p:attrName>
                                        </p:attrNameLst>
                                      </p:cBhvr>
                                      <p:to>
                                        <p:strVal val="visible"/>
                                      </p:to>
                                    </p:set>
                                    <p:animEffect transition="in" filter="box(in)">
                                      <p:cBhvr>
                                        <p:cTn id="15" dur="500"/>
                                        <p:tgtEl>
                                          <p:spTgt spid="19464"/>
                                        </p:tgtEl>
                                      </p:cBhvr>
                                    </p:animEffect>
                                  </p:childTnLst>
                                </p:cTn>
                              </p:par>
                              <p:par>
                                <p:cTn id="16" presetID="4" presetClass="entr" presetSubtype="16" fill="hold" nodeType="withEffect">
                                  <p:stCondLst>
                                    <p:cond delay="0"/>
                                  </p:stCondLst>
                                  <p:childTnLst>
                                    <p:set>
                                      <p:cBhvr>
                                        <p:cTn id="17" dur="1" fill="hold">
                                          <p:stCondLst>
                                            <p:cond delay="0"/>
                                          </p:stCondLst>
                                        </p:cTn>
                                        <p:tgtEl>
                                          <p:spTgt spid="19463"/>
                                        </p:tgtEl>
                                        <p:attrNameLst>
                                          <p:attrName>style.visibility</p:attrName>
                                        </p:attrNameLst>
                                      </p:cBhvr>
                                      <p:to>
                                        <p:strVal val="visible"/>
                                      </p:to>
                                    </p:set>
                                    <p:animEffect transition="in" filter="box(in)">
                                      <p:cBhvr>
                                        <p:cTn id="18" dur="500"/>
                                        <p:tgtEl>
                                          <p:spTgt spid="19463"/>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box(in)">
                                      <p:cBhvr>
                                        <p:cTn id="23" dur="500"/>
                                        <p:tgtEl>
                                          <p:spTgt spid="47"/>
                                        </p:tgtEl>
                                      </p:cBhvr>
                                    </p:animEffect>
                                  </p:childTnLst>
                                </p:cTn>
                              </p:par>
                              <p:par>
                                <p:cTn id="24" presetID="4" presetClass="entr" presetSubtype="16" fill="hold" nodeType="with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box(in)">
                                      <p:cBhvr>
                                        <p:cTn id="26" dur="500"/>
                                        <p:tgtEl>
                                          <p:spTgt spid="50"/>
                                        </p:tgtEl>
                                      </p:cBhvr>
                                    </p:animEffect>
                                  </p:childTnLst>
                                </p:cTn>
                              </p:par>
                              <p:par>
                                <p:cTn id="27" presetID="4" presetClass="entr" presetSubtype="16" fill="hold" nodeType="withEffect">
                                  <p:stCondLst>
                                    <p:cond delay="0"/>
                                  </p:stCondLst>
                                  <p:childTnLst>
                                    <p:set>
                                      <p:cBhvr>
                                        <p:cTn id="28" dur="1" fill="hold">
                                          <p:stCondLst>
                                            <p:cond delay="0"/>
                                          </p:stCondLst>
                                        </p:cTn>
                                        <p:tgtEl>
                                          <p:spTgt spid="128002"/>
                                        </p:tgtEl>
                                        <p:attrNameLst>
                                          <p:attrName>style.visibility</p:attrName>
                                        </p:attrNameLst>
                                      </p:cBhvr>
                                      <p:to>
                                        <p:strVal val="visible"/>
                                      </p:to>
                                    </p:set>
                                    <p:animEffect transition="in" filter="box(in)">
                                      <p:cBhvr>
                                        <p:cTn id="29" dur="500"/>
                                        <p:tgtEl>
                                          <p:spTgt spid="128002"/>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box(in)">
                                      <p:cBhvr>
                                        <p:cTn id="32" dur="500"/>
                                        <p:tgtEl>
                                          <p:spTgt spid="37"/>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box(in)">
                                      <p:cBhvr>
                                        <p:cTn id="35" dur="500"/>
                                        <p:tgtEl>
                                          <p:spTgt spid="45"/>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box(in)">
                                      <p:cBhvr>
                                        <p:cTn id="40" dur="500"/>
                                        <p:tgtEl>
                                          <p:spTgt spid="46"/>
                                        </p:tgtEl>
                                      </p:cBhvr>
                                    </p:animEffect>
                                  </p:childTnLst>
                                </p:cTn>
                              </p:par>
                              <p:par>
                                <p:cTn id="41" presetID="4" presetClass="entr" presetSubtype="16" fill="hold" nodeType="with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box(in)">
                                      <p:cBhvr>
                                        <p:cTn id="43" dur="500"/>
                                        <p:tgtEl>
                                          <p:spTgt spid="49"/>
                                        </p:tgtEl>
                                      </p:cBhvr>
                                    </p:animEffect>
                                  </p:childTnLst>
                                </p:cTn>
                              </p:par>
                              <p:par>
                                <p:cTn id="44" presetID="4" presetClass="entr" presetSubtype="16" fill="hold" nodeType="withEffect">
                                  <p:stCondLst>
                                    <p:cond delay="0"/>
                                  </p:stCondLst>
                                  <p:childTnLst>
                                    <p:set>
                                      <p:cBhvr>
                                        <p:cTn id="45" dur="1" fill="hold">
                                          <p:stCondLst>
                                            <p:cond delay="0"/>
                                          </p:stCondLst>
                                        </p:cTn>
                                        <p:tgtEl>
                                          <p:spTgt spid="128003"/>
                                        </p:tgtEl>
                                        <p:attrNameLst>
                                          <p:attrName>style.visibility</p:attrName>
                                        </p:attrNameLst>
                                      </p:cBhvr>
                                      <p:to>
                                        <p:strVal val="visible"/>
                                      </p:to>
                                    </p:set>
                                    <p:animEffect transition="in" filter="box(in)">
                                      <p:cBhvr>
                                        <p:cTn id="46" dur="500"/>
                                        <p:tgtEl>
                                          <p:spTgt spid="128003"/>
                                        </p:tgtEl>
                                      </p:cBhvr>
                                    </p:animEffect>
                                  </p:childTnLst>
                                </p:cTn>
                              </p:par>
                              <p:par>
                                <p:cTn id="47" presetID="4" presetClass="entr" presetSubtype="16"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box(in)">
                                      <p:cBhvr>
                                        <p:cTn id="49" dur="500"/>
                                        <p:tgtEl>
                                          <p:spTgt spid="36"/>
                                        </p:tgtEl>
                                      </p:cBhvr>
                                    </p:animEffect>
                                  </p:childTnLst>
                                </p:cTn>
                              </p:par>
                              <p:par>
                                <p:cTn id="50" presetID="4" presetClass="entr" presetSubtype="16" fill="hold" grpId="0" nodeType="withEffect">
                                  <p:stCondLst>
                                    <p:cond delay="0"/>
                                  </p:stCondLst>
                                  <p:childTnLst>
                                    <p:set>
                                      <p:cBhvr>
                                        <p:cTn id="51" dur="1" fill="hold">
                                          <p:stCondLst>
                                            <p:cond delay="0"/>
                                          </p:stCondLst>
                                        </p:cTn>
                                        <p:tgtEl>
                                          <p:spTgt spid="62"/>
                                        </p:tgtEl>
                                        <p:attrNameLst>
                                          <p:attrName>style.visibility</p:attrName>
                                        </p:attrNameLst>
                                      </p:cBhvr>
                                      <p:to>
                                        <p:strVal val="visible"/>
                                      </p:to>
                                    </p:set>
                                    <p:animEffect transition="in" filter="box(in)">
                                      <p:cBhvr>
                                        <p:cTn id="52" dur="500"/>
                                        <p:tgtEl>
                                          <p:spTgt spid="62"/>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box(in)">
                                      <p:cBhvr>
                                        <p:cTn id="57" dur="500"/>
                                        <p:tgtEl>
                                          <p:spTgt spid="48"/>
                                        </p:tgtEl>
                                      </p:cBhvr>
                                    </p:animEffect>
                                  </p:childTnLst>
                                </p:cTn>
                              </p:par>
                              <p:par>
                                <p:cTn id="58" presetID="4" presetClass="entr" presetSubtype="16" fill="hold" nodeType="withEffect">
                                  <p:stCondLst>
                                    <p:cond delay="0"/>
                                  </p:stCondLst>
                                  <p:childTnLst>
                                    <p:set>
                                      <p:cBhvr>
                                        <p:cTn id="59" dur="1" fill="hold">
                                          <p:stCondLst>
                                            <p:cond delay="0"/>
                                          </p:stCondLst>
                                        </p:cTn>
                                        <p:tgtEl>
                                          <p:spTgt spid="128004"/>
                                        </p:tgtEl>
                                        <p:attrNameLst>
                                          <p:attrName>style.visibility</p:attrName>
                                        </p:attrNameLst>
                                      </p:cBhvr>
                                      <p:to>
                                        <p:strVal val="visible"/>
                                      </p:to>
                                    </p:set>
                                    <p:animEffect transition="in" filter="box(in)">
                                      <p:cBhvr>
                                        <p:cTn id="60" dur="500"/>
                                        <p:tgtEl>
                                          <p:spTgt spid="128004"/>
                                        </p:tgtEl>
                                      </p:cBhvr>
                                    </p:animEffect>
                                  </p:childTnLst>
                                </p:cTn>
                              </p:par>
                              <p:par>
                                <p:cTn id="61" presetID="4" presetClass="entr" presetSubtype="16" fill="hold" grpId="0" nodeType="withEffect">
                                  <p:stCondLst>
                                    <p:cond delay="0"/>
                                  </p:stCondLst>
                                  <p:childTnLst>
                                    <p:set>
                                      <p:cBhvr>
                                        <p:cTn id="62" dur="1" fill="hold">
                                          <p:stCondLst>
                                            <p:cond delay="0"/>
                                          </p:stCondLst>
                                        </p:cTn>
                                        <p:tgtEl>
                                          <p:spTgt spid="19472"/>
                                        </p:tgtEl>
                                        <p:attrNameLst>
                                          <p:attrName>style.visibility</p:attrName>
                                        </p:attrNameLst>
                                      </p:cBhvr>
                                      <p:to>
                                        <p:strVal val="visible"/>
                                      </p:to>
                                    </p:set>
                                    <p:animEffect transition="in" filter="box(in)">
                                      <p:cBhvr>
                                        <p:cTn id="63" dur="500"/>
                                        <p:tgtEl>
                                          <p:spTgt spid="19472"/>
                                        </p:tgtEl>
                                      </p:cBhvr>
                                    </p:animEffect>
                                  </p:childTnLst>
                                </p:cTn>
                              </p:par>
                            </p:childTnLst>
                          </p:cTn>
                        </p:par>
                      </p:childTnLst>
                    </p:cTn>
                  </p:par>
                  <p:par>
                    <p:cTn id="64" fill="hold">
                      <p:stCondLst>
                        <p:cond delay="indefinite"/>
                      </p:stCondLst>
                      <p:childTnLst>
                        <p:par>
                          <p:cTn id="65" fill="hold">
                            <p:stCondLst>
                              <p:cond delay="0"/>
                            </p:stCondLst>
                            <p:childTnLst>
                              <p:par>
                                <p:cTn id="66" presetID="4" presetClass="entr" presetSubtype="16" fill="hold" grpId="0" nodeType="clickEffect">
                                  <p:stCondLst>
                                    <p:cond delay="0"/>
                                  </p:stCondLst>
                                  <p:childTnLst>
                                    <p:set>
                                      <p:cBhvr>
                                        <p:cTn id="67" dur="1" fill="hold">
                                          <p:stCondLst>
                                            <p:cond delay="0"/>
                                          </p:stCondLst>
                                        </p:cTn>
                                        <p:tgtEl>
                                          <p:spTgt spid="59"/>
                                        </p:tgtEl>
                                        <p:attrNameLst>
                                          <p:attrName>style.visibility</p:attrName>
                                        </p:attrNameLst>
                                      </p:cBhvr>
                                      <p:to>
                                        <p:strVal val="visible"/>
                                      </p:to>
                                    </p:set>
                                    <p:animEffect transition="in" filter="box(in)">
                                      <p:cBhvr>
                                        <p:cTn id="68" dur="500"/>
                                        <p:tgtEl>
                                          <p:spTgt spid="59"/>
                                        </p:tgtEl>
                                      </p:cBhvr>
                                    </p:animEffect>
                                  </p:childTnLst>
                                </p:cTn>
                              </p:par>
                              <p:par>
                                <p:cTn id="69" presetID="4" presetClass="entr" presetSubtype="16" fill="hold" grpId="0" nodeType="withEffect">
                                  <p:stCondLst>
                                    <p:cond delay="0"/>
                                  </p:stCondLst>
                                  <p:childTnLst>
                                    <p:set>
                                      <p:cBhvr>
                                        <p:cTn id="70" dur="1" fill="hold">
                                          <p:stCondLst>
                                            <p:cond delay="0"/>
                                          </p:stCondLst>
                                        </p:cTn>
                                        <p:tgtEl>
                                          <p:spTgt spid="58"/>
                                        </p:tgtEl>
                                        <p:attrNameLst>
                                          <p:attrName>style.visibility</p:attrName>
                                        </p:attrNameLst>
                                      </p:cBhvr>
                                      <p:to>
                                        <p:strVal val="visible"/>
                                      </p:to>
                                    </p:set>
                                    <p:animEffect transition="in" filter="box(in)">
                                      <p:cBhvr>
                                        <p:cTn id="71" dur="500"/>
                                        <p:tgtEl>
                                          <p:spTgt spid="58"/>
                                        </p:tgtEl>
                                      </p:cBhvr>
                                    </p:animEffect>
                                  </p:childTnLst>
                                </p:cTn>
                              </p:par>
                            </p:childTnLst>
                          </p:cTn>
                        </p:par>
                      </p:childTnLst>
                    </p:cTn>
                  </p:par>
                  <p:par>
                    <p:cTn id="72" fill="hold">
                      <p:stCondLst>
                        <p:cond delay="indefinite"/>
                      </p:stCondLst>
                      <p:childTnLst>
                        <p:par>
                          <p:cTn id="73" fill="hold">
                            <p:stCondLst>
                              <p:cond delay="0"/>
                            </p:stCondLst>
                            <p:childTnLst>
                              <p:par>
                                <p:cTn id="74" presetID="4" presetClass="entr" presetSubtype="16" fill="hold" grpId="0" nodeType="clickEffect">
                                  <p:stCondLst>
                                    <p:cond delay="0"/>
                                  </p:stCondLst>
                                  <p:childTnLst>
                                    <p:set>
                                      <p:cBhvr>
                                        <p:cTn id="75" dur="1" fill="hold">
                                          <p:stCondLst>
                                            <p:cond delay="0"/>
                                          </p:stCondLst>
                                        </p:cTn>
                                        <p:tgtEl>
                                          <p:spTgt spid="57"/>
                                        </p:tgtEl>
                                        <p:attrNameLst>
                                          <p:attrName>style.visibility</p:attrName>
                                        </p:attrNameLst>
                                      </p:cBhvr>
                                      <p:to>
                                        <p:strVal val="visible"/>
                                      </p:to>
                                    </p:set>
                                    <p:animEffect transition="in" filter="box(in)">
                                      <p:cBhvr>
                                        <p:cTn id="76" dur="500"/>
                                        <p:tgtEl>
                                          <p:spTgt spid="57"/>
                                        </p:tgtEl>
                                      </p:cBhvr>
                                    </p:animEffect>
                                  </p:childTnLst>
                                </p:cTn>
                              </p:par>
                              <p:par>
                                <p:cTn id="77" presetID="4" presetClass="entr" presetSubtype="16" fill="hold" grpId="0" nodeType="with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box(in)">
                                      <p:cBhvr>
                                        <p:cTn id="79" dur="500"/>
                                        <p:tgtEl>
                                          <p:spTgt spid="56"/>
                                        </p:tgtEl>
                                      </p:cBhvr>
                                    </p:animEffect>
                                  </p:childTnLst>
                                </p:cTn>
                              </p:par>
                            </p:childTnLst>
                          </p:cTn>
                        </p:par>
                      </p:childTnLst>
                    </p:cTn>
                  </p:par>
                  <p:par>
                    <p:cTn id="80" fill="hold">
                      <p:stCondLst>
                        <p:cond delay="indefinite"/>
                      </p:stCondLst>
                      <p:childTnLst>
                        <p:par>
                          <p:cTn id="81" fill="hold">
                            <p:stCondLst>
                              <p:cond delay="0"/>
                            </p:stCondLst>
                            <p:childTnLst>
                              <p:par>
                                <p:cTn id="82" presetID="4" presetClass="entr" presetSubtype="16" fill="hold" grpId="1" nodeType="clickEffect">
                                  <p:stCondLst>
                                    <p:cond delay="0"/>
                                  </p:stCondLst>
                                  <p:childTnLst>
                                    <p:set>
                                      <p:cBhvr>
                                        <p:cTn id="83" dur="1" fill="hold">
                                          <p:stCondLst>
                                            <p:cond delay="0"/>
                                          </p:stCondLst>
                                        </p:cTn>
                                        <p:tgtEl>
                                          <p:spTgt spid="66"/>
                                        </p:tgtEl>
                                        <p:attrNameLst>
                                          <p:attrName>style.visibility</p:attrName>
                                        </p:attrNameLst>
                                      </p:cBhvr>
                                      <p:to>
                                        <p:strVal val="visible"/>
                                      </p:to>
                                    </p:set>
                                    <p:animEffect transition="in" filter="box(in)">
                                      <p:cBhvr>
                                        <p:cTn id="84" dur="500"/>
                                        <p:tgtEl>
                                          <p:spTgt spid="66"/>
                                        </p:tgtEl>
                                      </p:cBhvr>
                                    </p:animEffect>
                                  </p:childTnLst>
                                </p:cTn>
                              </p:par>
                              <p:par>
                                <p:cTn id="85" presetID="4" presetClass="entr" presetSubtype="16" fill="hold" grpId="1" nodeType="withEffect">
                                  <p:stCondLst>
                                    <p:cond delay="0"/>
                                  </p:stCondLst>
                                  <p:childTnLst>
                                    <p:set>
                                      <p:cBhvr>
                                        <p:cTn id="86" dur="1" fill="hold">
                                          <p:stCondLst>
                                            <p:cond delay="0"/>
                                          </p:stCondLst>
                                        </p:cTn>
                                        <p:tgtEl>
                                          <p:spTgt spid="65"/>
                                        </p:tgtEl>
                                        <p:attrNameLst>
                                          <p:attrName>style.visibility</p:attrName>
                                        </p:attrNameLst>
                                      </p:cBhvr>
                                      <p:to>
                                        <p:strVal val="visible"/>
                                      </p:to>
                                    </p:set>
                                    <p:animEffect transition="in" filter="box(in)">
                                      <p:cBhvr>
                                        <p:cTn id="87" dur="500"/>
                                        <p:tgtEl>
                                          <p:spTgt spid="65"/>
                                        </p:tgtEl>
                                      </p:cBhvr>
                                    </p:animEffect>
                                  </p:childTnLst>
                                </p:cTn>
                              </p:par>
                            </p:childTnLst>
                          </p:cTn>
                        </p:par>
                      </p:childTnLst>
                    </p:cTn>
                  </p:par>
                  <p:par>
                    <p:cTn id="88" fill="hold">
                      <p:stCondLst>
                        <p:cond delay="indefinite"/>
                      </p:stCondLst>
                      <p:childTnLst>
                        <p:par>
                          <p:cTn id="89" fill="hold">
                            <p:stCondLst>
                              <p:cond delay="0"/>
                            </p:stCondLst>
                            <p:childTnLst>
                              <p:par>
                                <p:cTn id="90" presetID="4" presetClass="entr" presetSubtype="16" fill="hold" nodeType="clickEffect">
                                  <p:stCondLst>
                                    <p:cond delay="0"/>
                                  </p:stCondLst>
                                  <p:childTnLst>
                                    <p:set>
                                      <p:cBhvr>
                                        <p:cTn id="91" dur="1" fill="hold">
                                          <p:stCondLst>
                                            <p:cond delay="0"/>
                                          </p:stCondLst>
                                        </p:cTn>
                                        <p:tgtEl>
                                          <p:spTgt spid="42"/>
                                        </p:tgtEl>
                                        <p:attrNameLst>
                                          <p:attrName>style.visibility</p:attrName>
                                        </p:attrNameLst>
                                      </p:cBhvr>
                                      <p:to>
                                        <p:strVal val="visible"/>
                                      </p:to>
                                    </p:set>
                                    <p:animEffect transition="in" filter="box(in)">
                                      <p:cBhvr>
                                        <p:cTn id="92" dur="500"/>
                                        <p:tgtEl>
                                          <p:spTgt spid="42"/>
                                        </p:tgtEl>
                                      </p:cBhvr>
                                    </p:animEffect>
                                  </p:childTnLst>
                                </p:cTn>
                              </p:par>
                              <p:par>
                                <p:cTn id="93" presetID="4" presetClass="entr" presetSubtype="16" fill="hold" nodeType="with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box(in)">
                                      <p:cBhvr>
                                        <p:cTn id="95" dur="500"/>
                                        <p:tgtEl>
                                          <p:spTgt spid="43"/>
                                        </p:tgtEl>
                                      </p:cBhvr>
                                    </p:animEffect>
                                  </p:childTnLst>
                                </p:cTn>
                              </p:par>
                            </p:childTnLst>
                          </p:cTn>
                        </p:par>
                      </p:childTnLst>
                    </p:cTn>
                  </p:par>
                  <p:par>
                    <p:cTn id="96" fill="hold">
                      <p:stCondLst>
                        <p:cond delay="indefinite"/>
                      </p:stCondLst>
                      <p:childTnLst>
                        <p:par>
                          <p:cTn id="97" fill="hold">
                            <p:stCondLst>
                              <p:cond delay="0"/>
                            </p:stCondLst>
                            <p:childTnLst>
                              <p:par>
                                <p:cTn id="98" presetID="4" presetClass="entr" presetSubtype="16" fill="hold" grpId="0" nodeType="clickEffect">
                                  <p:stCondLst>
                                    <p:cond delay="0"/>
                                  </p:stCondLst>
                                  <p:childTnLst>
                                    <p:set>
                                      <p:cBhvr>
                                        <p:cTn id="99" dur="1" fill="hold">
                                          <p:stCondLst>
                                            <p:cond delay="0"/>
                                          </p:stCondLst>
                                        </p:cTn>
                                        <p:tgtEl>
                                          <p:spTgt spid="19478"/>
                                        </p:tgtEl>
                                        <p:attrNameLst>
                                          <p:attrName>style.visibility</p:attrName>
                                        </p:attrNameLst>
                                      </p:cBhvr>
                                      <p:to>
                                        <p:strVal val="visible"/>
                                      </p:to>
                                    </p:set>
                                    <p:animEffect transition="in" filter="box(in)">
                                      <p:cBhvr>
                                        <p:cTn id="100" dur="500"/>
                                        <p:tgtEl>
                                          <p:spTgt spid="19478"/>
                                        </p:tgtEl>
                                      </p:cBhvr>
                                    </p:animEffect>
                                  </p:childTnLst>
                                </p:cTn>
                              </p:par>
                              <p:par>
                                <p:cTn id="101" presetID="4" presetClass="entr" presetSubtype="16" fill="hold" nodeType="withEffect">
                                  <p:stCondLst>
                                    <p:cond delay="0"/>
                                  </p:stCondLst>
                                  <p:childTnLst>
                                    <p:set>
                                      <p:cBhvr>
                                        <p:cTn id="102" dur="1" fill="hold">
                                          <p:stCondLst>
                                            <p:cond delay="0"/>
                                          </p:stCondLst>
                                        </p:cTn>
                                        <p:tgtEl>
                                          <p:spTgt spid="19477"/>
                                        </p:tgtEl>
                                        <p:attrNameLst>
                                          <p:attrName>style.visibility</p:attrName>
                                        </p:attrNameLst>
                                      </p:cBhvr>
                                      <p:to>
                                        <p:strVal val="visible"/>
                                      </p:to>
                                    </p:set>
                                    <p:animEffect transition="in" filter="box(in)">
                                      <p:cBhvr>
                                        <p:cTn id="103" dur="500"/>
                                        <p:tgtEl>
                                          <p:spTgt spid="19477"/>
                                        </p:tgtEl>
                                      </p:cBhvr>
                                    </p:animEffect>
                                  </p:childTnLst>
                                </p:cTn>
                              </p:par>
                            </p:childTnLst>
                          </p:cTn>
                        </p:par>
                      </p:childTnLst>
                    </p:cTn>
                  </p:par>
                  <p:par>
                    <p:cTn id="104" fill="hold">
                      <p:stCondLst>
                        <p:cond delay="indefinite"/>
                      </p:stCondLst>
                      <p:childTnLst>
                        <p:par>
                          <p:cTn id="105" fill="hold">
                            <p:stCondLst>
                              <p:cond delay="0"/>
                            </p:stCondLst>
                            <p:childTnLst>
                              <p:par>
                                <p:cTn id="106" presetID="4" presetClass="entr" presetSubtype="16" fill="hold" grpId="0" nodeType="click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box(in)">
                                      <p:cBhvr>
                                        <p:cTn id="108" dur="500"/>
                                        <p:tgtEl>
                                          <p:spTgt spid="51"/>
                                        </p:tgtEl>
                                      </p:cBhvr>
                                    </p:animEffect>
                                  </p:childTnLst>
                                </p:cTn>
                              </p:par>
                              <p:par>
                                <p:cTn id="109" presetID="4" presetClass="entr" presetSubtype="16" fill="hold" nodeType="withEffect">
                                  <p:stCondLst>
                                    <p:cond delay="0"/>
                                  </p:stCondLst>
                                  <p:childTnLst>
                                    <p:set>
                                      <p:cBhvr>
                                        <p:cTn id="110" dur="1" fill="hold">
                                          <p:stCondLst>
                                            <p:cond delay="0"/>
                                          </p:stCondLst>
                                        </p:cTn>
                                        <p:tgtEl>
                                          <p:spTgt spid="54"/>
                                        </p:tgtEl>
                                        <p:attrNameLst>
                                          <p:attrName>style.visibility</p:attrName>
                                        </p:attrNameLst>
                                      </p:cBhvr>
                                      <p:to>
                                        <p:strVal val="visible"/>
                                      </p:to>
                                    </p:set>
                                    <p:animEffect transition="in" filter="box(in)">
                                      <p:cBhvr>
                                        <p:cTn id="111" dur="500"/>
                                        <p:tgtEl>
                                          <p:spTgt spid="54"/>
                                        </p:tgtEl>
                                      </p:cBhvr>
                                    </p:animEffect>
                                  </p:childTnLst>
                                </p:cTn>
                              </p:par>
                              <p:par>
                                <p:cTn id="112" presetID="4" presetClass="entr" presetSubtype="16" fill="hold" grpId="0" nodeType="withEffect">
                                  <p:stCondLst>
                                    <p:cond delay="0"/>
                                  </p:stCondLst>
                                  <p:childTnLst>
                                    <p:set>
                                      <p:cBhvr>
                                        <p:cTn id="113" dur="1" fill="hold">
                                          <p:stCondLst>
                                            <p:cond delay="0"/>
                                          </p:stCondLst>
                                        </p:cTn>
                                        <p:tgtEl>
                                          <p:spTgt spid="38"/>
                                        </p:tgtEl>
                                        <p:attrNameLst>
                                          <p:attrName>style.visibility</p:attrName>
                                        </p:attrNameLst>
                                      </p:cBhvr>
                                      <p:to>
                                        <p:strVal val="visible"/>
                                      </p:to>
                                    </p:set>
                                    <p:animEffect transition="in" filter="box(in)">
                                      <p:cBhvr>
                                        <p:cTn id="114" dur="500"/>
                                        <p:tgtEl>
                                          <p:spTgt spid="38"/>
                                        </p:tgtEl>
                                      </p:cBhvr>
                                    </p:animEffect>
                                  </p:childTnLst>
                                </p:cTn>
                              </p:par>
                              <p:par>
                                <p:cTn id="115" presetID="4" presetClass="entr" presetSubtype="16" fill="hold" nodeType="withEffect">
                                  <p:stCondLst>
                                    <p:cond delay="0"/>
                                  </p:stCondLst>
                                  <p:childTnLst>
                                    <p:set>
                                      <p:cBhvr>
                                        <p:cTn id="116" dur="1" fill="hold">
                                          <p:stCondLst>
                                            <p:cond delay="0"/>
                                          </p:stCondLst>
                                        </p:cTn>
                                        <p:tgtEl>
                                          <p:spTgt spid="128005"/>
                                        </p:tgtEl>
                                        <p:attrNameLst>
                                          <p:attrName>style.visibility</p:attrName>
                                        </p:attrNameLst>
                                      </p:cBhvr>
                                      <p:to>
                                        <p:strVal val="visible"/>
                                      </p:to>
                                    </p:set>
                                    <p:animEffect transition="in" filter="box(in)">
                                      <p:cBhvr>
                                        <p:cTn id="117" dur="500"/>
                                        <p:tgtEl>
                                          <p:spTgt spid="128005"/>
                                        </p:tgtEl>
                                      </p:cBhvr>
                                    </p:animEffect>
                                  </p:childTnLst>
                                </p:cTn>
                              </p:par>
                              <p:par>
                                <p:cTn id="118" presetID="4" presetClass="entr" presetSubtype="16" fill="hold" grpId="0" nodeType="withEffect">
                                  <p:stCondLst>
                                    <p:cond delay="0"/>
                                  </p:stCondLst>
                                  <p:childTnLst>
                                    <p:set>
                                      <p:cBhvr>
                                        <p:cTn id="119" dur="1" fill="hold">
                                          <p:stCondLst>
                                            <p:cond delay="0"/>
                                          </p:stCondLst>
                                        </p:cTn>
                                        <p:tgtEl>
                                          <p:spTgt spid="61"/>
                                        </p:tgtEl>
                                        <p:attrNameLst>
                                          <p:attrName>style.visibility</p:attrName>
                                        </p:attrNameLst>
                                      </p:cBhvr>
                                      <p:to>
                                        <p:strVal val="visible"/>
                                      </p:to>
                                    </p:set>
                                    <p:animEffect transition="in" filter="box(in)">
                                      <p:cBhvr>
                                        <p:cTn id="120" dur="500"/>
                                        <p:tgtEl>
                                          <p:spTgt spid="61"/>
                                        </p:tgtEl>
                                      </p:cBhvr>
                                    </p:animEffect>
                                  </p:childTnLst>
                                </p:cTn>
                              </p:par>
                              <p:par>
                                <p:cTn id="121" presetID="4" presetClass="entr" presetSubtype="16" fill="hold" grpId="0" nodeType="with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box(in)">
                                      <p:cBhvr>
                                        <p:cTn id="123" dur="500"/>
                                        <p:tgtEl>
                                          <p:spTgt spid="63"/>
                                        </p:tgtEl>
                                      </p:cBhvr>
                                    </p:animEffect>
                                  </p:childTnLst>
                                </p:cTn>
                              </p:par>
                            </p:childTnLst>
                          </p:cTn>
                        </p:par>
                      </p:childTnLst>
                    </p:cTn>
                  </p:par>
                  <p:par>
                    <p:cTn id="124" fill="hold">
                      <p:stCondLst>
                        <p:cond delay="indefinite"/>
                      </p:stCondLst>
                      <p:childTnLst>
                        <p:par>
                          <p:cTn id="125" fill="hold">
                            <p:stCondLst>
                              <p:cond delay="0"/>
                            </p:stCondLst>
                            <p:childTnLst>
                              <p:par>
                                <p:cTn id="126" presetID="4" presetClass="entr" presetSubtype="16" fill="hold" nodeType="clickEffect">
                                  <p:stCondLst>
                                    <p:cond delay="0"/>
                                  </p:stCondLst>
                                  <p:childTnLst>
                                    <p:set>
                                      <p:cBhvr>
                                        <p:cTn id="127" dur="1" fill="hold">
                                          <p:stCondLst>
                                            <p:cond delay="0"/>
                                          </p:stCondLst>
                                        </p:cTn>
                                        <p:tgtEl>
                                          <p:spTgt spid="53"/>
                                        </p:tgtEl>
                                        <p:attrNameLst>
                                          <p:attrName>style.visibility</p:attrName>
                                        </p:attrNameLst>
                                      </p:cBhvr>
                                      <p:to>
                                        <p:strVal val="visible"/>
                                      </p:to>
                                    </p:set>
                                    <p:animEffect transition="in" filter="box(in)">
                                      <p:cBhvr>
                                        <p:cTn id="128" dur="500"/>
                                        <p:tgtEl>
                                          <p:spTgt spid="53"/>
                                        </p:tgtEl>
                                      </p:cBhvr>
                                    </p:animEffect>
                                  </p:childTnLst>
                                </p:cTn>
                              </p:par>
                              <p:par>
                                <p:cTn id="129" presetID="4" presetClass="entr" presetSubtype="16" fill="hold" grpId="0" nodeType="withEffect">
                                  <p:stCondLst>
                                    <p:cond delay="0"/>
                                  </p:stCondLst>
                                  <p:childTnLst>
                                    <p:set>
                                      <p:cBhvr>
                                        <p:cTn id="130" dur="1" fill="hold">
                                          <p:stCondLst>
                                            <p:cond delay="0"/>
                                          </p:stCondLst>
                                        </p:cTn>
                                        <p:tgtEl>
                                          <p:spTgt spid="52"/>
                                        </p:tgtEl>
                                        <p:attrNameLst>
                                          <p:attrName>style.visibility</p:attrName>
                                        </p:attrNameLst>
                                      </p:cBhvr>
                                      <p:to>
                                        <p:strVal val="visible"/>
                                      </p:to>
                                    </p:set>
                                    <p:animEffect transition="in" filter="box(in)">
                                      <p:cBhvr>
                                        <p:cTn id="131" dur="500"/>
                                        <p:tgtEl>
                                          <p:spTgt spid="52"/>
                                        </p:tgtEl>
                                      </p:cBhvr>
                                    </p:animEffect>
                                  </p:childTnLst>
                                </p:cTn>
                              </p:par>
                              <p:par>
                                <p:cTn id="132" presetID="4" presetClass="entr" presetSubtype="16" fill="hold" grpId="0" nodeType="withEffect">
                                  <p:stCondLst>
                                    <p:cond delay="0"/>
                                  </p:stCondLst>
                                  <p:childTnLst>
                                    <p:set>
                                      <p:cBhvr>
                                        <p:cTn id="133" dur="1" fill="hold">
                                          <p:stCondLst>
                                            <p:cond delay="0"/>
                                          </p:stCondLst>
                                        </p:cTn>
                                        <p:tgtEl>
                                          <p:spTgt spid="39"/>
                                        </p:tgtEl>
                                        <p:attrNameLst>
                                          <p:attrName>style.visibility</p:attrName>
                                        </p:attrNameLst>
                                      </p:cBhvr>
                                      <p:to>
                                        <p:strVal val="visible"/>
                                      </p:to>
                                    </p:set>
                                    <p:animEffect transition="in" filter="box(in)">
                                      <p:cBhvr>
                                        <p:cTn id="134" dur="500"/>
                                        <p:tgtEl>
                                          <p:spTgt spid="39"/>
                                        </p:tgtEl>
                                      </p:cBhvr>
                                    </p:animEffect>
                                  </p:childTnLst>
                                </p:cTn>
                              </p:par>
                              <p:par>
                                <p:cTn id="135" presetID="4" presetClass="entr" presetSubtype="16" fill="hold" nodeType="withEffect">
                                  <p:stCondLst>
                                    <p:cond delay="0"/>
                                  </p:stCondLst>
                                  <p:childTnLst>
                                    <p:set>
                                      <p:cBhvr>
                                        <p:cTn id="136" dur="1" fill="hold">
                                          <p:stCondLst>
                                            <p:cond delay="0"/>
                                          </p:stCondLst>
                                        </p:cTn>
                                        <p:tgtEl>
                                          <p:spTgt spid="128006"/>
                                        </p:tgtEl>
                                        <p:attrNameLst>
                                          <p:attrName>style.visibility</p:attrName>
                                        </p:attrNameLst>
                                      </p:cBhvr>
                                      <p:to>
                                        <p:strVal val="visible"/>
                                      </p:to>
                                    </p:set>
                                    <p:animEffect transition="in" filter="box(in)">
                                      <p:cBhvr>
                                        <p:cTn id="137" dur="500"/>
                                        <p:tgtEl>
                                          <p:spTgt spid="128006"/>
                                        </p:tgtEl>
                                      </p:cBhvr>
                                    </p:animEffect>
                                  </p:childTnLst>
                                </p:cTn>
                              </p:par>
                              <p:par>
                                <p:cTn id="138" presetID="4" presetClass="entr" presetSubtype="16" fill="hold" grpId="0" nodeType="withEffect">
                                  <p:stCondLst>
                                    <p:cond delay="0"/>
                                  </p:stCondLst>
                                  <p:childTnLst>
                                    <p:set>
                                      <p:cBhvr>
                                        <p:cTn id="139" dur="1" fill="hold">
                                          <p:stCondLst>
                                            <p:cond delay="0"/>
                                          </p:stCondLst>
                                        </p:cTn>
                                        <p:tgtEl>
                                          <p:spTgt spid="64"/>
                                        </p:tgtEl>
                                        <p:attrNameLst>
                                          <p:attrName>style.visibility</p:attrName>
                                        </p:attrNameLst>
                                      </p:cBhvr>
                                      <p:to>
                                        <p:strVal val="visible"/>
                                      </p:to>
                                    </p:set>
                                    <p:animEffect transition="in" filter="box(in)">
                                      <p:cBhvr>
                                        <p:cTn id="140" dur="500"/>
                                        <p:tgtEl>
                                          <p:spTgt spid="64"/>
                                        </p:tgtEl>
                                      </p:cBhvr>
                                    </p:animEffect>
                                  </p:childTnLst>
                                </p:cTn>
                              </p:par>
                            </p:childTnLst>
                          </p:cTn>
                        </p:par>
                      </p:childTnLst>
                    </p:cTn>
                  </p:par>
                  <p:par>
                    <p:cTn id="141" fill="hold">
                      <p:stCondLst>
                        <p:cond delay="indefinite"/>
                      </p:stCondLst>
                      <p:childTnLst>
                        <p:par>
                          <p:cTn id="142" fill="hold">
                            <p:stCondLst>
                              <p:cond delay="0"/>
                            </p:stCondLst>
                            <p:childTnLst>
                              <p:par>
                                <p:cTn id="143" presetID="4" presetClass="entr" presetSubtype="16" fill="hold" grpId="0" nodeType="click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box(in)">
                                      <p:cBhvr>
                                        <p:cTn id="145" dur="500"/>
                                        <p:tgtEl>
                                          <p:spTgt spid="55"/>
                                        </p:tgtEl>
                                      </p:cBhvr>
                                    </p:animEffect>
                                  </p:childTnLst>
                                </p:cTn>
                              </p:par>
                              <p:par>
                                <p:cTn id="146" presetID="4" presetClass="entr" presetSubtype="16" fill="hold" nodeType="withEffect">
                                  <p:stCondLst>
                                    <p:cond delay="0"/>
                                  </p:stCondLst>
                                  <p:childTnLst>
                                    <p:set>
                                      <p:cBhvr>
                                        <p:cTn id="147" dur="1" fill="hold">
                                          <p:stCondLst>
                                            <p:cond delay="0"/>
                                          </p:stCondLst>
                                        </p:cTn>
                                        <p:tgtEl>
                                          <p:spTgt spid="128007"/>
                                        </p:tgtEl>
                                        <p:attrNameLst>
                                          <p:attrName>style.visibility</p:attrName>
                                        </p:attrNameLst>
                                      </p:cBhvr>
                                      <p:to>
                                        <p:strVal val="visible"/>
                                      </p:to>
                                    </p:set>
                                    <p:animEffect transition="in" filter="box(in)">
                                      <p:cBhvr>
                                        <p:cTn id="148" dur="500"/>
                                        <p:tgtEl>
                                          <p:spTgt spid="128007"/>
                                        </p:tgtEl>
                                      </p:cBhvr>
                                    </p:animEffect>
                                  </p:childTnLst>
                                </p:cTn>
                              </p:par>
                              <p:par>
                                <p:cTn id="149" presetID="4" presetClass="entr" presetSubtype="16" fill="hold" nodeType="withEffect">
                                  <p:stCondLst>
                                    <p:cond delay="0"/>
                                  </p:stCondLst>
                                  <p:childTnLst>
                                    <p:set>
                                      <p:cBhvr>
                                        <p:cTn id="150" dur="1" fill="hold">
                                          <p:stCondLst>
                                            <p:cond delay="0"/>
                                          </p:stCondLst>
                                        </p:cTn>
                                        <p:tgtEl>
                                          <p:spTgt spid="128008"/>
                                        </p:tgtEl>
                                        <p:attrNameLst>
                                          <p:attrName>style.visibility</p:attrName>
                                        </p:attrNameLst>
                                      </p:cBhvr>
                                      <p:to>
                                        <p:strVal val="visible"/>
                                      </p:to>
                                    </p:set>
                                    <p:animEffect transition="in" filter="box(in)">
                                      <p:cBhvr>
                                        <p:cTn id="151" dur="500"/>
                                        <p:tgtEl>
                                          <p:spTgt spid="128008"/>
                                        </p:tgtEl>
                                      </p:cBhvr>
                                    </p:animEffect>
                                  </p:childTnLst>
                                </p:cTn>
                              </p:par>
                              <p:par>
                                <p:cTn id="152" presetID="4" presetClass="entr" presetSubtype="16" fill="hold" grpId="0" nodeType="withEffect">
                                  <p:stCondLst>
                                    <p:cond delay="0"/>
                                  </p:stCondLst>
                                  <p:childTnLst>
                                    <p:set>
                                      <p:cBhvr>
                                        <p:cTn id="153" dur="1" fill="hold">
                                          <p:stCondLst>
                                            <p:cond delay="0"/>
                                          </p:stCondLst>
                                        </p:cTn>
                                        <p:tgtEl>
                                          <p:spTgt spid="19485"/>
                                        </p:tgtEl>
                                        <p:attrNameLst>
                                          <p:attrName>style.visibility</p:attrName>
                                        </p:attrNameLst>
                                      </p:cBhvr>
                                      <p:to>
                                        <p:strVal val="visible"/>
                                      </p:to>
                                    </p:set>
                                    <p:animEffect transition="in" filter="box(in)">
                                      <p:cBhvr>
                                        <p:cTn id="154" dur="500"/>
                                        <p:tgtEl>
                                          <p:spTgt spid="19485"/>
                                        </p:tgtEl>
                                      </p:cBhvr>
                                    </p:animEffect>
                                  </p:childTnLst>
                                </p:cTn>
                              </p:par>
                              <p:par>
                                <p:cTn id="155" presetID="4" presetClass="entr" presetSubtype="16" fill="hold" grpId="0" nodeType="withEffect">
                                  <p:stCondLst>
                                    <p:cond delay="0"/>
                                  </p:stCondLst>
                                  <p:childTnLst>
                                    <p:set>
                                      <p:cBhvr>
                                        <p:cTn id="156" dur="1" fill="hold">
                                          <p:stCondLst>
                                            <p:cond delay="0"/>
                                          </p:stCondLst>
                                        </p:cTn>
                                        <p:tgtEl>
                                          <p:spTgt spid="60"/>
                                        </p:tgtEl>
                                        <p:attrNameLst>
                                          <p:attrName>style.visibility</p:attrName>
                                        </p:attrNameLst>
                                      </p:cBhvr>
                                      <p:to>
                                        <p:strVal val="visible"/>
                                      </p:to>
                                    </p:set>
                                    <p:animEffect transition="in" filter="box(in)">
                                      <p:cBhvr>
                                        <p:cTn id="157" dur="500"/>
                                        <p:tgtEl>
                                          <p:spTgt spid="60"/>
                                        </p:tgtEl>
                                      </p:cBhvr>
                                    </p:animEffect>
                                  </p:childTnLst>
                                </p:cTn>
                              </p:par>
                              <p:par>
                                <p:cTn id="158" presetID="4" presetClass="entr" presetSubtype="16" fill="hold" grpId="0" nodeType="withEffect">
                                  <p:stCondLst>
                                    <p:cond delay="0"/>
                                  </p:stCondLst>
                                  <p:childTnLst>
                                    <p:set>
                                      <p:cBhvr>
                                        <p:cTn id="159" dur="1" fill="hold">
                                          <p:stCondLst>
                                            <p:cond delay="0"/>
                                          </p:stCondLst>
                                        </p:cTn>
                                        <p:tgtEl>
                                          <p:spTgt spid="65"/>
                                        </p:tgtEl>
                                        <p:attrNameLst>
                                          <p:attrName>style.visibility</p:attrName>
                                        </p:attrNameLst>
                                      </p:cBhvr>
                                      <p:to>
                                        <p:strVal val="visible"/>
                                      </p:to>
                                    </p:set>
                                    <p:animEffect transition="in" filter="box(in)">
                                      <p:cBhvr>
                                        <p:cTn id="160" dur="500"/>
                                        <p:tgtEl>
                                          <p:spTgt spid="65"/>
                                        </p:tgtEl>
                                      </p:cBhvr>
                                    </p:animEffect>
                                  </p:childTnLst>
                                </p:cTn>
                              </p:par>
                              <p:par>
                                <p:cTn id="161" presetID="4" presetClass="entr" presetSubtype="16" fill="hold" grpId="0" nodeType="withEffect">
                                  <p:stCondLst>
                                    <p:cond delay="0"/>
                                  </p:stCondLst>
                                  <p:childTnLst>
                                    <p:set>
                                      <p:cBhvr>
                                        <p:cTn id="162" dur="1" fill="hold">
                                          <p:stCondLst>
                                            <p:cond delay="0"/>
                                          </p:stCondLst>
                                        </p:cTn>
                                        <p:tgtEl>
                                          <p:spTgt spid="66"/>
                                        </p:tgtEl>
                                        <p:attrNameLst>
                                          <p:attrName>style.visibility</p:attrName>
                                        </p:attrNameLst>
                                      </p:cBhvr>
                                      <p:to>
                                        <p:strVal val="visible"/>
                                      </p:to>
                                    </p:set>
                                    <p:animEffect transition="in" filter="box(in)">
                                      <p:cBhvr>
                                        <p:cTn id="163"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P spid="19464" grpId="0" animBg="1"/>
      <p:bldP spid="19472" grpId="0" animBg="1"/>
      <p:bldP spid="19478" grpId="0" animBg="1"/>
      <p:bldP spid="19485" grpId="0" animBg="1"/>
      <p:bldP spid="36" grpId="0" animBg="1"/>
      <p:bldP spid="37" grpId="0" animBg="1"/>
      <p:bldP spid="38" grpId="0" animBg="1"/>
      <p:bldP spid="39" grpId="0" animBg="1"/>
      <p:bldP spid="46" grpId="0"/>
      <p:bldP spid="47" grpId="0"/>
      <p:bldP spid="48" grpId="0"/>
      <p:bldP spid="51" grpId="0"/>
      <p:bldP spid="52" grpId="0"/>
      <p:bldP spid="55" grpId="0"/>
      <p:bldP spid="56" grpId="0" animBg="1"/>
      <p:bldP spid="57" grpId="0" animBg="1"/>
      <p:bldP spid="58" grpId="0" animBg="1"/>
      <p:bldP spid="59" grpId="0" animBg="1"/>
      <p:bldP spid="60" grpId="0" animBg="1"/>
      <p:bldP spid="61" grpId="0" animBg="1"/>
      <p:bldP spid="45" grpId="0" animBg="1"/>
      <p:bldP spid="62" grpId="0" animBg="1"/>
      <p:bldP spid="63" grpId="0" animBg="1"/>
      <p:bldP spid="64" grpId="0" animBg="1"/>
      <p:bldP spid="65" grpId="0" animBg="1"/>
      <p:bldP spid="65" grpId="1" animBg="1"/>
      <p:bldP spid="66" grpId="0" animBg="1"/>
      <p:bldP spid="66" grpId="1"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Título"/>
          <p:cNvSpPr>
            <a:spLocks noGrp="1"/>
          </p:cNvSpPr>
          <p:nvPr>
            <p:ph type="title"/>
          </p:nvPr>
        </p:nvSpPr>
        <p:spPr/>
        <p:txBody>
          <a:bodyPr/>
          <a:lstStyle/>
          <a:p>
            <a:pPr eaLnBrk="1" hangingPunct="1"/>
            <a:r>
              <a:rPr lang="es-ES" sz="3600" dirty="0" smtClean="0"/>
              <a:t>TD 3TS Control </a:t>
            </a:r>
            <a:r>
              <a:rPr lang="es-ES" sz="3600" dirty="0" err="1" smtClean="0"/>
              <a:t>Strategy</a:t>
            </a:r>
            <a:r>
              <a:rPr lang="es-ES" sz="3600" dirty="0" smtClean="0"/>
              <a:t> </a:t>
            </a:r>
            <a:r>
              <a:rPr lang="es-ES" sz="2000" dirty="0" smtClean="0"/>
              <a:t>(</a:t>
            </a:r>
            <a:r>
              <a:rPr lang="es-ES" sz="1600" dirty="0" err="1" smtClean="0"/>
              <a:t>Example</a:t>
            </a:r>
            <a:r>
              <a:rPr lang="es-ES" sz="1600" dirty="0" smtClean="0"/>
              <a:t> - II</a:t>
            </a:r>
            <a:r>
              <a:rPr lang="es-ES" sz="2000" dirty="0" smtClean="0"/>
              <a:t>)</a:t>
            </a:r>
            <a:endParaRPr lang="es-ES" sz="3600" dirty="0" smtClean="0"/>
          </a:p>
        </p:txBody>
      </p:sp>
      <p:sp>
        <p:nvSpPr>
          <p:cNvPr id="20488" name="9 Flecha derecha"/>
          <p:cNvSpPr>
            <a:spLocks noChangeArrowheads="1"/>
          </p:cNvSpPr>
          <p:nvPr/>
        </p:nvSpPr>
        <p:spPr bwMode="auto">
          <a:xfrm>
            <a:off x="4356100" y="2163961"/>
            <a:ext cx="576263" cy="231775"/>
          </a:xfrm>
          <a:prstGeom prst="rightArrow">
            <a:avLst>
              <a:gd name="adj1" fmla="val 50000"/>
              <a:gd name="adj2" fmla="val 49991"/>
            </a:avLst>
          </a:prstGeom>
          <a:solidFill>
            <a:schemeClr val="accent1"/>
          </a:solidFill>
          <a:ln w="9525" algn="ctr">
            <a:solidFill>
              <a:schemeClr val="tx1"/>
            </a:solidFill>
            <a:round/>
            <a:headEnd/>
            <a:tailEnd/>
          </a:ln>
        </p:spPr>
        <p:txBody>
          <a:bodyPr/>
          <a:lstStyle/>
          <a:p>
            <a:endParaRPr lang="es-ES"/>
          </a:p>
        </p:txBody>
      </p:sp>
      <p:sp>
        <p:nvSpPr>
          <p:cNvPr id="20489" name="10 Flecha derecha"/>
          <p:cNvSpPr>
            <a:spLocks noChangeArrowheads="1"/>
          </p:cNvSpPr>
          <p:nvPr/>
        </p:nvSpPr>
        <p:spPr bwMode="auto">
          <a:xfrm rot="5400000">
            <a:off x="3421856" y="1731367"/>
            <a:ext cx="339725" cy="198438"/>
          </a:xfrm>
          <a:prstGeom prst="rightArrow">
            <a:avLst>
              <a:gd name="adj1" fmla="val 50000"/>
              <a:gd name="adj2" fmla="val 49917"/>
            </a:avLst>
          </a:prstGeom>
          <a:solidFill>
            <a:schemeClr val="accent1"/>
          </a:solidFill>
          <a:ln w="9525" algn="ctr">
            <a:solidFill>
              <a:schemeClr val="tx1"/>
            </a:solidFill>
            <a:round/>
            <a:headEnd/>
            <a:tailEnd/>
          </a:ln>
        </p:spPr>
        <p:txBody>
          <a:bodyPr/>
          <a:lstStyle/>
          <a:p>
            <a:endParaRPr lang="es-ES"/>
          </a:p>
        </p:txBody>
      </p:sp>
      <p:sp>
        <p:nvSpPr>
          <p:cNvPr id="20498" name="20 Flecha derecha"/>
          <p:cNvSpPr>
            <a:spLocks noChangeArrowheads="1"/>
          </p:cNvSpPr>
          <p:nvPr/>
        </p:nvSpPr>
        <p:spPr bwMode="auto">
          <a:xfrm rot="5400000">
            <a:off x="4039842" y="4094267"/>
            <a:ext cx="576262" cy="231775"/>
          </a:xfrm>
          <a:prstGeom prst="rightArrow">
            <a:avLst>
              <a:gd name="adj1" fmla="val 50000"/>
              <a:gd name="adj2" fmla="val 49991"/>
            </a:avLst>
          </a:prstGeom>
          <a:solidFill>
            <a:schemeClr val="accent1"/>
          </a:solidFill>
          <a:ln w="9525" algn="ctr">
            <a:solidFill>
              <a:schemeClr val="tx1"/>
            </a:solidFill>
            <a:round/>
            <a:headEnd/>
            <a:tailEnd/>
          </a:ln>
        </p:spPr>
        <p:txBody>
          <a:bodyPr/>
          <a:lstStyle/>
          <a:p>
            <a:endParaRPr lang="es-ES"/>
          </a:p>
        </p:txBody>
      </p:sp>
      <p:sp>
        <p:nvSpPr>
          <p:cNvPr id="22" name="3 Marcador de número de diapositiva"/>
          <p:cNvSpPr>
            <a:spLocks noGrp="1"/>
          </p:cNvSpPr>
          <p:nvPr>
            <p:ph type="sldNum" sz="quarter" idx="4294967295"/>
          </p:nvPr>
        </p:nvSpPr>
        <p:spPr>
          <a:xfrm>
            <a:off x="7042150" y="6243638"/>
            <a:ext cx="1905000" cy="457200"/>
          </a:xfrm>
          <a:prstGeom prst="rect">
            <a:avLst/>
          </a:prstGeom>
        </p:spPr>
        <p:txBody>
          <a:bodyPr/>
          <a:lstStyle/>
          <a:p>
            <a:pPr>
              <a:defRPr/>
            </a:pPr>
            <a:fld id="{8395C71D-A1E9-4C6C-95BC-D65559E1623D}" type="slidenum">
              <a:rPr lang="es-ES" smtClean="0"/>
              <a:pPr>
                <a:defRPr/>
              </a:pPr>
              <a:t>67</a:t>
            </a:fld>
            <a:endParaRPr lang="es-ES" dirty="0"/>
          </a:p>
        </p:txBody>
      </p:sp>
      <p:pic>
        <p:nvPicPr>
          <p:cNvPr id="129026" name="Picture 2"/>
          <p:cNvPicPr>
            <a:picLocks noChangeAspect="1" noChangeArrowheads="1"/>
          </p:cNvPicPr>
          <p:nvPr/>
        </p:nvPicPr>
        <p:blipFill>
          <a:blip r:embed="rId2" cstate="print"/>
          <a:srcRect/>
          <a:stretch>
            <a:fillRect/>
          </a:stretch>
        </p:blipFill>
        <p:spPr bwMode="auto">
          <a:xfrm>
            <a:off x="3275856" y="1227931"/>
            <a:ext cx="2371725" cy="428625"/>
          </a:xfrm>
          <a:prstGeom prst="rect">
            <a:avLst/>
          </a:prstGeom>
          <a:noFill/>
          <a:ln w="9525">
            <a:noFill/>
            <a:miter lim="800000"/>
            <a:headEnd/>
            <a:tailEnd/>
          </a:ln>
        </p:spPr>
      </p:pic>
      <p:pic>
        <p:nvPicPr>
          <p:cNvPr id="25" name="Picture 5"/>
          <p:cNvPicPr>
            <a:picLocks noChangeAspect="1" noChangeArrowheads="1"/>
          </p:cNvPicPr>
          <p:nvPr/>
        </p:nvPicPr>
        <p:blipFill>
          <a:blip r:embed="rId3" cstate="print"/>
          <a:srcRect/>
          <a:stretch>
            <a:fillRect/>
          </a:stretch>
        </p:blipFill>
        <p:spPr bwMode="auto">
          <a:xfrm>
            <a:off x="1610794" y="2055531"/>
            <a:ext cx="2466975" cy="400050"/>
          </a:xfrm>
          <a:prstGeom prst="rect">
            <a:avLst/>
          </a:prstGeom>
          <a:noFill/>
          <a:ln w="9525">
            <a:noFill/>
            <a:miter lim="800000"/>
            <a:headEnd/>
            <a:tailEnd/>
          </a:ln>
        </p:spPr>
      </p:pic>
      <p:pic>
        <p:nvPicPr>
          <p:cNvPr id="129027" name="Picture 3"/>
          <p:cNvPicPr>
            <a:picLocks noChangeAspect="1" noChangeArrowheads="1"/>
          </p:cNvPicPr>
          <p:nvPr/>
        </p:nvPicPr>
        <p:blipFill>
          <a:blip r:embed="rId4" cstate="print"/>
          <a:srcRect/>
          <a:stretch>
            <a:fillRect/>
          </a:stretch>
        </p:blipFill>
        <p:spPr bwMode="auto">
          <a:xfrm>
            <a:off x="5148064" y="1873324"/>
            <a:ext cx="3257550" cy="866775"/>
          </a:xfrm>
          <a:prstGeom prst="rect">
            <a:avLst/>
          </a:prstGeom>
          <a:noFill/>
          <a:ln w="9525">
            <a:noFill/>
            <a:miter lim="800000"/>
            <a:headEnd/>
            <a:tailEnd/>
          </a:ln>
        </p:spPr>
      </p:pic>
      <p:pic>
        <p:nvPicPr>
          <p:cNvPr id="129029" name="Picture 5"/>
          <p:cNvPicPr>
            <a:picLocks noChangeAspect="1" noChangeArrowheads="1"/>
          </p:cNvPicPr>
          <p:nvPr/>
        </p:nvPicPr>
        <p:blipFill>
          <a:blip r:embed="rId5" cstate="print"/>
          <a:srcRect/>
          <a:stretch>
            <a:fillRect/>
          </a:stretch>
        </p:blipFill>
        <p:spPr bwMode="auto">
          <a:xfrm>
            <a:off x="2483768" y="4498087"/>
            <a:ext cx="3905250" cy="390525"/>
          </a:xfrm>
          <a:prstGeom prst="rect">
            <a:avLst/>
          </a:prstGeom>
          <a:noFill/>
          <a:ln w="9525">
            <a:noFill/>
            <a:miter lim="800000"/>
            <a:headEnd/>
            <a:tailEnd/>
          </a:ln>
        </p:spPr>
      </p:pic>
      <p:pic>
        <p:nvPicPr>
          <p:cNvPr id="129030" name="Picture 6"/>
          <p:cNvPicPr>
            <a:picLocks noChangeAspect="1" noChangeArrowheads="1"/>
          </p:cNvPicPr>
          <p:nvPr/>
        </p:nvPicPr>
        <p:blipFill>
          <a:blip r:embed="rId6" cstate="print"/>
          <a:srcRect/>
          <a:stretch>
            <a:fillRect/>
          </a:stretch>
        </p:blipFill>
        <p:spPr bwMode="auto">
          <a:xfrm>
            <a:off x="971600" y="5373216"/>
            <a:ext cx="2981325" cy="476250"/>
          </a:xfrm>
          <a:prstGeom prst="rect">
            <a:avLst/>
          </a:prstGeom>
          <a:noFill/>
          <a:ln w="9525">
            <a:noFill/>
            <a:miter lim="800000"/>
            <a:headEnd/>
            <a:tailEnd/>
          </a:ln>
        </p:spPr>
      </p:pic>
      <p:sp>
        <p:nvSpPr>
          <p:cNvPr id="31" name="20 Flecha derecha"/>
          <p:cNvSpPr>
            <a:spLocks noChangeArrowheads="1"/>
          </p:cNvSpPr>
          <p:nvPr/>
        </p:nvSpPr>
        <p:spPr bwMode="auto">
          <a:xfrm rot="5400000">
            <a:off x="4039717" y="5030371"/>
            <a:ext cx="576262" cy="231775"/>
          </a:xfrm>
          <a:prstGeom prst="rightArrow">
            <a:avLst>
              <a:gd name="adj1" fmla="val 50000"/>
              <a:gd name="adj2" fmla="val 49991"/>
            </a:avLst>
          </a:prstGeom>
          <a:solidFill>
            <a:schemeClr val="accent1"/>
          </a:solidFill>
          <a:ln w="9525" algn="ctr">
            <a:solidFill>
              <a:schemeClr val="tx1"/>
            </a:solidFill>
            <a:round/>
            <a:headEnd/>
            <a:tailEnd/>
          </a:ln>
        </p:spPr>
        <p:txBody>
          <a:bodyPr/>
          <a:lstStyle/>
          <a:p>
            <a:endParaRPr lang="es-ES"/>
          </a:p>
        </p:txBody>
      </p:sp>
      <p:pic>
        <p:nvPicPr>
          <p:cNvPr id="129031" name="Picture 7"/>
          <p:cNvPicPr>
            <a:picLocks noChangeAspect="1" noChangeArrowheads="1"/>
          </p:cNvPicPr>
          <p:nvPr/>
        </p:nvPicPr>
        <p:blipFill>
          <a:blip r:embed="rId7" cstate="print"/>
          <a:srcRect/>
          <a:stretch>
            <a:fillRect/>
          </a:stretch>
        </p:blipFill>
        <p:spPr bwMode="auto">
          <a:xfrm>
            <a:off x="1115616" y="5877272"/>
            <a:ext cx="2771775" cy="485775"/>
          </a:xfrm>
          <a:prstGeom prst="rect">
            <a:avLst/>
          </a:prstGeom>
          <a:noFill/>
          <a:ln w="9525">
            <a:noFill/>
            <a:miter lim="800000"/>
            <a:headEnd/>
            <a:tailEnd/>
          </a:ln>
        </p:spPr>
      </p:pic>
      <p:sp>
        <p:nvSpPr>
          <p:cNvPr id="33" name="9 Flecha derecha"/>
          <p:cNvSpPr>
            <a:spLocks noChangeArrowheads="1"/>
          </p:cNvSpPr>
          <p:nvPr/>
        </p:nvSpPr>
        <p:spPr bwMode="auto">
          <a:xfrm>
            <a:off x="4168949" y="5714975"/>
            <a:ext cx="576263" cy="231775"/>
          </a:xfrm>
          <a:prstGeom prst="rightArrow">
            <a:avLst>
              <a:gd name="adj1" fmla="val 50000"/>
              <a:gd name="adj2" fmla="val 49991"/>
            </a:avLst>
          </a:prstGeom>
          <a:solidFill>
            <a:schemeClr val="accent1"/>
          </a:solidFill>
          <a:ln w="9525" algn="ctr">
            <a:solidFill>
              <a:schemeClr val="tx1"/>
            </a:solidFill>
            <a:round/>
            <a:headEnd/>
            <a:tailEnd/>
          </a:ln>
        </p:spPr>
        <p:txBody>
          <a:bodyPr/>
          <a:lstStyle/>
          <a:p>
            <a:endParaRPr lang="es-ES"/>
          </a:p>
        </p:txBody>
      </p:sp>
      <p:pic>
        <p:nvPicPr>
          <p:cNvPr id="129032" name="Picture 8"/>
          <p:cNvPicPr>
            <a:picLocks noChangeAspect="1" noChangeArrowheads="1"/>
          </p:cNvPicPr>
          <p:nvPr/>
        </p:nvPicPr>
        <p:blipFill>
          <a:blip r:embed="rId8" cstate="print"/>
          <a:srcRect/>
          <a:stretch>
            <a:fillRect/>
          </a:stretch>
        </p:blipFill>
        <p:spPr bwMode="auto">
          <a:xfrm>
            <a:off x="4817021" y="5642967"/>
            <a:ext cx="619125" cy="400050"/>
          </a:xfrm>
          <a:prstGeom prst="rect">
            <a:avLst/>
          </a:prstGeom>
          <a:noFill/>
          <a:ln w="9525">
            <a:noFill/>
            <a:miter lim="800000"/>
            <a:headEnd/>
            <a:tailEnd/>
          </a:ln>
        </p:spPr>
      </p:pic>
      <p:pic>
        <p:nvPicPr>
          <p:cNvPr id="129033" name="Picture 9"/>
          <p:cNvPicPr>
            <a:picLocks noChangeAspect="1" noChangeArrowheads="1"/>
          </p:cNvPicPr>
          <p:nvPr/>
        </p:nvPicPr>
        <p:blipFill>
          <a:blip r:embed="rId9" cstate="print"/>
          <a:srcRect/>
          <a:stretch>
            <a:fillRect/>
          </a:stretch>
        </p:blipFill>
        <p:spPr bwMode="auto">
          <a:xfrm>
            <a:off x="5171135" y="5723853"/>
            <a:ext cx="2162175" cy="228600"/>
          </a:xfrm>
          <a:prstGeom prst="rect">
            <a:avLst/>
          </a:prstGeom>
          <a:noFill/>
          <a:ln w="9525">
            <a:noFill/>
            <a:miter lim="800000"/>
            <a:headEnd/>
            <a:tailEnd/>
          </a:ln>
        </p:spPr>
      </p:pic>
      <p:pic>
        <p:nvPicPr>
          <p:cNvPr id="129035" name="Picture 11"/>
          <p:cNvPicPr>
            <a:picLocks noChangeAspect="1" noChangeArrowheads="1"/>
          </p:cNvPicPr>
          <p:nvPr/>
        </p:nvPicPr>
        <p:blipFill>
          <a:blip r:embed="rId10" cstate="print"/>
          <a:srcRect/>
          <a:stretch>
            <a:fillRect/>
          </a:stretch>
        </p:blipFill>
        <p:spPr bwMode="auto">
          <a:xfrm>
            <a:off x="3619872" y="2996952"/>
            <a:ext cx="1600200" cy="409575"/>
          </a:xfrm>
          <a:prstGeom prst="rect">
            <a:avLst/>
          </a:prstGeom>
          <a:noFill/>
          <a:ln w="9525">
            <a:noFill/>
            <a:miter lim="800000"/>
            <a:headEnd/>
            <a:tailEnd/>
          </a:ln>
        </p:spPr>
      </p:pic>
      <p:sp>
        <p:nvSpPr>
          <p:cNvPr id="39" name="31 Rectángulo redondeado"/>
          <p:cNvSpPr>
            <a:spLocks noChangeArrowheads="1"/>
          </p:cNvSpPr>
          <p:nvPr/>
        </p:nvSpPr>
        <p:spPr bwMode="auto">
          <a:xfrm>
            <a:off x="4331074" y="3060082"/>
            <a:ext cx="864096" cy="288925"/>
          </a:xfrm>
          <a:prstGeom prst="roundRect">
            <a:avLst>
              <a:gd name="adj" fmla="val 16667"/>
            </a:avLst>
          </a:prstGeom>
          <a:solidFill>
            <a:srgbClr val="FF0000">
              <a:alpha val="23137"/>
            </a:srgbClr>
          </a:solidFill>
          <a:ln w="9525" algn="ctr">
            <a:solidFill>
              <a:schemeClr val="tx1"/>
            </a:solidFill>
            <a:round/>
            <a:headEnd/>
            <a:tailEnd/>
          </a:ln>
        </p:spPr>
        <p:txBody>
          <a:bodyPr/>
          <a:lstStyle/>
          <a:p>
            <a:endParaRPr lang="es-ES"/>
          </a:p>
        </p:txBody>
      </p:sp>
      <p:sp>
        <p:nvSpPr>
          <p:cNvPr id="40" name="11 Rectángulo redondeado"/>
          <p:cNvSpPr>
            <a:spLocks noChangeArrowheads="1"/>
          </p:cNvSpPr>
          <p:nvPr/>
        </p:nvSpPr>
        <p:spPr bwMode="auto">
          <a:xfrm>
            <a:off x="2439378" y="4543461"/>
            <a:ext cx="792088" cy="288925"/>
          </a:xfrm>
          <a:prstGeom prst="roundRect">
            <a:avLst>
              <a:gd name="adj" fmla="val 16667"/>
            </a:avLst>
          </a:prstGeom>
          <a:solidFill>
            <a:srgbClr val="66FF33">
              <a:alpha val="23137"/>
            </a:srgbClr>
          </a:solidFill>
          <a:ln w="9525" algn="ctr">
            <a:solidFill>
              <a:srgbClr val="66FF33"/>
            </a:solidFill>
            <a:round/>
            <a:headEnd/>
            <a:tailEnd/>
          </a:ln>
        </p:spPr>
        <p:txBody>
          <a:bodyPr/>
          <a:lstStyle/>
          <a:p>
            <a:endParaRPr lang="es-ES"/>
          </a:p>
        </p:txBody>
      </p:sp>
      <p:sp>
        <p:nvSpPr>
          <p:cNvPr id="41" name="40 CuadroTexto"/>
          <p:cNvSpPr txBox="1"/>
          <p:nvPr/>
        </p:nvSpPr>
        <p:spPr>
          <a:xfrm>
            <a:off x="4796471" y="4946729"/>
            <a:ext cx="1579278" cy="400110"/>
          </a:xfrm>
          <a:prstGeom prst="rect">
            <a:avLst/>
          </a:prstGeom>
          <a:noFill/>
        </p:spPr>
        <p:txBody>
          <a:bodyPr wrap="none" rtlCol="0">
            <a:spAutoFit/>
          </a:bodyPr>
          <a:lstStyle/>
          <a:p>
            <a:r>
              <a:rPr lang="es-ES" sz="2000" i="0" dirty="0" err="1" smtClean="0"/>
              <a:t>Closed</a:t>
            </a:r>
            <a:r>
              <a:rPr lang="es-ES" sz="2000" i="0" dirty="0" smtClean="0"/>
              <a:t> -</a:t>
            </a:r>
            <a:r>
              <a:rPr lang="es-ES" sz="2000" i="0" dirty="0" err="1" smtClean="0"/>
              <a:t>loop</a:t>
            </a:r>
            <a:endParaRPr lang="es-ES" sz="2000" i="0" dirty="0"/>
          </a:p>
        </p:txBody>
      </p:sp>
      <p:sp>
        <p:nvSpPr>
          <p:cNvPr id="29" name="28 Rectángulo redondeado"/>
          <p:cNvSpPr/>
          <p:nvPr/>
        </p:nvSpPr>
        <p:spPr bwMode="auto">
          <a:xfrm>
            <a:off x="3275856" y="1282005"/>
            <a:ext cx="745480" cy="288032"/>
          </a:xfrm>
          <a:prstGeom prst="roundRect">
            <a:avLst/>
          </a:prstGeom>
          <a:solidFill>
            <a:srgbClr val="FF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30" name="29 Rectángulo redondeado"/>
          <p:cNvSpPr/>
          <p:nvPr/>
        </p:nvSpPr>
        <p:spPr bwMode="auto">
          <a:xfrm>
            <a:off x="3021732" y="2074093"/>
            <a:ext cx="745480" cy="288032"/>
          </a:xfrm>
          <a:prstGeom prst="roundRect">
            <a:avLst/>
          </a:prstGeom>
          <a:solidFill>
            <a:srgbClr val="FF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32" name="31 CuadroTexto"/>
          <p:cNvSpPr txBox="1"/>
          <p:nvPr/>
        </p:nvSpPr>
        <p:spPr>
          <a:xfrm>
            <a:off x="1848696" y="886728"/>
            <a:ext cx="5603624" cy="369332"/>
          </a:xfrm>
          <a:prstGeom prst="rect">
            <a:avLst/>
          </a:prstGeom>
          <a:noFill/>
        </p:spPr>
        <p:txBody>
          <a:bodyPr wrap="square" rtlCol="0">
            <a:spAutoFit/>
          </a:bodyPr>
          <a:lstStyle/>
          <a:p>
            <a:r>
              <a:rPr lang="en-US" sz="1800" i="0" dirty="0" smtClean="0"/>
              <a:t>quasi-steady-state </a:t>
            </a:r>
            <a:r>
              <a:rPr lang="en-US" sz="1800" i="0" dirty="0" err="1" smtClean="0"/>
              <a:t>equilibria</a:t>
            </a:r>
            <a:r>
              <a:rPr lang="en-US" sz="1800" i="0" dirty="0" smtClean="0"/>
              <a:t> of the boundary layer</a:t>
            </a:r>
            <a:endParaRPr lang="es-ES" sz="1800" i="0" dirty="0"/>
          </a:p>
        </p:txBody>
      </p:sp>
      <p:sp>
        <p:nvSpPr>
          <p:cNvPr id="34" name="33 CuadroTexto"/>
          <p:cNvSpPr txBox="1"/>
          <p:nvPr/>
        </p:nvSpPr>
        <p:spPr>
          <a:xfrm>
            <a:off x="1666280" y="2419221"/>
            <a:ext cx="1198598" cy="276999"/>
          </a:xfrm>
          <a:prstGeom prst="rect">
            <a:avLst/>
          </a:prstGeom>
          <a:noFill/>
        </p:spPr>
        <p:txBody>
          <a:bodyPr wrap="none" rtlCol="0">
            <a:spAutoFit/>
          </a:bodyPr>
          <a:lstStyle/>
          <a:p>
            <a:r>
              <a:rPr lang="es-ES" sz="1200" i="0" dirty="0" err="1" smtClean="0"/>
              <a:t>reduced</a:t>
            </a:r>
            <a:r>
              <a:rPr lang="es-ES" sz="1200" i="0" dirty="0" smtClean="0"/>
              <a:t> (</a:t>
            </a:r>
            <a:r>
              <a:rPr lang="es-ES" sz="1200" i="0" dirty="0" err="1" smtClean="0"/>
              <a:t>slow</a:t>
            </a:r>
            <a:r>
              <a:rPr lang="es-ES" sz="1200" i="0" dirty="0" smtClean="0"/>
              <a:t>)</a:t>
            </a:r>
            <a:endParaRPr lang="es-ES" sz="1200" i="0" dirty="0"/>
          </a:p>
        </p:txBody>
      </p:sp>
      <p:pic>
        <p:nvPicPr>
          <p:cNvPr id="35" name="Picture 16"/>
          <p:cNvPicPr>
            <a:picLocks noChangeAspect="1" noChangeArrowheads="1"/>
          </p:cNvPicPr>
          <p:nvPr/>
        </p:nvPicPr>
        <p:blipFill>
          <a:blip r:embed="rId11" cstate="print"/>
          <a:srcRect/>
          <a:stretch>
            <a:fillRect/>
          </a:stretch>
        </p:blipFill>
        <p:spPr bwMode="auto">
          <a:xfrm>
            <a:off x="2843808" y="2420888"/>
            <a:ext cx="1228725" cy="257175"/>
          </a:xfrm>
          <a:prstGeom prst="rect">
            <a:avLst/>
          </a:prstGeom>
          <a:noFill/>
          <a:ln w="9525">
            <a:noFill/>
            <a:miter lim="800000"/>
            <a:headEnd/>
            <a:tailEnd/>
          </a:ln>
        </p:spPr>
      </p:pic>
      <p:sp>
        <p:nvSpPr>
          <p:cNvPr id="38" name="37 CuadroTexto"/>
          <p:cNvSpPr txBox="1"/>
          <p:nvPr/>
        </p:nvSpPr>
        <p:spPr>
          <a:xfrm>
            <a:off x="3187028" y="2708920"/>
            <a:ext cx="2897140" cy="276999"/>
          </a:xfrm>
          <a:prstGeom prst="rect">
            <a:avLst/>
          </a:prstGeom>
          <a:noFill/>
        </p:spPr>
        <p:txBody>
          <a:bodyPr wrap="none" rtlCol="0">
            <a:spAutoFit/>
          </a:bodyPr>
          <a:lstStyle/>
          <a:p>
            <a:r>
              <a:rPr lang="es-ES" sz="1200" i="0" dirty="0" err="1" smtClean="0"/>
              <a:t>select</a:t>
            </a:r>
            <a:r>
              <a:rPr lang="es-ES" sz="1200" i="0" dirty="0" smtClean="0"/>
              <a:t> control </a:t>
            </a:r>
            <a:r>
              <a:rPr lang="es-ES" sz="1200" i="0" dirty="0" err="1" smtClean="0"/>
              <a:t>signal</a:t>
            </a:r>
            <a:r>
              <a:rPr lang="es-ES" sz="1200" i="0" dirty="0" smtClean="0"/>
              <a:t> </a:t>
            </a:r>
            <a:r>
              <a:rPr lang="es-ES" sz="1200" i="0" dirty="0" smtClean="0">
                <a:sym typeface="Symbol"/>
              </a:rPr>
              <a:t> target </a:t>
            </a:r>
            <a:r>
              <a:rPr lang="es-ES" sz="1200" i="0" dirty="0" err="1" smtClean="0">
                <a:sym typeface="Symbol"/>
              </a:rPr>
              <a:t>dynamics</a:t>
            </a:r>
            <a:endParaRPr lang="es-ES" sz="1200" i="0" dirty="0"/>
          </a:p>
        </p:txBody>
      </p:sp>
      <p:pic>
        <p:nvPicPr>
          <p:cNvPr id="12290" name="Picture 2"/>
          <p:cNvPicPr>
            <a:picLocks noChangeAspect="1" noChangeArrowheads="1"/>
          </p:cNvPicPr>
          <p:nvPr/>
        </p:nvPicPr>
        <p:blipFill>
          <a:blip r:embed="rId12" cstate="print"/>
          <a:srcRect/>
          <a:stretch>
            <a:fillRect/>
          </a:stretch>
        </p:blipFill>
        <p:spPr bwMode="auto">
          <a:xfrm>
            <a:off x="1979712" y="3645024"/>
            <a:ext cx="828675" cy="304800"/>
          </a:xfrm>
          <a:prstGeom prst="rect">
            <a:avLst/>
          </a:prstGeom>
          <a:noFill/>
          <a:ln w="9525">
            <a:noFill/>
            <a:miter lim="800000"/>
            <a:headEnd/>
            <a:tailEnd/>
          </a:ln>
        </p:spPr>
      </p:pic>
      <p:pic>
        <p:nvPicPr>
          <p:cNvPr id="12291" name="Picture 3"/>
          <p:cNvPicPr>
            <a:picLocks noChangeAspect="1" noChangeArrowheads="1"/>
          </p:cNvPicPr>
          <p:nvPr/>
        </p:nvPicPr>
        <p:blipFill>
          <a:blip r:embed="rId13" cstate="print"/>
          <a:srcRect/>
          <a:stretch>
            <a:fillRect/>
          </a:stretch>
        </p:blipFill>
        <p:spPr bwMode="auto">
          <a:xfrm>
            <a:off x="3564156" y="3409348"/>
            <a:ext cx="247650" cy="209550"/>
          </a:xfrm>
          <a:prstGeom prst="rect">
            <a:avLst/>
          </a:prstGeom>
          <a:noFill/>
          <a:ln w="9525">
            <a:noFill/>
            <a:miter lim="800000"/>
            <a:headEnd/>
            <a:tailEnd/>
          </a:ln>
        </p:spPr>
      </p:pic>
      <p:sp>
        <p:nvSpPr>
          <p:cNvPr id="42" name="41 CuadroTexto"/>
          <p:cNvSpPr txBox="1"/>
          <p:nvPr/>
        </p:nvSpPr>
        <p:spPr>
          <a:xfrm>
            <a:off x="3739471" y="3368025"/>
            <a:ext cx="1264577" cy="276999"/>
          </a:xfrm>
          <a:prstGeom prst="rect">
            <a:avLst/>
          </a:prstGeom>
          <a:noFill/>
        </p:spPr>
        <p:txBody>
          <a:bodyPr wrap="none" rtlCol="0">
            <a:spAutoFit/>
          </a:bodyPr>
          <a:lstStyle/>
          <a:p>
            <a:r>
              <a:rPr lang="es-ES" sz="1200" i="0" dirty="0" err="1" smtClean="0"/>
              <a:t>desired</a:t>
            </a:r>
            <a:r>
              <a:rPr lang="es-ES" sz="1200" i="0" dirty="0" smtClean="0"/>
              <a:t> </a:t>
            </a:r>
            <a:r>
              <a:rPr lang="es-ES" sz="1200" i="0" dirty="0" err="1" smtClean="0"/>
              <a:t>value</a:t>
            </a:r>
            <a:r>
              <a:rPr lang="es-ES" sz="1200" i="0" dirty="0" smtClean="0"/>
              <a:t> of</a:t>
            </a:r>
            <a:endParaRPr lang="es-ES" sz="1200" i="0" dirty="0"/>
          </a:p>
        </p:txBody>
      </p:sp>
      <p:pic>
        <p:nvPicPr>
          <p:cNvPr id="12292" name="Picture 4"/>
          <p:cNvPicPr>
            <a:picLocks noChangeAspect="1" noChangeArrowheads="1"/>
          </p:cNvPicPr>
          <p:nvPr/>
        </p:nvPicPr>
        <p:blipFill>
          <a:blip r:embed="rId14" cstate="print"/>
          <a:srcRect/>
          <a:stretch>
            <a:fillRect/>
          </a:stretch>
        </p:blipFill>
        <p:spPr bwMode="auto">
          <a:xfrm>
            <a:off x="5029572" y="3411797"/>
            <a:ext cx="152400" cy="180975"/>
          </a:xfrm>
          <a:prstGeom prst="rect">
            <a:avLst/>
          </a:prstGeom>
          <a:noFill/>
          <a:ln w="9525">
            <a:noFill/>
            <a:miter lim="800000"/>
            <a:headEnd/>
            <a:tailEnd/>
          </a:ln>
        </p:spPr>
      </p:pic>
      <p:sp>
        <p:nvSpPr>
          <p:cNvPr id="43" name="42 CuadroTexto"/>
          <p:cNvSpPr txBox="1"/>
          <p:nvPr/>
        </p:nvSpPr>
        <p:spPr>
          <a:xfrm>
            <a:off x="2801694" y="3677843"/>
            <a:ext cx="3989554" cy="276999"/>
          </a:xfrm>
          <a:prstGeom prst="rect">
            <a:avLst/>
          </a:prstGeom>
          <a:noFill/>
        </p:spPr>
        <p:txBody>
          <a:bodyPr wrap="none" rtlCol="0">
            <a:spAutoFit/>
          </a:bodyPr>
          <a:lstStyle/>
          <a:p>
            <a:r>
              <a:rPr lang="es-ES" sz="1200" i="0" dirty="0" smtClean="0">
                <a:sym typeface="Symbol"/>
              </a:rPr>
              <a:t> </a:t>
            </a:r>
            <a:r>
              <a:rPr lang="en-US" sz="1200" i="0" dirty="0" smtClean="0"/>
              <a:t>time constant that defines the desired dynamics for </a:t>
            </a:r>
            <a:endParaRPr lang="es-ES" sz="1200" i="0" dirty="0"/>
          </a:p>
        </p:txBody>
      </p:sp>
      <p:pic>
        <p:nvPicPr>
          <p:cNvPr id="44" name="Picture 4"/>
          <p:cNvPicPr>
            <a:picLocks noChangeAspect="1" noChangeArrowheads="1"/>
          </p:cNvPicPr>
          <p:nvPr/>
        </p:nvPicPr>
        <p:blipFill>
          <a:blip r:embed="rId14" cstate="print"/>
          <a:srcRect/>
          <a:stretch>
            <a:fillRect/>
          </a:stretch>
        </p:blipFill>
        <p:spPr bwMode="auto">
          <a:xfrm>
            <a:off x="6642553" y="3739018"/>
            <a:ext cx="152400" cy="180975"/>
          </a:xfrm>
          <a:prstGeom prst="rect">
            <a:avLst/>
          </a:prstGeom>
          <a:noFill/>
          <a:ln w="9525">
            <a:noFill/>
            <a:miter lim="800000"/>
            <a:headEnd/>
            <a:tailEnd/>
          </a:ln>
        </p:spPr>
      </p:pic>
    </p:spTree>
    <p:extLst>
      <p:ext uri="{BB962C8B-B14F-4D97-AF65-F5344CB8AC3E}">
        <p14:creationId xmlns:p14="http://schemas.microsoft.com/office/powerpoint/2010/main" val="4281011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ox(in)">
                                      <p:cBhvr>
                                        <p:cTn id="7" dur="500"/>
                                        <p:tgtEl>
                                          <p:spTgt spid="3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ox(in)">
                                      <p:cBhvr>
                                        <p:cTn id="10" dur="500"/>
                                        <p:tgtEl>
                                          <p:spTgt spid="29"/>
                                        </p:tgtEl>
                                      </p:cBhvr>
                                    </p:animEffect>
                                  </p:childTnLst>
                                </p:cTn>
                              </p:par>
                              <p:par>
                                <p:cTn id="11" presetID="4" presetClass="entr" presetSubtype="16" fill="hold" nodeType="withEffect">
                                  <p:stCondLst>
                                    <p:cond delay="0"/>
                                  </p:stCondLst>
                                  <p:childTnLst>
                                    <p:set>
                                      <p:cBhvr>
                                        <p:cTn id="12" dur="1" fill="hold">
                                          <p:stCondLst>
                                            <p:cond delay="0"/>
                                          </p:stCondLst>
                                        </p:cTn>
                                        <p:tgtEl>
                                          <p:spTgt spid="129026"/>
                                        </p:tgtEl>
                                        <p:attrNameLst>
                                          <p:attrName>style.visibility</p:attrName>
                                        </p:attrNameLst>
                                      </p:cBhvr>
                                      <p:to>
                                        <p:strVal val="visible"/>
                                      </p:to>
                                    </p:set>
                                    <p:animEffect transition="in" filter="box(in)">
                                      <p:cBhvr>
                                        <p:cTn id="13" dur="500"/>
                                        <p:tgtEl>
                                          <p:spTgt spid="129026"/>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ox(in)">
                                      <p:cBhvr>
                                        <p:cTn id="18" dur="500"/>
                                        <p:tgtEl>
                                          <p:spTgt spid="25"/>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ox(in)">
                                      <p:cBhvr>
                                        <p:cTn id="21" dur="500"/>
                                        <p:tgtEl>
                                          <p:spTgt spid="30"/>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box(in)">
                                      <p:cBhvr>
                                        <p:cTn id="24" dur="500"/>
                                        <p:tgtEl>
                                          <p:spTgt spid="34"/>
                                        </p:tgtEl>
                                      </p:cBhvr>
                                    </p:animEffect>
                                  </p:childTnLst>
                                </p:cTn>
                              </p:par>
                              <p:par>
                                <p:cTn id="25" presetID="4" presetClass="entr" presetSubtype="16"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box(in)">
                                      <p:cBhvr>
                                        <p:cTn id="27" dur="500"/>
                                        <p:tgtEl>
                                          <p:spTgt spid="35"/>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20489"/>
                                        </p:tgtEl>
                                        <p:attrNameLst>
                                          <p:attrName>style.visibility</p:attrName>
                                        </p:attrNameLst>
                                      </p:cBhvr>
                                      <p:to>
                                        <p:strVal val="visible"/>
                                      </p:to>
                                    </p:set>
                                    <p:animEffect transition="in" filter="box(in)">
                                      <p:cBhvr>
                                        <p:cTn id="30" dur="500"/>
                                        <p:tgtEl>
                                          <p:spTgt spid="20489"/>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20488"/>
                                        </p:tgtEl>
                                        <p:attrNameLst>
                                          <p:attrName>style.visibility</p:attrName>
                                        </p:attrNameLst>
                                      </p:cBhvr>
                                      <p:to>
                                        <p:strVal val="visible"/>
                                      </p:to>
                                    </p:set>
                                    <p:animEffect transition="in" filter="box(in)">
                                      <p:cBhvr>
                                        <p:cTn id="35" dur="500"/>
                                        <p:tgtEl>
                                          <p:spTgt spid="20488"/>
                                        </p:tgtEl>
                                      </p:cBhvr>
                                    </p:animEffect>
                                  </p:childTnLst>
                                </p:cTn>
                              </p:par>
                              <p:par>
                                <p:cTn id="36" presetID="4" presetClass="entr" presetSubtype="16" fill="hold" nodeType="withEffect">
                                  <p:stCondLst>
                                    <p:cond delay="0"/>
                                  </p:stCondLst>
                                  <p:childTnLst>
                                    <p:set>
                                      <p:cBhvr>
                                        <p:cTn id="37" dur="1" fill="hold">
                                          <p:stCondLst>
                                            <p:cond delay="0"/>
                                          </p:stCondLst>
                                        </p:cTn>
                                        <p:tgtEl>
                                          <p:spTgt spid="129027"/>
                                        </p:tgtEl>
                                        <p:attrNameLst>
                                          <p:attrName>style.visibility</p:attrName>
                                        </p:attrNameLst>
                                      </p:cBhvr>
                                      <p:to>
                                        <p:strVal val="visible"/>
                                      </p:to>
                                    </p:set>
                                    <p:animEffect transition="in" filter="box(in)">
                                      <p:cBhvr>
                                        <p:cTn id="38" dur="500"/>
                                        <p:tgtEl>
                                          <p:spTgt spid="129027"/>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box(in)">
                                      <p:cBhvr>
                                        <p:cTn id="43" dur="500"/>
                                        <p:tgtEl>
                                          <p:spTgt spid="38"/>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nodeType="clickEffect">
                                  <p:stCondLst>
                                    <p:cond delay="0"/>
                                  </p:stCondLst>
                                  <p:childTnLst>
                                    <p:set>
                                      <p:cBhvr>
                                        <p:cTn id="47" dur="1" fill="hold">
                                          <p:stCondLst>
                                            <p:cond delay="0"/>
                                          </p:stCondLst>
                                        </p:cTn>
                                        <p:tgtEl>
                                          <p:spTgt spid="129035"/>
                                        </p:tgtEl>
                                        <p:attrNameLst>
                                          <p:attrName>style.visibility</p:attrName>
                                        </p:attrNameLst>
                                      </p:cBhvr>
                                      <p:to>
                                        <p:strVal val="visible"/>
                                      </p:to>
                                    </p:set>
                                    <p:animEffect transition="in" filter="box(in)">
                                      <p:cBhvr>
                                        <p:cTn id="48" dur="500"/>
                                        <p:tgtEl>
                                          <p:spTgt spid="129035"/>
                                        </p:tgtEl>
                                      </p:cBhvr>
                                    </p:animEffect>
                                  </p:childTnLst>
                                </p:cTn>
                              </p:par>
                              <p:par>
                                <p:cTn id="49" presetID="4" presetClass="entr" presetSubtype="16"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box(in)">
                                      <p:cBhvr>
                                        <p:cTn id="51" dur="500"/>
                                        <p:tgtEl>
                                          <p:spTgt spid="39"/>
                                        </p:tgtEl>
                                      </p:cBhvr>
                                    </p:animEffect>
                                  </p:childTnLst>
                                </p:cTn>
                              </p:par>
                            </p:childTnLst>
                          </p:cTn>
                        </p:par>
                      </p:childTnLst>
                    </p:cTn>
                  </p:par>
                  <p:par>
                    <p:cTn id="52" fill="hold">
                      <p:stCondLst>
                        <p:cond delay="indefinite"/>
                      </p:stCondLst>
                      <p:childTnLst>
                        <p:par>
                          <p:cTn id="53" fill="hold">
                            <p:stCondLst>
                              <p:cond delay="0"/>
                            </p:stCondLst>
                            <p:childTnLst>
                              <p:par>
                                <p:cTn id="54" presetID="4" presetClass="entr" presetSubtype="16" fill="hold" nodeType="clickEffect">
                                  <p:stCondLst>
                                    <p:cond delay="0"/>
                                  </p:stCondLst>
                                  <p:childTnLst>
                                    <p:set>
                                      <p:cBhvr>
                                        <p:cTn id="55" dur="1" fill="hold">
                                          <p:stCondLst>
                                            <p:cond delay="0"/>
                                          </p:stCondLst>
                                        </p:cTn>
                                        <p:tgtEl>
                                          <p:spTgt spid="12290"/>
                                        </p:tgtEl>
                                        <p:attrNameLst>
                                          <p:attrName>style.visibility</p:attrName>
                                        </p:attrNameLst>
                                      </p:cBhvr>
                                      <p:to>
                                        <p:strVal val="visible"/>
                                      </p:to>
                                    </p:set>
                                    <p:animEffect transition="in" filter="box(in)">
                                      <p:cBhvr>
                                        <p:cTn id="56" dur="500"/>
                                        <p:tgtEl>
                                          <p:spTgt spid="12290"/>
                                        </p:tgtEl>
                                      </p:cBhvr>
                                    </p:animEffect>
                                  </p:childTnLst>
                                </p:cTn>
                              </p:par>
                              <p:par>
                                <p:cTn id="57" presetID="4" presetClass="entr" presetSubtype="16" fill="hold" nodeType="withEffect">
                                  <p:stCondLst>
                                    <p:cond delay="0"/>
                                  </p:stCondLst>
                                  <p:childTnLst>
                                    <p:set>
                                      <p:cBhvr>
                                        <p:cTn id="58" dur="1" fill="hold">
                                          <p:stCondLst>
                                            <p:cond delay="0"/>
                                          </p:stCondLst>
                                        </p:cTn>
                                        <p:tgtEl>
                                          <p:spTgt spid="12291"/>
                                        </p:tgtEl>
                                        <p:attrNameLst>
                                          <p:attrName>style.visibility</p:attrName>
                                        </p:attrNameLst>
                                      </p:cBhvr>
                                      <p:to>
                                        <p:strVal val="visible"/>
                                      </p:to>
                                    </p:set>
                                    <p:animEffect transition="in" filter="box(in)">
                                      <p:cBhvr>
                                        <p:cTn id="59" dur="500"/>
                                        <p:tgtEl>
                                          <p:spTgt spid="12291"/>
                                        </p:tgtEl>
                                      </p:cBhvr>
                                    </p:animEffect>
                                  </p:childTnLst>
                                </p:cTn>
                              </p:par>
                              <p:par>
                                <p:cTn id="60" presetID="4" presetClass="entr" presetSubtype="16"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box(in)">
                                      <p:cBhvr>
                                        <p:cTn id="62" dur="500"/>
                                        <p:tgtEl>
                                          <p:spTgt spid="42"/>
                                        </p:tgtEl>
                                      </p:cBhvr>
                                    </p:animEffect>
                                  </p:childTnLst>
                                </p:cTn>
                              </p:par>
                              <p:par>
                                <p:cTn id="63" presetID="4" presetClass="entr" presetSubtype="16" fill="hold" nodeType="withEffect">
                                  <p:stCondLst>
                                    <p:cond delay="0"/>
                                  </p:stCondLst>
                                  <p:childTnLst>
                                    <p:set>
                                      <p:cBhvr>
                                        <p:cTn id="64" dur="1" fill="hold">
                                          <p:stCondLst>
                                            <p:cond delay="0"/>
                                          </p:stCondLst>
                                        </p:cTn>
                                        <p:tgtEl>
                                          <p:spTgt spid="12292"/>
                                        </p:tgtEl>
                                        <p:attrNameLst>
                                          <p:attrName>style.visibility</p:attrName>
                                        </p:attrNameLst>
                                      </p:cBhvr>
                                      <p:to>
                                        <p:strVal val="visible"/>
                                      </p:to>
                                    </p:set>
                                    <p:animEffect transition="in" filter="box(in)">
                                      <p:cBhvr>
                                        <p:cTn id="65" dur="500"/>
                                        <p:tgtEl>
                                          <p:spTgt spid="12292"/>
                                        </p:tgtEl>
                                      </p:cBhvr>
                                    </p:animEffect>
                                  </p:childTnLst>
                                </p:cTn>
                              </p:par>
                              <p:par>
                                <p:cTn id="66" presetID="4" presetClass="entr" presetSubtype="16" fill="hold" grpId="0" nodeType="with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box(in)">
                                      <p:cBhvr>
                                        <p:cTn id="68" dur="500"/>
                                        <p:tgtEl>
                                          <p:spTgt spid="43"/>
                                        </p:tgtEl>
                                      </p:cBhvr>
                                    </p:animEffect>
                                  </p:childTnLst>
                                </p:cTn>
                              </p:par>
                              <p:par>
                                <p:cTn id="69" presetID="4" presetClass="entr" presetSubtype="16" fill="hold" nodeType="with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box(in)">
                                      <p:cBhvr>
                                        <p:cTn id="71" dur="500"/>
                                        <p:tgtEl>
                                          <p:spTgt spid="44"/>
                                        </p:tgtEl>
                                      </p:cBhvr>
                                    </p:animEffect>
                                  </p:childTnLst>
                                </p:cTn>
                              </p:par>
                            </p:childTnLst>
                          </p:cTn>
                        </p:par>
                      </p:childTnLst>
                    </p:cTn>
                  </p:par>
                  <p:par>
                    <p:cTn id="72" fill="hold">
                      <p:stCondLst>
                        <p:cond delay="indefinite"/>
                      </p:stCondLst>
                      <p:childTnLst>
                        <p:par>
                          <p:cTn id="73" fill="hold">
                            <p:stCondLst>
                              <p:cond delay="0"/>
                            </p:stCondLst>
                            <p:childTnLst>
                              <p:par>
                                <p:cTn id="74" presetID="4" presetClass="entr" presetSubtype="16" fill="hold" grpId="0" nodeType="clickEffect">
                                  <p:stCondLst>
                                    <p:cond delay="0"/>
                                  </p:stCondLst>
                                  <p:childTnLst>
                                    <p:set>
                                      <p:cBhvr>
                                        <p:cTn id="75" dur="1" fill="hold">
                                          <p:stCondLst>
                                            <p:cond delay="0"/>
                                          </p:stCondLst>
                                        </p:cTn>
                                        <p:tgtEl>
                                          <p:spTgt spid="20498"/>
                                        </p:tgtEl>
                                        <p:attrNameLst>
                                          <p:attrName>style.visibility</p:attrName>
                                        </p:attrNameLst>
                                      </p:cBhvr>
                                      <p:to>
                                        <p:strVal val="visible"/>
                                      </p:to>
                                    </p:set>
                                    <p:animEffect transition="in" filter="box(in)">
                                      <p:cBhvr>
                                        <p:cTn id="76" dur="500"/>
                                        <p:tgtEl>
                                          <p:spTgt spid="20498"/>
                                        </p:tgtEl>
                                      </p:cBhvr>
                                    </p:animEffect>
                                  </p:childTnLst>
                                </p:cTn>
                              </p:par>
                              <p:par>
                                <p:cTn id="77" presetID="4" presetClass="entr" presetSubtype="16" fill="hold" nodeType="withEffect">
                                  <p:stCondLst>
                                    <p:cond delay="0"/>
                                  </p:stCondLst>
                                  <p:childTnLst>
                                    <p:set>
                                      <p:cBhvr>
                                        <p:cTn id="78" dur="1" fill="hold">
                                          <p:stCondLst>
                                            <p:cond delay="0"/>
                                          </p:stCondLst>
                                        </p:cTn>
                                        <p:tgtEl>
                                          <p:spTgt spid="129029"/>
                                        </p:tgtEl>
                                        <p:attrNameLst>
                                          <p:attrName>style.visibility</p:attrName>
                                        </p:attrNameLst>
                                      </p:cBhvr>
                                      <p:to>
                                        <p:strVal val="visible"/>
                                      </p:to>
                                    </p:set>
                                    <p:animEffect transition="in" filter="box(in)">
                                      <p:cBhvr>
                                        <p:cTn id="79" dur="500"/>
                                        <p:tgtEl>
                                          <p:spTgt spid="129029"/>
                                        </p:tgtEl>
                                      </p:cBhvr>
                                    </p:animEffect>
                                  </p:childTnLst>
                                </p:cTn>
                              </p:par>
                              <p:par>
                                <p:cTn id="80" presetID="4" presetClass="entr" presetSubtype="16" fill="hold" grpId="0" nodeType="with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box(in)">
                                      <p:cBhvr>
                                        <p:cTn id="82" dur="500"/>
                                        <p:tgtEl>
                                          <p:spTgt spid="40"/>
                                        </p:tgtEl>
                                      </p:cBhvr>
                                    </p:animEffect>
                                  </p:childTnLst>
                                </p:cTn>
                              </p:par>
                            </p:childTnLst>
                          </p:cTn>
                        </p:par>
                      </p:childTnLst>
                    </p:cTn>
                  </p:par>
                  <p:par>
                    <p:cTn id="83" fill="hold">
                      <p:stCondLst>
                        <p:cond delay="indefinite"/>
                      </p:stCondLst>
                      <p:childTnLst>
                        <p:par>
                          <p:cTn id="84" fill="hold">
                            <p:stCondLst>
                              <p:cond delay="0"/>
                            </p:stCondLst>
                            <p:childTnLst>
                              <p:par>
                                <p:cTn id="85" presetID="4" presetClass="entr" presetSubtype="16" fill="hold" grpId="0" nodeType="click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box(in)">
                                      <p:cBhvr>
                                        <p:cTn id="87" dur="500"/>
                                        <p:tgtEl>
                                          <p:spTgt spid="31"/>
                                        </p:tgtEl>
                                      </p:cBhvr>
                                    </p:animEffect>
                                  </p:childTnLst>
                                </p:cTn>
                              </p:par>
                              <p:par>
                                <p:cTn id="88" presetID="4" presetClass="entr" presetSubtype="16" fill="hold" nodeType="withEffect">
                                  <p:stCondLst>
                                    <p:cond delay="0"/>
                                  </p:stCondLst>
                                  <p:childTnLst>
                                    <p:set>
                                      <p:cBhvr>
                                        <p:cTn id="89" dur="1" fill="hold">
                                          <p:stCondLst>
                                            <p:cond delay="0"/>
                                          </p:stCondLst>
                                        </p:cTn>
                                        <p:tgtEl>
                                          <p:spTgt spid="129030"/>
                                        </p:tgtEl>
                                        <p:attrNameLst>
                                          <p:attrName>style.visibility</p:attrName>
                                        </p:attrNameLst>
                                      </p:cBhvr>
                                      <p:to>
                                        <p:strVal val="visible"/>
                                      </p:to>
                                    </p:set>
                                    <p:animEffect transition="in" filter="box(in)">
                                      <p:cBhvr>
                                        <p:cTn id="90" dur="500"/>
                                        <p:tgtEl>
                                          <p:spTgt spid="129030"/>
                                        </p:tgtEl>
                                      </p:cBhvr>
                                    </p:animEffect>
                                  </p:childTnLst>
                                </p:cTn>
                              </p:par>
                              <p:par>
                                <p:cTn id="91" presetID="4" presetClass="entr" presetSubtype="16" fill="hold" nodeType="withEffect">
                                  <p:stCondLst>
                                    <p:cond delay="0"/>
                                  </p:stCondLst>
                                  <p:childTnLst>
                                    <p:set>
                                      <p:cBhvr>
                                        <p:cTn id="92" dur="1" fill="hold">
                                          <p:stCondLst>
                                            <p:cond delay="0"/>
                                          </p:stCondLst>
                                        </p:cTn>
                                        <p:tgtEl>
                                          <p:spTgt spid="129031"/>
                                        </p:tgtEl>
                                        <p:attrNameLst>
                                          <p:attrName>style.visibility</p:attrName>
                                        </p:attrNameLst>
                                      </p:cBhvr>
                                      <p:to>
                                        <p:strVal val="visible"/>
                                      </p:to>
                                    </p:set>
                                    <p:animEffect transition="in" filter="box(in)">
                                      <p:cBhvr>
                                        <p:cTn id="93" dur="500"/>
                                        <p:tgtEl>
                                          <p:spTgt spid="129031"/>
                                        </p:tgtEl>
                                      </p:cBhvr>
                                    </p:animEffect>
                                  </p:childTnLst>
                                </p:cTn>
                              </p:par>
                              <p:par>
                                <p:cTn id="94" presetID="4" presetClass="entr" presetSubtype="16" fill="hold" grpId="0" nodeType="with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box(in)">
                                      <p:cBhvr>
                                        <p:cTn id="96" dur="500"/>
                                        <p:tgtEl>
                                          <p:spTgt spid="33"/>
                                        </p:tgtEl>
                                      </p:cBhvr>
                                    </p:animEffect>
                                  </p:childTnLst>
                                </p:cTn>
                              </p:par>
                              <p:par>
                                <p:cTn id="97" presetID="4" presetClass="entr" presetSubtype="16" fill="hold" nodeType="withEffect">
                                  <p:stCondLst>
                                    <p:cond delay="0"/>
                                  </p:stCondLst>
                                  <p:childTnLst>
                                    <p:set>
                                      <p:cBhvr>
                                        <p:cTn id="98" dur="1" fill="hold">
                                          <p:stCondLst>
                                            <p:cond delay="0"/>
                                          </p:stCondLst>
                                        </p:cTn>
                                        <p:tgtEl>
                                          <p:spTgt spid="129033"/>
                                        </p:tgtEl>
                                        <p:attrNameLst>
                                          <p:attrName>style.visibility</p:attrName>
                                        </p:attrNameLst>
                                      </p:cBhvr>
                                      <p:to>
                                        <p:strVal val="visible"/>
                                      </p:to>
                                    </p:set>
                                    <p:animEffect transition="in" filter="box(in)">
                                      <p:cBhvr>
                                        <p:cTn id="99" dur="500"/>
                                        <p:tgtEl>
                                          <p:spTgt spid="129033"/>
                                        </p:tgtEl>
                                      </p:cBhvr>
                                    </p:animEffect>
                                  </p:childTnLst>
                                </p:cTn>
                              </p:par>
                              <p:par>
                                <p:cTn id="100" presetID="4" presetClass="entr" presetSubtype="16" fill="hold" nodeType="withEffect">
                                  <p:stCondLst>
                                    <p:cond delay="0"/>
                                  </p:stCondLst>
                                  <p:childTnLst>
                                    <p:set>
                                      <p:cBhvr>
                                        <p:cTn id="101" dur="1" fill="hold">
                                          <p:stCondLst>
                                            <p:cond delay="0"/>
                                          </p:stCondLst>
                                        </p:cTn>
                                        <p:tgtEl>
                                          <p:spTgt spid="129032"/>
                                        </p:tgtEl>
                                        <p:attrNameLst>
                                          <p:attrName>style.visibility</p:attrName>
                                        </p:attrNameLst>
                                      </p:cBhvr>
                                      <p:to>
                                        <p:strVal val="visible"/>
                                      </p:to>
                                    </p:set>
                                    <p:animEffect transition="in" filter="box(in)">
                                      <p:cBhvr>
                                        <p:cTn id="102" dur="500"/>
                                        <p:tgtEl>
                                          <p:spTgt spid="129032"/>
                                        </p:tgtEl>
                                      </p:cBhvr>
                                    </p:animEffect>
                                  </p:childTnLst>
                                </p:cTn>
                              </p:par>
                              <p:par>
                                <p:cTn id="103" presetID="4" presetClass="entr" presetSubtype="16" fill="hold" grpId="0" nodeType="withEffect">
                                  <p:stCondLst>
                                    <p:cond delay="0"/>
                                  </p:stCondLst>
                                  <p:childTnLst>
                                    <p:set>
                                      <p:cBhvr>
                                        <p:cTn id="104" dur="1" fill="hold">
                                          <p:stCondLst>
                                            <p:cond delay="0"/>
                                          </p:stCondLst>
                                        </p:cTn>
                                        <p:tgtEl>
                                          <p:spTgt spid="41"/>
                                        </p:tgtEl>
                                        <p:attrNameLst>
                                          <p:attrName>style.visibility</p:attrName>
                                        </p:attrNameLst>
                                      </p:cBhvr>
                                      <p:to>
                                        <p:strVal val="visible"/>
                                      </p:to>
                                    </p:set>
                                    <p:animEffect transition="in" filter="box(in)">
                                      <p:cBhvr>
                                        <p:cTn id="10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8" grpId="0" animBg="1"/>
      <p:bldP spid="20489" grpId="0" animBg="1"/>
      <p:bldP spid="20498" grpId="0" animBg="1"/>
      <p:bldP spid="31" grpId="0" animBg="1"/>
      <p:bldP spid="33" grpId="0" animBg="1"/>
      <p:bldP spid="39" grpId="0" animBg="1"/>
      <p:bldP spid="40" grpId="0" animBg="1"/>
      <p:bldP spid="41" grpId="0"/>
      <p:bldP spid="29" grpId="0" animBg="1"/>
      <p:bldP spid="30" grpId="0" animBg="1"/>
      <p:bldP spid="32" grpId="0"/>
      <p:bldP spid="34" grpId="0"/>
      <p:bldP spid="38" grpId="0"/>
      <p:bldP spid="42" grpId="0"/>
      <p:bldP spid="4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p:nvPr>
        </p:nvSpPr>
        <p:spPr/>
        <p:txBody>
          <a:bodyPr/>
          <a:lstStyle/>
          <a:p>
            <a:pPr eaLnBrk="1" hangingPunct="1"/>
            <a:r>
              <a:rPr lang="es-ES" sz="3600" dirty="0" smtClean="0"/>
              <a:t>TD 3TS Control </a:t>
            </a:r>
            <a:r>
              <a:rPr lang="es-ES" sz="3600" dirty="0" err="1" smtClean="0"/>
              <a:t>Strategy</a:t>
            </a:r>
            <a:r>
              <a:rPr lang="es-ES" sz="3600" dirty="0" smtClean="0"/>
              <a:t> </a:t>
            </a:r>
            <a:r>
              <a:rPr lang="es-ES" sz="2000" dirty="0" smtClean="0"/>
              <a:t>(</a:t>
            </a:r>
            <a:r>
              <a:rPr lang="es-ES" sz="1600" dirty="0" err="1" smtClean="0"/>
              <a:t>Example</a:t>
            </a:r>
            <a:r>
              <a:rPr lang="es-ES" sz="1600" dirty="0" smtClean="0"/>
              <a:t> - III</a:t>
            </a:r>
            <a:r>
              <a:rPr lang="es-ES" sz="2000" dirty="0" smtClean="0"/>
              <a:t>)</a:t>
            </a:r>
            <a:endParaRPr lang="es-ES" sz="3600" dirty="0" smtClean="0"/>
          </a:p>
        </p:txBody>
      </p:sp>
      <p:sp>
        <p:nvSpPr>
          <p:cNvPr id="30" name="3 Marcador de número de diapositiva"/>
          <p:cNvSpPr>
            <a:spLocks noGrp="1"/>
          </p:cNvSpPr>
          <p:nvPr>
            <p:ph type="sldNum" sz="quarter" idx="4294967295"/>
          </p:nvPr>
        </p:nvSpPr>
        <p:spPr>
          <a:xfrm>
            <a:off x="7042150" y="6243638"/>
            <a:ext cx="1905000" cy="457200"/>
          </a:xfrm>
          <a:prstGeom prst="rect">
            <a:avLst/>
          </a:prstGeom>
        </p:spPr>
        <p:txBody>
          <a:bodyPr/>
          <a:lstStyle/>
          <a:p>
            <a:pPr>
              <a:defRPr/>
            </a:pPr>
            <a:fld id="{8395C71D-A1E9-4C6C-95BC-D65559E1623D}" type="slidenum">
              <a:rPr lang="es-ES" smtClean="0"/>
              <a:pPr>
                <a:defRPr/>
              </a:pPr>
              <a:t>68</a:t>
            </a:fld>
            <a:endParaRPr lang="es-ES" dirty="0"/>
          </a:p>
        </p:txBody>
      </p:sp>
      <p:sp>
        <p:nvSpPr>
          <p:cNvPr id="31" name="4 CuadroTexto"/>
          <p:cNvSpPr txBox="1">
            <a:spLocks noChangeArrowheads="1"/>
          </p:cNvSpPr>
          <p:nvPr/>
        </p:nvSpPr>
        <p:spPr bwMode="auto">
          <a:xfrm>
            <a:off x="2483768" y="908720"/>
            <a:ext cx="4293163" cy="338554"/>
          </a:xfrm>
          <a:prstGeom prst="rect">
            <a:avLst/>
          </a:prstGeom>
          <a:noFill/>
          <a:ln w="9525">
            <a:noFill/>
            <a:miter lim="800000"/>
            <a:headEnd/>
            <a:tailEnd/>
          </a:ln>
        </p:spPr>
        <p:txBody>
          <a:bodyPr wrap="none">
            <a:spAutoFit/>
          </a:bodyPr>
          <a:lstStyle/>
          <a:p>
            <a:r>
              <a:rPr lang="en-US" sz="1600" b="1" i="0" dirty="0" smtClean="0"/>
              <a:t>2nd Stage of the TD Control Design – u</a:t>
            </a:r>
            <a:r>
              <a:rPr lang="en-US" sz="1600" b="1" i="0" baseline="-25000" dirty="0" smtClean="0"/>
              <a:t>1</a:t>
            </a:r>
            <a:endParaRPr lang="es-ES" sz="1600" b="1" i="0" baseline="-25000" dirty="0"/>
          </a:p>
        </p:txBody>
      </p:sp>
      <p:sp>
        <p:nvSpPr>
          <p:cNvPr id="53" name="32 Flecha derecha"/>
          <p:cNvSpPr>
            <a:spLocks noChangeArrowheads="1"/>
          </p:cNvSpPr>
          <p:nvPr/>
        </p:nvSpPr>
        <p:spPr bwMode="auto">
          <a:xfrm>
            <a:off x="3635896" y="1939707"/>
            <a:ext cx="576263" cy="231775"/>
          </a:xfrm>
          <a:prstGeom prst="rightArrow">
            <a:avLst>
              <a:gd name="adj1" fmla="val 50000"/>
              <a:gd name="adj2" fmla="val 49991"/>
            </a:avLst>
          </a:prstGeom>
          <a:solidFill>
            <a:schemeClr val="accent1"/>
          </a:solidFill>
          <a:ln w="9525" algn="ctr">
            <a:solidFill>
              <a:schemeClr val="tx1"/>
            </a:solidFill>
            <a:round/>
            <a:headEnd/>
            <a:tailEnd/>
          </a:ln>
        </p:spPr>
        <p:txBody>
          <a:bodyPr/>
          <a:lstStyle/>
          <a:p>
            <a:endParaRPr lang="es-ES"/>
          </a:p>
        </p:txBody>
      </p:sp>
      <p:pic>
        <p:nvPicPr>
          <p:cNvPr id="130056" name="Picture 8"/>
          <p:cNvPicPr>
            <a:picLocks noChangeAspect="1" noChangeArrowheads="1"/>
          </p:cNvPicPr>
          <p:nvPr/>
        </p:nvPicPr>
        <p:blipFill>
          <a:blip r:embed="rId2" cstate="print"/>
          <a:srcRect/>
          <a:stretch>
            <a:fillRect/>
          </a:stretch>
        </p:blipFill>
        <p:spPr bwMode="auto">
          <a:xfrm>
            <a:off x="3059832" y="1651675"/>
            <a:ext cx="1524000" cy="200025"/>
          </a:xfrm>
          <a:prstGeom prst="rect">
            <a:avLst/>
          </a:prstGeom>
          <a:noFill/>
          <a:ln w="9525">
            <a:noFill/>
            <a:miter lim="800000"/>
            <a:headEnd/>
            <a:tailEnd/>
          </a:ln>
        </p:spPr>
      </p:pic>
      <p:pic>
        <p:nvPicPr>
          <p:cNvPr id="130058" name="Picture 10"/>
          <p:cNvPicPr>
            <a:picLocks noChangeAspect="1" noChangeArrowheads="1"/>
          </p:cNvPicPr>
          <p:nvPr/>
        </p:nvPicPr>
        <p:blipFill>
          <a:blip r:embed="rId3" cstate="print"/>
          <a:srcRect/>
          <a:stretch>
            <a:fillRect/>
          </a:stretch>
        </p:blipFill>
        <p:spPr bwMode="auto">
          <a:xfrm>
            <a:off x="5079057" y="1573565"/>
            <a:ext cx="2228850" cy="438150"/>
          </a:xfrm>
          <a:prstGeom prst="rect">
            <a:avLst/>
          </a:prstGeom>
          <a:noFill/>
          <a:ln w="9525">
            <a:noFill/>
            <a:miter lim="800000"/>
            <a:headEnd/>
            <a:tailEnd/>
          </a:ln>
        </p:spPr>
      </p:pic>
      <p:pic>
        <p:nvPicPr>
          <p:cNvPr id="130059" name="Picture 11"/>
          <p:cNvPicPr>
            <a:picLocks noChangeAspect="1" noChangeArrowheads="1"/>
          </p:cNvPicPr>
          <p:nvPr/>
        </p:nvPicPr>
        <p:blipFill>
          <a:blip r:embed="rId4" cstate="print"/>
          <a:srcRect/>
          <a:stretch>
            <a:fillRect/>
          </a:stretch>
        </p:blipFill>
        <p:spPr bwMode="auto">
          <a:xfrm>
            <a:off x="5084421" y="2060848"/>
            <a:ext cx="1847850" cy="428625"/>
          </a:xfrm>
          <a:prstGeom prst="rect">
            <a:avLst/>
          </a:prstGeom>
          <a:noFill/>
          <a:ln w="9525">
            <a:noFill/>
            <a:miter lim="800000"/>
            <a:headEnd/>
            <a:tailEnd/>
          </a:ln>
        </p:spPr>
      </p:pic>
      <p:pic>
        <p:nvPicPr>
          <p:cNvPr id="130060" name="Picture 12"/>
          <p:cNvPicPr>
            <a:picLocks noChangeAspect="1" noChangeArrowheads="1"/>
          </p:cNvPicPr>
          <p:nvPr/>
        </p:nvPicPr>
        <p:blipFill>
          <a:blip r:embed="rId5" cstate="print"/>
          <a:srcRect/>
          <a:stretch>
            <a:fillRect/>
          </a:stretch>
        </p:blipFill>
        <p:spPr bwMode="auto">
          <a:xfrm>
            <a:off x="7379915" y="1645573"/>
            <a:ext cx="1152525" cy="295275"/>
          </a:xfrm>
          <a:prstGeom prst="rect">
            <a:avLst/>
          </a:prstGeom>
          <a:noFill/>
          <a:ln w="9525">
            <a:noFill/>
            <a:miter lim="800000"/>
            <a:headEnd/>
            <a:tailEnd/>
          </a:ln>
        </p:spPr>
      </p:pic>
      <p:pic>
        <p:nvPicPr>
          <p:cNvPr id="130061" name="Picture 13"/>
          <p:cNvPicPr>
            <a:picLocks noChangeAspect="1" noChangeArrowheads="1"/>
          </p:cNvPicPr>
          <p:nvPr/>
        </p:nvPicPr>
        <p:blipFill>
          <a:blip r:embed="rId6" cstate="print"/>
          <a:srcRect/>
          <a:stretch>
            <a:fillRect/>
          </a:stretch>
        </p:blipFill>
        <p:spPr bwMode="auto">
          <a:xfrm>
            <a:off x="3147789" y="3163441"/>
            <a:ext cx="3800475" cy="323850"/>
          </a:xfrm>
          <a:prstGeom prst="rect">
            <a:avLst/>
          </a:prstGeom>
          <a:noFill/>
          <a:ln w="9525">
            <a:noFill/>
            <a:miter lim="800000"/>
            <a:headEnd/>
            <a:tailEnd/>
          </a:ln>
        </p:spPr>
      </p:pic>
      <p:pic>
        <p:nvPicPr>
          <p:cNvPr id="130062" name="Picture 14"/>
          <p:cNvPicPr>
            <a:picLocks noChangeAspect="1" noChangeArrowheads="1"/>
          </p:cNvPicPr>
          <p:nvPr/>
        </p:nvPicPr>
        <p:blipFill>
          <a:blip r:embed="rId7" cstate="print"/>
          <a:srcRect/>
          <a:stretch>
            <a:fillRect/>
          </a:stretch>
        </p:blipFill>
        <p:spPr bwMode="auto">
          <a:xfrm>
            <a:off x="1851645" y="3235449"/>
            <a:ext cx="485775" cy="200025"/>
          </a:xfrm>
          <a:prstGeom prst="rect">
            <a:avLst/>
          </a:prstGeom>
          <a:noFill/>
          <a:ln w="9525">
            <a:noFill/>
            <a:miter lim="800000"/>
            <a:headEnd/>
            <a:tailEnd/>
          </a:ln>
        </p:spPr>
      </p:pic>
      <p:sp>
        <p:nvSpPr>
          <p:cNvPr id="64" name="32 Flecha derecha"/>
          <p:cNvSpPr>
            <a:spLocks noChangeArrowheads="1"/>
          </p:cNvSpPr>
          <p:nvPr/>
        </p:nvSpPr>
        <p:spPr bwMode="auto">
          <a:xfrm>
            <a:off x="2464205" y="3198953"/>
            <a:ext cx="576263" cy="231775"/>
          </a:xfrm>
          <a:prstGeom prst="rightArrow">
            <a:avLst>
              <a:gd name="adj1" fmla="val 50000"/>
              <a:gd name="adj2" fmla="val 49991"/>
            </a:avLst>
          </a:prstGeom>
          <a:solidFill>
            <a:schemeClr val="accent1"/>
          </a:solidFill>
          <a:ln w="9525" algn="ctr">
            <a:solidFill>
              <a:schemeClr val="tx1"/>
            </a:solidFill>
            <a:round/>
            <a:headEnd/>
            <a:tailEnd/>
          </a:ln>
        </p:spPr>
        <p:txBody>
          <a:bodyPr/>
          <a:lstStyle/>
          <a:p>
            <a:endParaRPr lang="es-ES"/>
          </a:p>
        </p:txBody>
      </p:sp>
      <p:pic>
        <p:nvPicPr>
          <p:cNvPr id="130063" name="Picture 15"/>
          <p:cNvPicPr>
            <a:picLocks noChangeAspect="1" noChangeArrowheads="1"/>
          </p:cNvPicPr>
          <p:nvPr/>
        </p:nvPicPr>
        <p:blipFill>
          <a:blip r:embed="rId8" cstate="print"/>
          <a:srcRect/>
          <a:stretch>
            <a:fillRect/>
          </a:stretch>
        </p:blipFill>
        <p:spPr bwMode="auto">
          <a:xfrm>
            <a:off x="5939110" y="3523481"/>
            <a:ext cx="2000250" cy="409575"/>
          </a:xfrm>
          <a:prstGeom prst="rect">
            <a:avLst/>
          </a:prstGeom>
          <a:noFill/>
          <a:ln w="9525">
            <a:noFill/>
            <a:miter lim="800000"/>
            <a:headEnd/>
            <a:tailEnd/>
          </a:ln>
        </p:spPr>
      </p:pic>
      <p:pic>
        <p:nvPicPr>
          <p:cNvPr id="35" name="Picture 6"/>
          <p:cNvPicPr>
            <a:picLocks noChangeAspect="1" noChangeArrowheads="1"/>
          </p:cNvPicPr>
          <p:nvPr/>
        </p:nvPicPr>
        <p:blipFill>
          <a:blip r:embed="rId9" cstate="print"/>
          <a:srcRect/>
          <a:stretch>
            <a:fillRect/>
          </a:stretch>
        </p:blipFill>
        <p:spPr bwMode="auto">
          <a:xfrm>
            <a:off x="323528" y="1651675"/>
            <a:ext cx="2733675" cy="809625"/>
          </a:xfrm>
          <a:prstGeom prst="rect">
            <a:avLst/>
          </a:prstGeom>
          <a:noFill/>
          <a:ln w="9525">
            <a:noFill/>
            <a:miter lim="800000"/>
            <a:headEnd/>
            <a:tailEnd/>
          </a:ln>
        </p:spPr>
      </p:pic>
      <p:sp>
        <p:nvSpPr>
          <p:cNvPr id="37" name="36 Estrella de 7 puntas"/>
          <p:cNvSpPr/>
          <p:nvPr/>
        </p:nvSpPr>
        <p:spPr bwMode="auto">
          <a:xfrm>
            <a:off x="4717157" y="2214883"/>
            <a:ext cx="142875" cy="142875"/>
          </a:xfrm>
          <a:prstGeom prst="star7">
            <a:avLst/>
          </a:prstGeom>
          <a:solidFill>
            <a:srgbClr val="FF0000"/>
          </a:solidFill>
          <a:ln w="9525" cap="flat" cmpd="sng" algn="ctr">
            <a:solidFill>
              <a:schemeClr val="tx1"/>
            </a:solidFill>
            <a:prstDash val="solid"/>
            <a:round/>
            <a:headEnd type="none" w="med" len="med"/>
            <a:tailEnd type="none" w="med" len="med"/>
          </a:ln>
          <a:effectLst/>
        </p:spPr>
        <p:txBody>
          <a:bodyPr/>
          <a:lstStyle/>
          <a:p>
            <a:pPr>
              <a:defRPr/>
            </a:pPr>
            <a:endParaRPr lang="es-ES"/>
          </a:p>
        </p:txBody>
      </p:sp>
      <p:sp>
        <p:nvSpPr>
          <p:cNvPr id="38" name="37 Estrella de 7 puntas"/>
          <p:cNvSpPr/>
          <p:nvPr/>
        </p:nvSpPr>
        <p:spPr bwMode="auto">
          <a:xfrm>
            <a:off x="4717157" y="1579667"/>
            <a:ext cx="142875" cy="144462"/>
          </a:xfrm>
          <a:prstGeom prst="star7">
            <a:avLst/>
          </a:prstGeom>
          <a:solidFill>
            <a:srgbClr val="FF0000"/>
          </a:solidFill>
          <a:ln w="9525" cap="flat" cmpd="sng" algn="ctr">
            <a:solidFill>
              <a:schemeClr val="tx1"/>
            </a:solidFill>
            <a:prstDash val="solid"/>
            <a:round/>
            <a:headEnd type="none" w="med" len="med"/>
            <a:tailEnd type="none" w="med" len="med"/>
          </a:ln>
          <a:effectLst/>
        </p:spPr>
        <p:txBody>
          <a:bodyPr/>
          <a:lstStyle/>
          <a:p>
            <a:pPr>
              <a:defRPr/>
            </a:pPr>
            <a:endParaRPr lang="es-ES"/>
          </a:p>
        </p:txBody>
      </p:sp>
      <p:sp>
        <p:nvSpPr>
          <p:cNvPr id="29" name="28 CuadroTexto"/>
          <p:cNvSpPr txBox="1"/>
          <p:nvPr/>
        </p:nvSpPr>
        <p:spPr>
          <a:xfrm>
            <a:off x="539552" y="1268760"/>
            <a:ext cx="3211841" cy="276999"/>
          </a:xfrm>
          <a:prstGeom prst="rect">
            <a:avLst/>
          </a:prstGeom>
          <a:noFill/>
        </p:spPr>
        <p:txBody>
          <a:bodyPr wrap="none" rtlCol="0">
            <a:spAutoFit/>
          </a:bodyPr>
          <a:lstStyle/>
          <a:p>
            <a:r>
              <a:rPr lang="es-ES" sz="1200" i="0" dirty="0" err="1" smtClean="0"/>
              <a:t>Closed</a:t>
            </a:r>
            <a:r>
              <a:rPr lang="es-ES" sz="1200" i="0" dirty="0" smtClean="0"/>
              <a:t> </a:t>
            </a:r>
            <a:r>
              <a:rPr lang="es-ES" sz="1200" i="0" dirty="0" err="1" smtClean="0"/>
              <a:t>loop</a:t>
            </a:r>
            <a:r>
              <a:rPr lang="es-ES" sz="1200" i="0" dirty="0" smtClean="0"/>
              <a:t> </a:t>
            </a:r>
            <a:r>
              <a:rPr lang="es-ES" sz="1200" i="0" dirty="0" err="1" smtClean="0"/>
              <a:t>boundary</a:t>
            </a:r>
            <a:r>
              <a:rPr lang="es-ES" sz="1200" i="0" dirty="0" smtClean="0"/>
              <a:t> </a:t>
            </a:r>
            <a:r>
              <a:rPr lang="es-ES" sz="1200" i="0" dirty="0" err="1"/>
              <a:t>layer</a:t>
            </a:r>
            <a:r>
              <a:rPr lang="es-ES" sz="1200" i="0" dirty="0"/>
              <a:t> (</a:t>
            </a:r>
            <a:r>
              <a:rPr lang="es-ES" sz="1200" i="0" dirty="0" err="1"/>
              <a:t>fast</a:t>
            </a:r>
            <a:r>
              <a:rPr lang="es-ES" sz="1200" i="0" dirty="0"/>
              <a:t>) </a:t>
            </a:r>
            <a:r>
              <a:rPr lang="es-ES" sz="1200" i="0" dirty="0" err="1"/>
              <a:t>subsystem</a:t>
            </a:r>
            <a:endParaRPr lang="es-ES" sz="1200" i="0" dirty="0"/>
          </a:p>
        </p:txBody>
      </p:sp>
      <p:pic>
        <p:nvPicPr>
          <p:cNvPr id="40" name="Picture 16"/>
          <p:cNvPicPr>
            <a:picLocks noChangeAspect="1" noChangeArrowheads="1"/>
          </p:cNvPicPr>
          <p:nvPr/>
        </p:nvPicPr>
        <p:blipFill>
          <a:blip r:embed="rId10" cstate="print"/>
          <a:srcRect/>
          <a:stretch>
            <a:fillRect/>
          </a:stretch>
        </p:blipFill>
        <p:spPr bwMode="auto">
          <a:xfrm>
            <a:off x="3733031" y="1299617"/>
            <a:ext cx="1343025" cy="257175"/>
          </a:xfrm>
          <a:prstGeom prst="rect">
            <a:avLst/>
          </a:prstGeom>
          <a:noFill/>
          <a:ln w="9525">
            <a:noFill/>
            <a:miter lim="800000"/>
            <a:headEnd/>
            <a:tailEnd/>
          </a:ln>
        </p:spPr>
      </p:pic>
      <p:sp>
        <p:nvSpPr>
          <p:cNvPr id="43" name="42 CuadroTexto"/>
          <p:cNvSpPr txBox="1"/>
          <p:nvPr/>
        </p:nvSpPr>
        <p:spPr>
          <a:xfrm>
            <a:off x="5508104" y="1412776"/>
            <a:ext cx="1198598" cy="276999"/>
          </a:xfrm>
          <a:prstGeom prst="rect">
            <a:avLst/>
          </a:prstGeom>
          <a:noFill/>
        </p:spPr>
        <p:txBody>
          <a:bodyPr wrap="none" rtlCol="0">
            <a:spAutoFit/>
          </a:bodyPr>
          <a:lstStyle/>
          <a:p>
            <a:r>
              <a:rPr lang="es-ES" sz="1200" i="0" dirty="0" err="1" smtClean="0"/>
              <a:t>reduced</a:t>
            </a:r>
            <a:r>
              <a:rPr lang="es-ES" sz="1200" i="0" dirty="0" smtClean="0"/>
              <a:t> (</a:t>
            </a:r>
            <a:r>
              <a:rPr lang="es-ES" sz="1200" i="0" dirty="0" err="1" smtClean="0"/>
              <a:t>slow</a:t>
            </a:r>
            <a:r>
              <a:rPr lang="es-ES" sz="1200" i="0" dirty="0" smtClean="0"/>
              <a:t>)</a:t>
            </a:r>
            <a:endParaRPr lang="es-ES" sz="1200" i="0" dirty="0"/>
          </a:p>
        </p:txBody>
      </p:sp>
      <p:sp>
        <p:nvSpPr>
          <p:cNvPr id="44" name="43 CuadroTexto"/>
          <p:cNvSpPr txBox="1"/>
          <p:nvPr/>
        </p:nvSpPr>
        <p:spPr>
          <a:xfrm>
            <a:off x="5508104" y="2386547"/>
            <a:ext cx="1615250" cy="276999"/>
          </a:xfrm>
          <a:prstGeom prst="rect">
            <a:avLst/>
          </a:prstGeom>
          <a:noFill/>
        </p:spPr>
        <p:txBody>
          <a:bodyPr wrap="none" rtlCol="0">
            <a:spAutoFit/>
          </a:bodyPr>
          <a:lstStyle/>
          <a:p>
            <a:r>
              <a:rPr lang="es-ES" sz="1200" i="0" dirty="0" err="1"/>
              <a:t>boundary</a:t>
            </a:r>
            <a:r>
              <a:rPr lang="es-ES" sz="1200" i="0" dirty="0"/>
              <a:t> </a:t>
            </a:r>
            <a:r>
              <a:rPr lang="es-ES" sz="1200" i="0" dirty="0" err="1"/>
              <a:t>layer</a:t>
            </a:r>
            <a:r>
              <a:rPr lang="es-ES" sz="1200" i="0" dirty="0"/>
              <a:t> (</a:t>
            </a:r>
            <a:r>
              <a:rPr lang="es-ES" sz="1200" i="0" dirty="0" err="1"/>
              <a:t>fast</a:t>
            </a:r>
            <a:r>
              <a:rPr lang="es-ES" sz="1200" i="0" dirty="0" smtClean="0"/>
              <a:t>)</a:t>
            </a:r>
            <a:endParaRPr lang="es-ES" sz="1200" i="0" dirty="0"/>
          </a:p>
        </p:txBody>
      </p:sp>
      <p:pic>
        <p:nvPicPr>
          <p:cNvPr id="45" name="Picture 15"/>
          <p:cNvPicPr>
            <a:picLocks noChangeAspect="1" noChangeArrowheads="1"/>
          </p:cNvPicPr>
          <p:nvPr/>
        </p:nvPicPr>
        <p:blipFill>
          <a:blip r:embed="rId11" cstate="print"/>
          <a:srcRect/>
          <a:stretch>
            <a:fillRect/>
          </a:stretch>
        </p:blipFill>
        <p:spPr bwMode="auto">
          <a:xfrm>
            <a:off x="7090680" y="2411947"/>
            <a:ext cx="1190625" cy="228600"/>
          </a:xfrm>
          <a:prstGeom prst="rect">
            <a:avLst/>
          </a:prstGeom>
          <a:noFill/>
          <a:ln w="9525">
            <a:noFill/>
            <a:miter lim="800000"/>
            <a:headEnd/>
            <a:tailEnd/>
          </a:ln>
        </p:spPr>
      </p:pic>
      <p:pic>
        <p:nvPicPr>
          <p:cNvPr id="46" name="Picture 16"/>
          <p:cNvPicPr>
            <a:picLocks noChangeAspect="1" noChangeArrowheads="1"/>
          </p:cNvPicPr>
          <p:nvPr/>
        </p:nvPicPr>
        <p:blipFill>
          <a:blip r:embed="rId12" cstate="print"/>
          <a:srcRect/>
          <a:stretch>
            <a:fillRect/>
          </a:stretch>
        </p:blipFill>
        <p:spPr bwMode="auto">
          <a:xfrm>
            <a:off x="6672932" y="1414443"/>
            <a:ext cx="1228725" cy="257175"/>
          </a:xfrm>
          <a:prstGeom prst="rect">
            <a:avLst/>
          </a:prstGeom>
          <a:noFill/>
          <a:ln w="9525">
            <a:noFill/>
            <a:miter lim="800000"/>
            <a:headEnd/>
            <a:tailEnd/>
          </a:ln>
        </p:spPr>
      </p:pic>
      <p:sp>
        <p:nvSpPr>
          <p:cNvPr id="48" name="47 CuadroTexto"/>
          <p:cNvSpPr txBox="1"/>
          <p:nvPr/>
        </p:nvSpPr>
        <p:spPr>
          <a:xfrm>
            <a:off x="1907704" y="2708920"/>
            <a:ext cx="3024336" cy="369332"/>
          </a:xfrm>
          <a:prstGeom prst="rect">
            <a:avLst/>
          </a:prstGeom>
          <a:noFill/>
        </p:spPr>
        <p:txBody>
          <a:bodyPr wrap="square" rtlCol="0">
            <a:spAutoFit/>
          </a:bodyPr>
          <a:lstStyle/>
          <a:p>
            <a:r>
              <a:rPr lang="en-US" sz="1800" i="0" dirty="0" smtClean="0"/>
              <a:t>quasi-steady-state </a:t>
            </a:r>
            <a:r>
              <a:rPr lang="en-US" sz="1800" i="0" dirty="0" err="1" smtClean="0"/>
              <a:t>equilibria</a:t>
            </a:r>
            <a:endParaRPr lang="es-ES" sz="1800" i="0" dirty="0"/>
          </a:p>
        </p:txBody>
      </p:sp>
      <p:sp>
        <p:nvSpPr>
          <p:cNvPr id="50" name="49 Rectángulo redondeado"/>
          <p:cNvSpPr/>
          <p:nvPr/>
        </p:nvSpPr>
        <p:spPr bwMode="auto">
          <a:xfrm>
            <a:off x="6215484" y="3140968"/>
            <a:ext cx="360040" cy="360040"/>
          </a:xfrm>
          <a:prstGeom prst="roundRect">
            <a:avLst/>
          </a:prstGeom>
          <a:solidFill>
            <a:srgbClr val="00B05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51" name="50 Rectángulo redondeado"/>
          <p:cNvSpPr/>
          <p:nvPr/>
        </p:nvSpPr>
        <p:spPr bwMode="auto">
          <a:xfrm>
            <a:off x="6405066" y="3573016"/>
            <a:ext cx="792088" cy="288032"/>
          </a:xfrm>
          <a:prstGeom prst="roundRect">
            <a:avLst/>
          </a:prstGeom>
          <a:solidFill>
            <a:srgbClr val="FF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pic>
        <p:nvPicPr>
          <p:cNvPr id="13314" name="Picture 2"/>
          <p:cNvPicPr>
            <a:picLocks noChangeAspect="1" noChangeArrowheads="1"/>
          </p:cNvPicPr>
          <p:nvPr/>
        </p:nvPicPr>
        <p:blipFill>
          <a:blip r:embed="rId13" cstate="print"/>
          <a:srcRect/>
          <a:stretch>
            <a:fillRect/>
          </a:stretch>
        </p:blipFill>
        <p:spPr bwMode="auto">
          <a:xfrm>
            <a:off x="4932040" y="2793628"/>
            <a:ext cx="1219200" cy="209550"/>
          </a:xfrm>
          <a:prstGeom prst="rect">
            <a:avLst/>
          </a:prstGeom>
          <a:noFill/>
          <a:ln w="9525">
            <a:noFill/>
            <a:miter lim="800000"/>
            <a:headEnd/>
            <a:tailEnd/>
          </a:ln>
        </p:spPr>
      </p:pic>
      <p:pic>
        <p:nvPicPr>
          <p:cNvPr id="13315" name="Picture 3"/>
          <p:cNvPicPr>
            <a:picLocks noChangeAspect="1" noChangeArrowheads="1"/>
          </p:cNvPicPr>
          <p:nvPr/>
        </p:nvPicPr>
        <p:blipFill>
          <a:blip r:embed="rId14" cstate="print"/>
          <a:srcRect/>
          <a:stretch>
            <a:fillRect/>
          </a:stretch>
        </p:blipFill>
        <p:spPr bwMode="auto">
          <a:xfrm>
            <a:off x="6228184" y="2793628"/>
            <a:ext cx="1247775" cy="209550"/>
          </a:xfrm>
          <a:prstGeom prst="rect">
            <a:avLst/>
          </a:prstGeom>
          <a:noFill/>
          <a:ln w="9525">
            <a:noFill/>
            <a:miter lim="800000"/>
            <a:headEnd/>
            <a:tailEnd/>
          </a:ln>
        </p:spPr>
      </p:pic>
      <p:pic>
        <p:nvPicPr>
          <p:cNvPr id="36" name="Picture 18"/>
          <p:cNvPicPr>
            <a:picLocks noChangeAspect="1" noChangeArrowheads="1"/>
          </p:cNvPicPr>
          <p:nvPr/>
        </p:nvPicPr>
        <p:blipFill>
          <a:blip r:embed="rId15" cstate="print"/>
          <a:srcRect/>
          <a:stretch>
            <a:fillRect/>
          </a:stretch>
        </p:blipFill>
        <p:spPr bwMode="auto">
          <a:xfrm>
            <a:off x="5229200" y="4959246"/>
            <a:ext cx="1143000" cy="285750"/>
          </a:xfrm>
          <a:prstGeom prst="rect">
            <a:avLst/>
          </a:prstGeom>
          <a:noFill/>
          <a:ln w="9525">
            <a:noFill/>
            <a:miter lim="800000"/>
            <a:headEnd/>
            <a:tailEnd/>
          </a:ln>
        </p:spPr>
      </p:pic>
      <p:pic>
        <p:nvPicPr>
          <p:cNvPr id="52" name="Picture 21"/>
          <p:cNvPicPr>
            <a:picLocks noChangeAspect="1" noChangeArrowheads="1"/>
          </p:cNvPicPr>
          <p:nvPr/>
        </p:nvPicPr>
        <p:blipFill>
          <a:blip r:embed="rId16" cstate="print"/>
          <a:srcRect/>
          <a:stretch>
            <a:fillRect/>
          </a:stretch>
        </p:blipFill>
        <p:spPr bwMode="auto">
          <a:xfrm>
            <a:off x="2745854" y="5390679"/>
            <a:ext cx="2762250" cy="247650"/>
          </a:xfrm>
          <a:prstGeom prst="rect">
            <a:avLst/>
          </a:prstGeom>
          <a:noFill/>
          <a:ln w="9525">
            <a:noFill/>
            <a:miter lim="800000"/>
            <a:headEnd/>
            <a:tailEnd/>
          </a:ln>
        </p:spPr>
      </p:pic>
      <p:sp>
        <p:nvSpPr>
          <p:cNvPr id="54" name="33 Rectángulo redondeado"/>
          <p:cNvSpPr>
            <a:spLocks noChangeArrowheads="1"/>
          </p:cNvSpPr>
          <p:nvPr/>
        </p:nvSpPr>
        <p:spPr bwMode="auto">
          <a:xfrm>
            <a:off x="2745854" y="5373216"/>
            <a:ext cx="792163" cy="287338"/>
          </a:xfrm>
          <a:prstGeom prst="roundRect">
            <a:avLst>
              <a:gd name="adj" fmla="val 16667"/>
            </a:avLst>
          </a:prstGeom>
          <a:solidFill>
            <a:srgbClr val="FF0000">
              <a:alpha val="23137"/>
            </a:srgbClr>
          </a:solidFill>
          <a:ln w="9525" algn="ctr">
            <a:solidFill>
              <a:srgbClr val="FF0000"/>
            </a:solidFill>
            <a:round/>
            <a:headEnd/>
            <a:tailEnd/>
          </a:ln>
        </p:spPr>
        <p:txBody>
          <a:bodyPr/>
          <a:lstStyle/>
          <a:p>
            <a:endParaRPr lang="es-ES"/>
          </a:p>
        </p:txBody>
      </p:sp>
      <p:pic>
        <p:nvPicPr>
          <p:cNvPr id="55" name="Picture 16"/>
          <p:cNvPicPr>
            <a:picLocks noChangeAspect="1" noChangeArrowheads="1"/>
          </p:cNvPicPr>
          <p:nvPr/>
        </p:nvPicPr>
        <p:blipFill>
          <a:blip r:embed="rId17" cstate="print"/>
          <a:srcRect/>
          <a:stretch>
            <a:fillRect/>
          </a:stretch>
        </p:blipFill>
        <p:spPr bwMode="auto">
          <a:xfrm>
            <a:off x="3131021" y="4415706"/>
            <a:ext cx="4105275" cy="276225"/>
          </a:xfrm>
          <a:prstGeom prst="rect">
            <a:avLst/>
          </a:prstGeom>
          <a:noFill/>
          <a:ln w="9525">
            <a:noFill/>
            <a:miter lim="800000"/>
            <a:headEnd/>
            <a:tailEnd/>
          </a:ln>
        </p:spPr>
      </p:pic>
      <p:pic>
        <p:nvPicPr>
          <p:cNvPr id="56" name="Picture 18"/>
          <p:cNvPicPr>
            <a:picLocks noChangeAspect="1" noChangeArrowheads="1"/>
          </p:cNvPicPr>
          <p:nvPr/>
        </p:nvPicPr>
        <p:blipFill>
          <a:blip r:embed="rId18" cstate="print"/>
          <a:srcRect/>
          <a:stretch>
            <a:fillRect/>
          </a:stretch>
        </p:blipFill>
        <p:spPr bwMode="auto">
          <a:xfrm>
            <a:off x="1043608" y="4199682"/>
            <a:ext cx="619125" cy="257175"/>
          </a:xfrm>
          <a:prstGeom prst="rect">
            <a:avLst/>
          </a:prstGeom>
          <a:noFill/>
          <a:ln w="9525">
            <a:noFill/>
            <a:miter lim="800000"/>
            <a:headEnd/>
            <a:tailEnd/>
          </a:ln>
        </p:spPr>
      </p:pic>
      <p:pic>
        <p:nvPicPr>
          <p:cNvPr id="57" name="Picture 19"/>
          <p:cNvPicPr>
            <a:picLocks noChangeAspect="1" noChangeArrowheads="1"/>
          </p:cNvPicPr>
          <p:nvPr/>
        </p:nvPicPr>
        <p:blipFill>
          <a:blip r:embed="rId19" cstate="print"/>
          <a:srcRect/>
          <a:stretch>
            <a:fillRect/>
          </a:stretch>
        </p:blipFill>
        <p:spPr bwMode="auto">
          <a:xfrm>
            <a:off x="899592" y="4775746"/>
            <a:ext cx="990600" cy="257175"/>
          </a:xfrm>
          <a:prstGeom prst="rect">
            <a:avLst/>
          </a:prstGeom>
          <a:noFill/>
          <a:ln w="9525">
            <a:noFill/>
            <a:miter lim="800000"/>
            <a:headEnd/>
            <a:tailEnd/>
          </a:ln>
        </p:spPr>
      </p:pic>
      <p:sp>
        <p:nvSpPr>
          <p:cNvPr id="58" name="32 Flecha derecha"/>
          <p:cNvSpPr>
            <a:spLocks noChangeArrowheads="1"/>
          </p:cNvSpPr>
          <p:nvPr/>
        </p:nvSpPr>
        <p:spPr bwMode="auto">
          <a:xfrm>
            <a:off x="2338933" y="4487714"/>
            <a:ext cx="576263" cy="231775"/>
          </a:xfrm>
          <a:prstGeom prst="rightArrow">
            <a:avLst>
              <a:gd name="adj1" fmla="val 50000"/>
              <a:gd name="adj2" fmla="val 49991"/>
            </a:avLst>
          </a:prstGeom>
          <a:solidFill>
            <a:schemeClr val="accent1"/>
          </a:solidFill>
          <a:ln w="9525" algn="ctr">
            <a:solidFill>
              <a:schemeClr val="tx1"/>
            </a:solidFill>
            <a:round/>
            <a:headEnd/>
            <a:tailEnd/>
          </a:ln>
        </p:spPr>
        <p:txBody>
          <a:bodyPr/>
          <a:lstStyle/>
          <a:p>
            <a:endParaRPr lang="es-ES"/>
          </a:p>
        </p:txBody>
      </p:sp>
      <p:sp>
        <p:nvSpPr>
          <p:cNvPr id="59" name="32 Rectángulo redondeado"/>
          <p:cNvSpPr>
            <a:spLocks noChangeArrowheads="1"/>
          </p:cNvSpPr>
          <p:nvPr/>
        </p:nvSpPr>
        <p:spPr bwMode="auto">
          <a:xfrm>
            <a:off x="6947445" y="4415706"/>
            <a:ext cx="287337" cy="288925"/>
          </a:xfrm>
          <a:prstGeom prst="roundRect">
            <a:avLst>
              <a:gd name="adj" fmla="val 16667"/>
            </a:avLst>
          </a:prstGeom>
          <a:solidFill>
            <a:srgbClr val="FF0000">
              <a:alpha val="23137"/>
            </a:srgbClr>
          </a:solidFill>
          <a:ln w="9525" algn="ctr">
            <a:noFill/>
            <a:round/>
            <a:headEnd/>
            <a:tailEnd/>
          </a:ln>
        </p:spPr>
        <p:txBody>
          <a:bodyPr/>
          <a:lstStyle/>
          <a:p>
            <a:endParaRPr lang="es-ES"/>
          </a:p>
        </p:txBody>
      </p:sp>
      <p:sp>
        <p:nvSpPr>
          <p:cNvPr id="60" name="59 CuadroTexto"/>
          <p:cNvSpPr txBox="1"/>
          <p:nvPr/>
        </p:nvSpPr>
        <p:spPr>
          <a:xfrm>
            <a:off x="2555776" y="3933056"/>
            <a:ext cx="4176464" cy="307777"/>
          </a:xfrm>
          <a:prstGeom prst="rect">
            <a:avLst/>
          </a:prstGeom>
          <a:noFill/>
        </p:spPr>
        <p:txBody>
          <a:bodyPr wrap="square" rtlCol="0">
            <a:spAutoFit/>
          </a:bodyPr>
          <a:lstStyle/>
          <a:p>
            <a:r>
              <a:rPr lang="es-ES" sz="1400" i="0" dirty="0" err="1" smtClean="0">
                <a:sym typeface="Symbol"/>
              </a:rPr>
              <a:t>Substituting</a:t>
            </a:r>
            <a:r>
              <a:rPr lang="es-ES" sz="1400" i="0" dirty="0" smtClean="0">
                <a:sym typeface="Symbol"/>
              </a:rPr>
              <a:t> </a:t>
            </a:r>
            <a:r>
              <a:rPr lang="es-ES" sz="1400" i="0" dirty="0" err="1" smtClean="0">
                <a:sym typeface="Symbol"/>
              </a:rPr>
              <a:t>both</a:t>
            </a:r>
            <a:r>
              <a:rPr lang="es-ES" sz="1400" i="0" dirty="0" smtClean="0">
                <a:sym typeface="Symbol"/>
              </a:rPr>
              <a:t> </a:t>
            </a:r>
            <a:r>
              <a:rPr lang="es-ES" sz="1400" i="0" dirty="0" err="1" smtClean="0">
                <a:sym typeface="Symbol"/>
              </a:rPr>
              <a:t>quasi-steady-state</a:t>
            </a:r>
            <a:r>
              <a:rPr lang="es-ES" sz="1400" i="0" dirty="0" smtClean="0">
                <a:sym typeface="Symbol"/>
              </a:rPr>
              <a:t> </a:t>
            </a:r>
            <a:r>
              <a:rPr lang="es-ES" sz="1400" i="0" dirty="0" err="1" smtClean="0">
                <a:sym typeface="Symbol"/>
              </a:rPr>
              <a:t>equilibria</a:t>
            </a:r>
            <a:endParaRPr lang="es-ES" sz="1400" i="0" dirty="0"/>
          </a:p>
        </p:txBody>
      </p:sp>
      <p:sp>
        <p:nvSpPr>
          <p:cNvPr id="61" name="60 Rectángulo redondeado"/>
          <p:cNvSpPr/>
          <p:nvPr/>
        </p:nvSpPr>
        <p:spPr bwMode="auto">
          <a:xfrm>
            <a:off x="1331640" y="4168825"/>
            <a:ext cx="360040" cy="360040"/>
          </a:xfrm>
          <a:prstGeom prst="roundRect">
            <a:avLst/>
          </a:prstGeom>
          <a:solidFill>
            <a:srgbClr val="00B05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62" name="61 Rectángulo redondeado"/>
          <p:cNvSpPr/>
          <p:nvPr/>
        </p:nvSpPr>
        <p:spPr bwMode="auto">
          <a:xfrm>
            <a:off x="1187624" y="4744889"/>
            <a:ext cx="792088" cy="288032"/>
          </a:xfrm>
          <a:prstGeom prst="roundRect">
            <a:avLst/>
          </a:prstGeom>
          <a:solidFill>
            <a:srgbClr val="FF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63" name="62 CuadroTexto"/>
          <p:cNvSpPr txBox="1"/>
          <p:nvPr/>
        </p:nvSpPr>
        <p:spPr>
          <a:xfrm>
            <a:off x="2319164" y="4971946"/>
            <a:ext cx="2897140" cy="276999"/>
          </a:xfrm>
          <a:prstGeom prst="rect">
            <a:avLst/>
          </a:prstGeom>
          <a:noFill/>
        </p:spPr>
        <p:txBody>
          <a:bodyPr wrap="none" rtlCol="0">
            <a:spAutoFit/>
          </a:bodyPr>
          <a:lstStyle/>
          <a:p>
            <a:r>
              <a:rPr lang="es-ES" sz="1200" i="0" dirty="0" err="1" smtClean="0"/>
              <a:t>select</a:t>
            </a:r>
            <a:r>
              <a:rPr lang="es-ES" sz="1200" i="0" dirty="0" smtClean="0"/>
              <a:t> control </a:t>
            </a:r>
            <a:r>
              <a:rPr lang="es-ES" sz="1200" i="0" dirty="0" err="1" smtClean="0"/>
              <a:t>signal</a:t>
            </a:r>
            <a:r>
              <a:rPr lang="es-ES" sz="1200" i="0" dirty="0" smtClean="0"/>
              <a:t> </a:t>
            </a:r>
            <a:r>
              <a:rPr lang="es-ES" sz="1200" i="0" dirty="0" smtClean="0">
                <a:sym typeface="Symbol"/>
              </a:rPr>
              <a:t> target </a:t>
            </a:r>
            <a:r>
              <a:rPr lang="es-ES" sz="1200" i="0" dirty="0" err="1" smtClean="0">
                <a:sym typeface="Symbol"/>
              </a:rPr>
              <a:t>dynamics</a:t>
            </a:r>
            <a:endParaRPr lang="es-ES" sz="1200" i="0" dirty="0"/>
          </a:p>
        </p:txBody>
      </p:sp>
      <p:pic>
        <p:nvPicPr>
          <p:cNvPr id="65" name="Picture 2"/>
          <p:cNvPicPr>
            <a:picLocks noChangeAspect="1" noChangeArrowheads="1"/>
          </p:cNvPicPr>
          <p:nvPr/>
        </p:nvPicPr>
        <p:blipFill>
          <a:blip r:embed="rId20" cstate="print"/>
          <a:srcRect/>
          <a:stretch>
            <a:fillRect/>
          </a:stretch>
        </p:blipFill>
        <p:spPr bwMode="auto">
          <a:xfrm>
            <a:off x="3425205" y="5776618"/>
            <a:ext cx="247650" cy="228600"/>
          </a:xfrm>
          <a:prstGeom prst="rect">
            <a:avLst/>
          </a:prstGeom>
          <a:noFill/>
          <a:ln w="9525">
            <a:noFill/>
            <a:miter lim="800000"/>
            <a:headEnd/>
            <a:tailEnd/>
          </a:ln>
        </p:spPr>
      </p:pic>
      <p:sp>
        <p:nvSpPr>
          <p:cNvPr id="66" name="65 CuadroTexto"/>
          <p:cNvSpPr txBox="1"/>
          <p:nvPr/>
        </p:nvSpPr>
        <p:spPr>
          <a:xfrm>
            <a:off x="3558194" y="5752307"/>
            <a:ext cx="1264577" cy="276999"/>
          </a:xfrm>
          <a:prstGeom prst="rect">
            <a:avLst/>
          </a:prstGeom>
          <a:noFill/>
        </p:spPr>
        <p:txBody>
          <a:bodyPr wrap="none" rtlCol="0">
            <a:spAutoFit/>
          </a:bodyPr>
          <a:lstStyle/>
          <a:p>
            <a:r>
              <a:rPr lang="es-ES" sz="1200" i="0" dirty="0" err="1" smtClean="0"/>
              <a:t>desired</a:t>
            </a:r>
            <a:r>
              <a:rPr lang="es-ES" sz="1200" i="0" dirty="0" smtClean="0"/>
              <a:t> </a:t>
            </a:r>
            <a:r>
              <a:rPr lang="es-ES" sz="1200" i="0" dirty="0" err="1" smtClean="0"/>
              <a:t>value</a:t>
            </a:r>
            <a:r>
              <a:rPr lang="es-ES" sz="1200" i="0" dirty="0" smtClean="0"/>
              <a:t> of</a:t>
            </a:r>
            <a:endParaRPr lang="es-ES" sz="1200" i="0" dirty="0"/>
          </a:p>
        </p:txBody>
      </p:sp>
      <p:sp>
        <p:nvSpPr>
          <p:cNvPr id="67" name="66 CuadroTexto"/>
          <p:cNvSpPr txBox="1"/>
          <p:nvPr/>
        </p:nvSpPr>
        <p:spPr>
          <a:xfrm>
            <a:off x="2377852" y="6001150"/>
            <a:ext cx="3989554" cy="276999"/>
          </a:xfrm>
          <a:prstGeom prst="rect">
            <a:avLst/>
          </a:prstGeom>
          <a:noFill/>
        </p:spPr>
        <p:txBody>
          <a:bodyPr wrap="none" rtlCol="0">
            <a:spAutoFit/>
          </a:bodyPr>
          <a:lstStyle/>
          <a:p>
            <a:r>
              <a:rPr lang="es-ES" sz="1200" i="0" dirty="0" smtClean="0">
                <a:sym typeface="Symbol"/>
              </a:rPr>
              <a:t> </a:t>
            </a:r>
            <a:r>
              <a:rPr lang="en-US" sz="1200" i="0" dirty="0" smtClean="0"/>
              <a:t>time constant that defines the desired dynamics for </a:t>
            </a:r>
            <a:endParaRPr lang="es-ES" sz="1200" i="0" dirty="0"/>
          </a:p>
        </p:txBody>
      </p:sp>
      <p:pic>
        <p:nvPicPr>
          <p:cNvPr id="68" name="Picture 3"/>
          <p:cNvPicPr>
            <a:picLocks noChangeAspect="1" noChangeArrowheads="1"/>
          </p:cNvPicPr>
          <p:nvPr/>
        </p:nvPicPr>
        <p:blipFill>
          <a:blip r:embed="rId21" cstate="print"/>
          <a:srcRect/>
          <a:stretch>
            <a:fillRect/>
          </a:stretch>
        </p:blipFill>
        <p:spPr bwMode="auto">
          <a:xfrm>
            <a:off x="4827265" y="5810526"/>
            <a:ext cx="142875" cy="133350"/>
          </a:xfrm>
          <a:prstGeom prst="rect">
            <a:avLst/>
          </a:prstGeom>
          <a:noFill/>
          <a:ln w="9525">
            <a:noFill/>
            <a:miter lim="800000"/>
            <a:headEnd/>
            <a:tailEnd/>
          </a:ln>
        </p:spPr>
      </p:pic>
      <p:pic>
        <p:nvPicPr>
          <p:cNvPr id="69" name="Picture 4"/>
          <p:cNvPicPr>
            <a:picLocks noChangeAspect="1" noChangeArrowheads="1"/>
          </p:cNvPicPr>
          <p:nvPr/>
        </p:nvPicPr>
        <p:blipFill>
          <a:blip r:embed="rId22" cstate="print"/>
          <a:srcRect/>
          <a:stretch>
            <a:fillRect/>
          </a:stretch>
        </p:blipFill>
        <p:spPr bwMode="auto">
          <a:xfrm>
            <a:off x="2195736" y="6021288"/>
            <a:ext cx="257175" cy="238125"/>
          </a:xfrm>
          <a:prstGeom prst="rect">
            <a:avLst/>
          </a:prstGeom>
          <a:noFill/>
          <a:ln w="9525">
            <a:noFill/>
            <a:miter lim="800000"/>
            <a:headEnd/>
            <a:tailEnd/>
          </a:ln>
        </p:spPr>
      </p:pic>
      <p:pic>
        <p:nvPicPr>
          <p:cNvPr id="70" name="Picture 3"/>
          <p:cNvPicPr>
            <a:picLocks noChangeAspect="1" noChangeArrowheads="1"/>
          </p:cNvPicPr>
          <p:nvPr/>
        </p:nvPicPr>
        <p:blipFill>
          <a:blip r:embed="rId21" cstate="print"/>
          <a:srcRect/>
          <a:stretch>
            <a:fillRect/>
          </a:stretch>
        </p:blipFill>
        <p:spPr bwMode="auto">
          <a:xfrm>
            <a:off x="6245076" y="6075316"/>
            <a:ext cx="142875" cy="133350"/>
          </a:xfrm>
          <a:prstGeom prst="rect">
            <a:avLst/>
          </a:prstGeom>
          <a:noFill/>
          <a:ln w="9525">
            <a:noFill/>
            <a:miter lim="800000"/>
            <a:headEnd/>
            <a:tailEnd/>
          </a:ln>
        </p:spPr>
      </p:pic>
      <p:sp>
        <p:nvSpPr>
          <p:cNvPr id="71" name="70 Rectángulo redondeado"/>
          <p:cNvSpPr/>
          <p:nvPr/>
        </p:nvSpPr>
        <p:spPr bwMode="auto">
          <a:xfrm>
            <a:off x="3995936" y="4406635"/>
            <a:ext cx="360040" cy="360040"/>
          </a:xfrm>
          <a:prstGeom prst="roundRect">
            <a:avLst/>
          </a:prstGeom>
          <a:solidFill>
            <a:srgbClr val="00B05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72" name="71 Rectángulo redondeado"/>
          <p:cNvSpPr/>
          <p:nvPr/>
        </p:nvSpPr>
        <p:spPr bwMode="auto">
          <a:xfrm>
            <a:off x="4368676" y="4432035"/>
            <a:ext cx="648072" cy="288032"/>
          </a:xfrm>
          <a:prstGeom prst="roundRect">
            <a:avLst/>
          </a:prstGeom>
          <a:solidFill>
            <a:srgbClr val="FF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3120089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ox(in)">
                                      <p:cBhvr>
                                        <p:cTn id="7" dur="500"/>
                                        <p:tgtEl>
                                          <p:spTgt spid="31"/>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ox(in)">
                                      <p:cBhvr>
                                        <p:cTn id="10" dur="500"/>
                                        <p:tgtEl>
                                          <p:spTgt spid="29"/>
                                        </p:tgtEl>
                                      </p:cBhvr>
                                    </p:animEffect>
                                  </p:childTnLst>
                                </p:cTn>
                              </p:par>
                              <p:par>
                                <p:cTn id="11" presetID="4" presetClass="entr" presetSubtype="16"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box(in)">
                                      <p:cBhvr>
                                        <p:cTn id="13" dur="500"/>
                                        <p:tgtEl>
                                          <p:spTgt spid="40"/>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box(in)">
                                      <p:cBhvr>
                                        <p:cTn id="18" dur="500"/>
                                        <p:tgtEl>
                                          <p:spTgt spid="35"/>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130056"/>
                                        </p:tgtEl>
                                        <p:attrNameLst>
                                          <p:attrName>style.visibility</p:attrName>
                                        </p:attrNameLst>
                                      </p:cBhvr>
                                      <p:to>
                                        <p:strVal val="visible"/>
                                      </p:to>
                                    </p:set>
                                    <p:animEffect transition="in" filter="box(in)">
                                      <p:cBhvr>
                                        <p:cTn id="23" dur="500"/>
                                        <p:tgtEl>
                                          <p:spTgt spid="130056"/>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box(in)">
                                      <p:cBhvr>
                                        <p:cTn id="26" dur="500"/>
                                        <p:tgtEl>
                                          <p:spTgt spid="53"/>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ox(in)">
                                      <p:cBhvr>
                                        <p:cTn id="31" dur="500"/>
                                        <p:tgtEl>
                                          <p:spTgt spid="43"/>
                                        </p:tgtEl>
                                      </p:cBhvr>
                                    </p:animEffect>
                                  </p:childTnLst>
                                </p:cTn>
                              </p:par>
                              <p:par>
                                <p:cTn id="32" presetID="4" presetClass="entr" presetSubtype="16"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box(in)">
                                      <p:cBhvr>
                                        <p:cTn id="34" dur="500"/>
                                        <p:tgtEl>
                                          <p:spTgt spid="46"/>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box(in)">
                                      <p:cBhvr>
                                        <p:cTn id="37" dur="500"/>
                                        <p:tgtEl>
                                          <p:spTgt spid="38"/>
                                        </p:tgtEl>
                                      </p:cBhvr>
                                    </p:animEffect>
                                  </p:childTnLst>
                                </p:cTn>
                              </p:par>
                              <p:par>
                                <p:cTn id="38" presetID="4" presetClass="entr" presetSubtype="16" fill="hold" nodeType="withEffect">
                                  <p:stCondLst>
                                    <p:cond delay="0"/>
                                  </p:stCondLst>
                                  <p:childTnLst>
                                    <p:set>
                                      <p:cBhvr>
                                        <p:cTn id="39" dur="1" fill="hold">
                                          <p:stCondLst>
                                            <p:cond delay="0"/>
                                          </p:stCondLst>
                                        </p:cTn>
                                        <p:tgtEl>
                                          <p:spTgt spid="130058"/>
                                        </p:tgtEl>
                                        <p:attrNameLst>
                                          <p:attrName>style.visibility</p:attrName>
                                        </p:attrNameLst>
                                      </p:cBhvr>
                                      <p:to>
                                        <p:strVal val="visible"/>
                                      </p:to>
                                    </p:set>
                                    <p:animEffect transition="in" filter="box(in)">
                                      <p:cBhvr>
                                        <p:cTn id="40" dur="500"/>
                                        <p:tgtEl>
                                          <p:spTgt spid="130058"/>
                                        </p:tgtEl>
                                      </p:cBhvr>
                                    </p:animEffect>
                                  </p:childTnLst>
                                </p:cTn>
                              </p:par>
                              <p:par>
                                <p:cTn id="41" presetID="4" presetClass="entr" presetSubtype="16" fill="hold" nodeType="withEffect">
                                  <p:stCondLst>
                                    <p:cond delay="0"/>
                                  </p:stCondLst>
                                  <p:childTnLst>
                                    <p:set>
                                      <p:cBhvr>
                                        <p:cTn id="42" dur="1" fill="hold">
                                          <p:stCondLst>
                                            <p:cond delay="0"/>
                                          </p:stCondLst>
                                        </p:cTn>
                                        <p:tgtEl>
                                          <p:spTgt spid="130060"/>
                                        </p:tgtEl>
                                        <p:attrNameLst>
                                          <p:attrName>style.visibility</p:attrName>
                                        </p:attrNameLst>
                                      </p:cBhvr>
                                      <p:to>
                                        <p:strVal val="visible"/>
                                      </p:to>
                                    </p:set>
                                    <p:animEffect transition="in" filter="box(in)">
                                      <p:cBhvr>
                                        <p:cTn id="43" dur="500"/>
                                        <p:tgtEl>
                                          <p:spTgt spid="130060"/>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nodeType="click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box(in)">
                                      <p:cBhvr>
                                        <p:cTn id="48" dur="500"/>
                                        <p:tgtEl>
                                          <p:spTgt spid="45"/>
                                        </p:tgtEl>
                                      </p:cBhvr>
                                    </p:animEffect>
                                  </p:childTnLst>
                                </p:cTn>
                              </p:par>
                              <p:par>
                                <p:cTn id="49" presetID="4" presetClass="entr" presetSubtype="16"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box(in)">
                                      <p:cBhvr>
                                        <p:cTn id="51" dur="500"/>
                                        <p:tgtEl>
                                          <p:spTgt spid="44"/>
                                        </p:tgtEl>
                                      </p:cBhvr>
                                    </p:animEffect>
                                  </p:childTnLst>
                                </p:cTn>
                              </p:par>
                              <p:par>
                                <p:cTn id="52" presetID="4" presetClass="entr" presetSubtype="16" fill="hold" grpId="0" nodeType="with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box(in)">
                                      <p:cBhvr>
                                        <p:cTn id="54" dur="500"/>
                                        <p:tgtEl>
                                          <p:spTgt spid="37"/>
                                        </p:tgtEl>
                                      </p:cBhvr>
                                    </p:animEffect>
                                  </p:childTnLst>
                                </p:cTn>
                              </p:par>
                              <p:par>
                                <p:cTn id="55" presetID="4" presetClass="entr" presetSubtype="16" fill="hold" nodeType="withEffect">
                                  <p:stCondLst>
                                    <p:cond delay="0"/>
                                  </p:stCondLst>
                                  <p:childTnLst>
                                    <p:set>
                                      <p:cBhvr>
                                        <p:cTn id="56" dur="1" fill="hold">
                                          <p:stCondLst>
                                            <p:cond delay="0"/>
                                          </p:stCondLst>
                                        </p:cTn>
                                        <p:tgtEl>
                                          <p:spTgt spid="130059"/>
                                        </p:tgtEl>
                                        <p:attrNameLst>
                                          <p:attrName>style.visibility</p:attrName>
                                        </p:attrNameLst>
                                      </p:cBhvr>
                                      <p:to>
                                        <p:strVal val="visible"/>
                                      </p:to>
                                    </p:set>
                                    <p:animEffect transition="in" filter="box(in)">
                                      <p:cBhvr>
                                        <p:cTn id="57" dur="500"/>
                                        <p:tgtEl>
                                          <p:spTgt spid="130059"/>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box(in)">
                                      <p:cBhvr>
                                        <p:cTn id="62" dur="500"/>
                                        <p:tgtEl>
                                          <p:spTgt spid="48"/>
                                        </p:tgtEl>
                                      </p:cBhvr>
                                    </p:animEffect>
                                  </p:childTnLst>
                                </p:cTn>
                              </p:par>
                              <p:par>
                                <p:cTn id="63" presetID="4" presetClass="entr" presetSubtype="16" fill="hold" nodeType="withEffect">
                                  <p:stCondLst>
                                    <p:cond delay="0"/>
                                  </p:stCondLst>
                                  <p:childTnLst>
                                    <p:set>
                                      <p:cBhvr>
                                        <p:cTn id="64" dur="1" fill="hold">
                                          <p:stCondLst>
                                            <p:cond delay="0"/>
                                          </p:stCondLst>
                                        </p:cTn>
                                        <p:tgtEl>
                                          <p:spTgt spid="13314"/>
                                        </p:tgtEl>
                                        <p:attrNameLst>
                                          <p:attrName>style.visibility</p:attrName>
                                        </p:attrNameLst>
                                      </p:cBhvr>
                                      <p:to>
                                        <p:strVal val="visible"/>
                                      </p:to>
                                    </p:set>
                                    <p:animEffect transition="in" filter="box(in)">
                                      <p:cBhvr>
                                        <p:cTn id="65" dur="500"/>
                                        <p:tgtEl>
                                          <p:spTgt spid="13314"/>
                                        </p:tgtEl>
                                      </p:cBhvr>
                                    </p:animEffect>
                                  </p:childTnLst>
                                </p:cTn>
                              </p:par>
                              <p:par>
                                <p:cTn id="66" presetID="4" presetClass="entr" presetSubtype="16" fill="hold" nodeType="withEffect">
                                  <p:stCondLst>
                                    <p:cond delay="0"/>
                                  </p:stCondLst>
                                  <p:childTnLst>
                                    <p:set>
                                      <p:cBhvr>
                                        <p:cTn id="67" dur="1" fill="hold">
                                          <p:stCondLst>
                                            <p:cond delay="0"/>
                                          </p:stCondLst>
                                        </p:cTn>
                                        <p:tgtEl>
                                          <p:spTgt spid="13315"/>
                                        </p:tgtEl>
                                        <p:attrNameLst>
                                          <p:attrName>style.visibility</p:attrName>
                                        </p:attrNameLst>
                                      </p:cBhvr>
                                      <p:to>
                                        <p:strVal val="visible"/>
                                      </p:to>
                                    </p:set>
                                    <p:animEffect transition="in" filter="box(in)">
                                      <p:cBhvr>
                                        <p:cTn id="68" dur="500"/>
                                        <p:tgtEl>
                                          <p:spTgt spid="13315"/>
                                        </p:tgtEl>
                                      </p:cBhvr>
                                    </p:animEffect>
                                  </p:childTnLst>
                                </p:cTn>
                              </p:par>
                            </p:childTnLst>
                          </p:cTn>
                        </p:par>
                      </p:childTnLst>
                    </p:cTn>
                  </p:par>
                  <p:par>
                    <p:cTn id="69" fill="hold">
                      <p:stCondLst>
                        <p:cond delay="indefinite"/>
                      </p:stCondLst>
                      <p:childTnLst>
                        <p:par>
                          <p:cTn id="70" fill="hold">
                            <p:stCondLst>
                              <p:cond delay="0"/>
                            </p:stCondLst>
                            <p:childTnLst>
                              <p:par>
                                <p:cTn id="71" presetID="4" presetClass="entr" presetSubtype="16" fill="hold" nodeType="clickEffect">
                                  <p:stCondLst>
                                    <p:cond delay="0"/>
                                  </p:stCondLst>
                                  <p:childTnLst>
                                    <p:set>
                                      <p:cBhvr>
                                        <p:cTn id="72" dur="1" fill="hold">
                                          <p:stCondLst>
                                            <p:cond delay="0"/>
                                          </p:stCondLst>
                                        </p:cTn>
                                        <p:tgtEl>
                                          <p:spTgt spid="130062"/>
                                        </p:tgtEl>
                                        <p:attrNameLst>
                                          <p:attrName>style.visibility</p:attrName>
                                        </p:attrNameLst>
                                      </p:cBhvr>
                                      <p:to>
                                        <p:strVal val="visible"/>
                                      </p:to>
                                    </p:set>
                                    <p:animEffect transition="in" filter="box(in)">
                                      <p:cBhvr>
                                        <p:cTn id="73" dur="500"/>
                                        <p:tgtEl>
                                          <p:spTgt spid="130062"/>
                                        </p:tgtEl>
                                      </p:cBhvr>
                                    </p:animEffect>
                                  </p:childTnLst>
                                </p:cTn>
                              </p:par>
                              <p:par>
                                <p:cTn id="74" presetID="4" presetClass="entr" presetSubtype="16" fill="hold" grpId="0" nodeType="with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box(in)">
                                      <p:cBhvr>
                                        <p:cTn id="76" dur="500"/>
                                        <p:tgtEl>
                                          <p:spTgt spid="64"/>
                                        </p:tgtEl>
                                      </p:cBhvr>
                                    </p:animEffect>
                                  </p:childTnLst>
                                </p:cTn>
                              </p:par>
                              <p:par>
                                <p:cTn id="77" presetID="4" presetClass="entr" presetSubtype="16" fill="hold" nodeType="withEffect">
                                  <p:stCondLst>
                                    <p:cond delay="0"/>
                                  </p:stCondLst>
                                  <p:childTnLst>
                                    <p:set>
                                      <p:cBhvr>
                                        <p:cTn id="78" dur="1" fill="hold">
                                          <p:stCondLst>
                                            <p:cond delay="0"/>
                                          </p:stCondLst>
                                        </p:cTn>
                                        <p:tgtEl>
                                          <p:spTgt spid="130061"/>
                                        </p:tgtEl>
                                        <p:attrNameLst>
                                          <p:attrName>style.visibility</p:attrName>
                                        </p:attrNameLst>
                                      </p:cBhvr>
                                      <p:to>
                                        <p:strVal val="visible"/>
                                      </p:to>
                                    </p:set>
                                    <p:animEffect transition="in" filter="box(in)">
                                      <p:cBhvr>
                                        <p:cTn id="79" dur="500"/>
                                        <p:tgtEl>
                                          <p:spTgt spid="130061"/>
                                        </p:tgtEl>
                                      </p:cBhvr>
                                    </p:animEffect>
                                  </p:childTnLst>
                                </p:cTn>
                              </p:par>
                              <p:par>
                                <p:cTn id="80" presetID="4" presetClass="entr" presetSubtype="16" fill="hold" nodeType="withEffect">
                                  <p:stCondLst>
                                    <p:cond delay="0"/>
                                  </p:stCondLst>
                                  <p:childTnLst>
                                    <p:set>
                                      <p:cBhvr>
                                        <p:cTn id="81" dur="1" fill="hold">
                                          <p:stCondLst>
                                            <p:cond delay="0"/>
                                          </p:stCondLst>
                                        </p:cTn>
                                        <p:tgtEl>
                                          <p:spTgt spid="130063"/>
                                        </p:tgtEl>
                                        <p:attrNameLst>
                                          <p:attrName>style.visibility</p:attrName>
                                        </p:attrNameLst>
                                      </p:cBhvr>
                                      <p:to>
                                        <p:strVal val="visible"/>
                                      </p:to>
                                    </p:set>
                                    <p:animEffect transition="in" filter="box(in)">
                                      <p:cBhvr>
                                        <p:cTn id="82" dur="500"/>
                                        <p:tgtEl>
                                          <p:spTgt spid="130063"/>
                                        </p:tgtEl>
                                      </p:cBhvr>
                                    </p:animEffect>
                                  </p:childTnLst>
                                </p:cTn>
                              </p:par>
                              <p:par>
                                <p:cTn id="83" presetID="4" presetClass="entr" presetSubtype="16" fill="hold" grpId="0" nodeType="withEffect">
                                  <p:stCondLst>
                                    <p:cond delay="0"/>
                                  </p:stCondLst>
                                  <p:childTnLst>
                                    <p:set>
                                      <p:cBhvr>
                                        <p:cTn id="84" dur="1" fill="hold">
                                          <p:stCondLst>
                                            <p:cond delay="0"/>
                                          </p:stCondLst>
                                        </p:cTn>
                                        <p:tgtEl>
                                          <p:spTgt spid="51"/>
                                        </p:tgtEl>
                                        <p:attrNameLst>
                                          <p:attrName>style.visibility</p:attrName>
                                        </p:attrNameLst>
                                      </p:cBhvr>
                                      <p:to>
                                        <p:strVal val="visible"/>
                                      </p:to>
                                    </p:set>
                                    <p:animEffect transition="in" filter="box(in)">
                                      <p:cBhvr>
                                        <p:cTn id="85" dur="500"/>
                                        <p:tgtEl>
                                          <p:spTgt spid="51"/>
                                        </p:tgtEl>
                                      </p:cBhvr>
                                    </p:animEffect>
                                  </p:childTnLst>
                                </p:cTn>
                              </p:par>
                              <p:par>
                                <p:cTn id="86" presetID="4" presetClass="entr" presetSubtype="16" fill="hold" grpId="0" nodeType="withEffect">
                                  <p:stCondLst>
                                    <p:cond delay="0"/>
                                  </p:stCondLst>
                                  <p:childTnLst>
                                    <p:set>
                                      <p:cBhvr>
                                        <p:cTn id="87" dur="1" fill="hold">
                                          <p:stCondLst>
                                            <p:cond delay="0"/>
                                          </p:stCondLst>
                                        </p:cTn>
                                        <p:tgtEl>
                                          <p:spTgt spid="50"/>
                                        </p:tgtEl>
                                        <p:attrNameLst>
                                          <p:attrName>style.visibility</p:attrName>
                                        </p:attrNameLst>
                                      </p:cBhvr>
                                      <p:to>
                                        <p:strVal val="visible"/>
                                      </p:to>
                                    </p:set>
                                    <p:animEffect transition="in" filter="box(in)">
                                      <p:cBhvr>
                                        <p:cTn id="88" dur="500"/>
                                        <p:tgtEl>
                                          <p:spTgt spid="50"/>
                                        </p:tgtEl>
                                      </p:cBhvr>
                                    </p:animEffect>
                                  </p:childTnLst>
                                </p:cTn>
                              </p:par>
                            </p:childTnLst>
                          </p:cTn>
                        </p:par>
                      </p:childTnLst>
                    </p:cTn>
                  </p:par>
                  <p:par>
                    <p:cTn id="89" fill="hold">
                      <p:stCondLst>
                        <p:cond delay="indefinite"/>
                      </p:stCondLst>
                      <p:childTnLst>
                        <p:par>
                          <p:cTn id="90" fill="hold">
                            <p:stCondLst>
                              <p:cond delay="0"/>
                            </p:stCondLst>
                            <p:childTnLst>
                              <p:par>
                                <p:cTn id="91" presetID="4" presetClass="entr" presetSubtype="16" fill="hold" grpId="0" nodeType="clickEffect">
                                  <p:stCondLst>
                                    <p:cond delay="0"/>
                                  </p:stCondLst>
                                  <p:childTnLst>
                                    <p:set>
                                      <p:cBhvr>
                                        <p:cTn id="92" dur="1" fill="hold">
                                          <p:stCondLst>
                                            <p:cond delay="0"/>
                                          </p:stCondLst>
                                        </p:cTn>
                                        <p:tgtEl>
                                          <p:spTgt spid="60"/>
                                        </p:tgtEl>
                                        <p:attrNameLst>
                                          <p:attrName>style.visibility</p:attrName>
                                        </p:attrNameLst>
                                      </p:cBhvr>
                                      <p:to>
                                        <p:strVal val="visible"/>
                                      </p:to>
                                    </p:set>
                                    <p:animEffect transition="in" filter="box(in)">
                                      <p:cBhvr>
                                        <p:cTn id="93" dur="500"/>
                                        <p:tgtEl>
                                          <p:spTgt spid="60"/>
                                        </p:tgtEl>
                                      </p:cBhvr>
                                    </p:animEffect>
                                  </p:childTnLst>
                                </p:cTn>
                              </p:par>
                            </p:childTnLst>
                          </p:cTn>
                        </p:par>
                      </p:childTnLst>
                    </p:cTn>
                  </p:par>
                  <p:par>
                    <p:cTn id="94" fill="hold">
                      <p:stCondLst>
                        <p:cond delay="indefinite"/>
                      </p:stCondLst>
                      <p:childTnLst>
                        <p:par>
                          <p:cTn id="95" fill="hold">
                            <p:stCondLst>
                              <p:cond delay="0"/>
                            </p:stCondLst>
                            <p:childTnLst>
                              <p:par>
                                <p:cTn id="96" presetID="4" presetClass="entr" presetSubtype="16" fill="hold" nodeType="clickEffect">
                                  <p:stCondLst>
                                    <p:cond delay="0"/>
                                  </p:stCondLst>
                                  <p:childTnLst>
                                    <p:set>
                                      <p:cBhvr>
                                        <p:cTn id="97" dur="1" fill="hold">
                                          <p:stCondLst>
                                            <p:cond delay="0"/>
                                          </p:stCondLst>
                                        </p:cTn>
                                        <p:tgtEl>
                                          <p:spTgt spid="56"/>
                                        </p:tgtEl>
                                        <p:attrNameLst>
                                          <p:attrName>style.visibility</p:attrName>
                                        </p:attrNameLst>
                                      </p:cBhvr>
                                      <p:to>
                                        <p:strVal val="visible"/>
                                      </p:to>
                                    </p:set>
                                    <p:animEffect transition="in" filter="box(in)">
                                      <p:cBhvr>
                                        <p:cTn id="98" dur="500"/>
                                        <p:tgtEl>
                                          <p:spTgt spid="56"/>
                                        </p:tgtEl>
                                      </p:cBhvr>
                                    </p:animEffect>
                                  </p:childTnLst>
                                </p:cTn>
                              </p:par>
                              <p:par>
                                <p:cTn id="99" presetID="4" presetClass="entr" presetSubtype="16" fill="hold" nodeType="withEffect">
                                  <p:stCondLst>
                                    <p:cond delay="0"/>
                                  </p:stCondLst>
                                  <p:childTnLst>
                                    <p:set>
                                      <p:cBhvr>
                                        <p:cTn id="100" dur="1" fill="hold">
                                          <p:stCondLst>
                                            <p:cond delay="0"/>
                                          </p:stCondLst>
                                        </p:cTn>
                                        <p:tgtEl>
                                          <p:spTgt spid="57"/>
                                        </p:tgtEl>
                                        <p:attrNameLst>
                                          <p:attrName>style.visibility</p:attrName>
                                        </p:attrNameLst>
                                      </p:cBhvr>
                                      <p:to>
                                        <p:strVal val="visible"/>
                                      </p:to>
                                    </p:set>
                                    <p:animEffect transition="in" filter="box(in)">
                                      <p:cBhvr>
                                        <p:cTn id="101" dur="500"/>
                                        <p:tgtEl>
                                          <p:spTgt spid="57"/>
                                        </p:tgtEl>
                                      </p:cBhvr>
                                    </p:animEffect>
                                  </p:childTnLst>
                                </p:cTn>
                              </p:par>
                              <p:par>
                                <p:cTn id="102" presetID="4" presetClass="entr" presetSubtype="16" fill="hold" grpId="0" nodeType="with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box(in)">
                                      <p:cBhvr>
                                        <p:cTn id="104" dur="500"/>
                                        <p:tgtEl>
                                          <p:spTgt spid="61"/>
                                        </p:tgtEl>
                                      </p:cBhvr>
                                    </p:animEffect>
                                  </p:childTnLst>
                                </p:cTn>
                              </p:par>
                              <p:par>
                                <p:cTn id="105" presetID="4" presetClass="entr" presetSubtype="16" fill="hold" grpId="0" nodeType="with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box(in)">
                                      <p:cBhvr>
                                        <p:cTn id="107" dur="500"/>
                                        <p:tgtEl>
                                          <p:spTgt spid="62"/>
                                        </p:tgtEl>
                                      </p:cBhvr>
                                    </p:animEffect>
                                  </p:childTnLst>
                                </p:cTn>
                              </p:par>
                              <p:par>
                                <p:cTn id="108" presetID="4" presetClass="entr" presetSubtype="16" fill="hold" grpId="0" nodeType="withEffect">
                                  <p:stCondLst>
                                    <p:cond delay="0"/>
                                  </p:stCondLst>
                                  <p:childTnLst>
                                    <p:set>
                                      <p:cBhvr>
                                        <p:cTn id="109" dur="1" fill="hold">
                                          <p:stCondLst>
                                            <p:cond delay="0"/>
                                          </p:stCondLst>
                                        </p:cTn>
                                        <p:tgtEl>
                                          <p:spTgt spid="58"/>
                                        </p:tgtEl>
                                        <p:attrNameLst>
                                          <p:attrName>style.visibility</p:attrName>
                                        </p:attrNameLst>
                                      </p:cBhvr>
                                      <p:to>
                                        <p:strVal val="visible"/>
                                      </p:to>
                                    </p:set>
                                    <p:animEffect transition="in" filter="box(in)">
                                      <p:cBhvr>
                                        <p:cTn id="110" dur="500"/>
                                        <p:tgtEl>
                                          <p:spTgt spid="58"/>
                                        </p:tgtEl>
                                      </p:cBhvr>
                                    </p:animEffect>
                                  </p:childTnLst>
                                </p:cTn>
                              </p:par>
                              <p:par>
                                <p:cTn id="111" presetID="4" presetClass="entr" presetSubtype="16" fill="hold" nodeType="withEffect">
                                  <p:stCondLst>
                                    <p:cond delay="0"/>
                                  </p:stCondLst>
                                  <p:childTnLst>
                                    <p:set>
                                      <p:cBhvr>
                                        <p:cTn id="112" dur="1" fill="hold">
                                          <p:stCondLst>
                                            <p:cond delay="0"/>
                                          </p:stCondLst>
                                        </p:cTn>
                                        <p:tgtEl>
                                          <p:spTgt spid="55"/>
                                        </p:tgtEl>
                                        <p:attrNameLst>
                                          <p:attrName>style.visibility</p:attrName>
                                        </p:attrNameLst>
                                      </p:cBhvr>
                                      <p:to>
                                        <p:strVal val="visible"/>
                                      </p:to>
                                    </p:set>
                                    <p:animEffect transition="in" filter="box(in)">
                                      <p:cBhvr>
                                        <p:cTn id="113" dur="500"/>
                                        <p:tgtEl>
                                          <p:spTgt spid="55"/>
                                        </p:tgtEl>
                                      </p:cBhvr>
                                    </p:animEffect>
                                  </p:childTnLst>
                                </p:cTn>
                              </p:par>
                              <p:par>
                                <p:cTn id="114" presetID="4" presetClass="entr" presetSubtype="16" fill="hold" grpId="0" nodeType="withEffect">
                                  <p:stCondLst>
                                    <p:cond delay="0"/>
                                  </p:stCondLst>
                                  <p:childTnLst>
                                    <p:set>
                                      <p:cBhvr>
                                        <p:cTn id="115" dur="1" fill="hold">
                                          <p:stCondLst>
                                            <p:cond delay="0"/>
                                          </p:stCondLst>
                                        </p:cTn>
                                        <p:tgtEl>
                                          <p:spTgt spid="71"/>
                                        </p:tgtEl>
                                        <p:attrNameLst>
                                          <p:attrName>style.visibility</p:attrName>
                                        </p:attrNameLst>
                                      </p:cBhvr>
                                      <p:to>
                                        <p:strVal val="visible"/>
                                      </p:to>
                                    </p:set>
                                    <p:animEffect transition="in" filter="box(in)">
                                      <p:cBhvr>
                                        <p:cTn id="116" dur="500"/>
                                        <p:tgtEl>
                                          <p:spTgt spid="71"/>
                                        </p:tgtEl>
                                      </p:cBhvr>
                                    </p:animEffect>
                                  </p:childTnLst>
                                </p:cTn>
                              </p:par>
                              <p:par>
                                <p:cTn id="117" presetID="4" presetClass="entr" presetSubtype="16"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Effect transition="in" filter="box(in)">
                                      <p:cBhvr>
                                        <p:cTn id="119" dur="500"/>
                                        <p:tgtEl>
                                          <p:spTgt spid="72"/>
                                        </p:tgtEl>
                                      </p:cBhvr>
                                    </p:animEffect>
                                  </p:childTnLst>
                                </p:cTn>
                              </p:par>
                            </p:childTnLst>
                          </p:cTn>
                        </p:par>
                      </p:childTnLst>
                    </p:cTn>
                  </p:par>
                  <p:par>
                    <p:cTn id="120" fill="hold">
                      <p:stCondLst>
                        <p:cond delay="indefinite"/>
                      </p:stCondLst>
                      <p:childTnLst>
                        <p:par>
                          <p:cTn id="121" fill="hold">
                            <p:stCondLst>
                              <p:cond delay="0"/>
                            </p:stCondLst>
                            <p:childTnLst>
                              <p:par>
                                <p:cTn id="122" presetID="4" presetClass="entr" presetSubtype="16" fill="hold" nodeType="clickEffect">
                                  <p:stCondLst>
                                    <p:cond delay="0"/>
                                  </p:stCondLst>
                                  <p:childTnLst>
                                    <p:set>
                                      <p:cBhvr>
                                        <p:cTn id="123" dur="1" fill="hold">
                                          <p:stCondLst>
                                            <p:cond delay="0"/>
                                          </p:stCondLst>
                                        </p:cTn>
                                        <p:tgtEl>
                                          <p:spTgt spid="63"/>
                                        </p:tgtEl>
                                        <p:attrNameLst>
                                          <p:attrName>style.visibility</p:attrName>
                                        </p:attrNameLst>
                                      </p:cBhvr>
                                      <p:to>
                                        <p:strVal val="visible"/>
                                      </p:to>
                                    </p:set>
                                    <p:animEffect transition="in" filter="box(in)">
                                      <p:cBhvr>
                                        <p:cTn id="124" dur="500"/>
                                        <p:tgtEl>
                                          <p:spTgt spid="63"/>
                                        </p:tgtEl>
                                      </p:cBhvr>
                                    </p:animEffect>
                                  </p:childTnLst>
                                </p:cTn>
                              </p:par>
                              <p:par>
                                <p:cTn id="125" presetID="4" presetClass="entr" presetSubtype="16" fill="hold" nodeType="withEffect">
                                  <p:stCondLst>
                                    <p:cond delay="0"/>
                                  </p:stCondLst>
                                  <p:childTnLst>
                                    <p:set>
                                      <p:cBhvr>
                                        <p:cTn id="126" dur="1" fill="hold">
                                          <p:stCondLst>
                                            <p:cond delay="0"/>
                                          </p:stCondLst>
                                        </p:cTn>
                                        <p:tgtEl>
                                          <p:spTgt spid="36"/>
                                        </p:tgtEl>
                                        <p:attrNameLst>
                                          <p:attrName>style.visibility</p:attrName>
                                        </p:attrNameLst>
                                      </p:cBhvr>
                                      <p:to>
                                        <p:strVal val="visible"/>
                                      </p:to>
                                    </p:set>
                                    <p:animEffect transition="in" filter="box(in)">
                                      <p:cBhvr>
                                        <p:cTn id="127" dur="500"/>
                                        <p:tgtEl>
                                          <p:spTgt spid="36"/>
                                        </p:tgtEl>
                                      </p:cBhvr>
                                    </p:animEffect>
                                  </p:childTnLst>
                                </p:cTn>
                              </p:par>
                            </p:childTnLst>
                          </p:cTn>
                        </p:par>
                      </p:childTnLst>
                    </p:cTn>
                  </p:par>
                  <p:par>
                    <p:cTn id="128" fill="hold">
                      <p:stCondLst>
                        <p:cond delay="indefinite"/>
                      </p:stCondLst>
                      <p:childTnLst>
                        <p:par>
                          <p:cTn id="129" fill="hold">
                            <p:stCondLst>
                              <p:cond delay="0"/>
                            </p:stCondLst>
                            <p:childTnLst>
                              <p:par>
                                <p:cTn id="130" presetID="4" presetClass="entr" presetSubtype="16" fill="hold" nodeType="clickEffect">
                                  <p:stCondLst>
                                    <p:cond delay="0"/>
                                  </p:stCondLst>
                                  <p:childTnLst>
                                    <p:set>
                                      <p:cBhvr>
                                        <p:cTn id="131" dur="1" fill="hold">
                                          <p:stCondLst>
                                            <p:cond delay="0"/>
                                          </p:stCondLst>
                                        </p:cTn>
                                        <p:tgtEl>
                                          <p:spTgt spid="52"/>
                                        </p:tgtEl>
                                        <p:attrNameLst>
                                          <p:attrName>style.visibility</p:attrName>
                                        </p:attrNameLst>
                                      </p:cBhvr>
                                      <p:to>
                                        <p:strVal val="visible"/>
                                      </p:to>
                                    </p:set>
                                    <p:animEffect transition="in" filter="box(in)">
                                      <p:cBhvr>
                                        <p:cTn id="132" dur="500"/>
                                        <p:tgtEl>
                                          <p:spTgt spid="52"/>
                                        </p:tgtEl>
                                      </p:cBhvr>
                                    </p:animEffect>
                                  </p:childTnLst>
                                </p:cTn>
                              </p:par>
                              <p:par>
                                <p:cTn id="133" presetID="4" presetClass="entr" presetSubtype="16" fill="hold" grpId="0" nodeType="withEffect">
                                  <p:stCondLst>
                                    <p:cond delay="0"/>
                                  </p:stCondLst>
                                  <p:childTnLst>
                                    <p:set>
                                      <p:cBhvr>
                                        <p:cTn id="134" dur="1" fill="hold">
                                          <p:stCondLst>
                                            <p:cond delay="0"/>
                                          </p:stCondLst>
                                        </p:cTn>
                                        <p:tgtEl>
                                          <p:spTgt spid="54"/>
                                        </p:tgtEl>
                                        <p:attrNameLst>
                                          <p:attrName>style.visibility</p:attrName>
                                        </p:attrNameLst>
                                      </p:cBhvr>
                                      <p:to>
                                        <p:strVal val="visible"/>
                                      </p:to>
                                    </p:set>
                                    <p:animEffect transition="in" filter="box(in)">
                                      <p:cBhvr>
                                        <p:cTn id="135" dur="500"/>
                                        <p:tgtEl>
                                          <p:spTgt spid="54"/>
                                        </p:tgtEl>
                                      </p:cBhvr>
                                    </p:animEffect>
                                  </p:childTnLst>
                                </p:cTn>
                              </p:par>
                              <p:par>
                                <p:cTn id="136" presetID="4" presetClass="entr" presetSubtype="16"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box(in)">
                                      <p:cBhvr>
                                        <p:cTn id="138" dur="500"/>
                                        <p:tgtEl>
                                          <p:spTgt spid="59"/>
                                        </p:tgtEl>
                                      </p:cBhvr>
                                    </p:animEffect>
                                  </p:childTnLst>
                                </p:cTn>
                              </p:par>
                            </p:childTnLst>
                          </p:cTn>
                        </p:par>
                      </p:childTnLst>
                    </p:cTn>
                  </p:par>
                  <p:par>
                    <p:cTn id="139" fill="hold">
                      <p:stCondLst>
                        <p:cond delay="indefinite"/>
                      </p:stCondLst>
                      <p:childTnLst>
                        <p:par>
                          <p:cTn id="140" fill="hold">
                            <p:stCondLst>
                              <p:cond delay="0"/>
                            </p:stCondLst>
                            <p:childTnLst>
                              <p:par>
                                <p:cTn id="141" presetID="4" presetClass="entr" presetSubtype="16" fill="hold" nodeType="clickEffect">
                                  <p:stCondLst>
                                    <p:cond delay="0"/>
                                  </p:stCondLst>
                                  <p:childTnLst>
                                    <p:set>
                                      <p:cBhvr>
                                        <p:cTn id="142" dur="1" fill="hold">
                                          <p:stCondLst>
                                            <p:cond delay="0"/>
                                          </p:stCondLst>
                                        </p:cTn>
                                        <p:tgtEl>
                                          <p:spTgt spid="65"/>
                                        </p:tgtEl>
                                        <p:attrNameLst>
                                          <p:attrName>style.visibility</p:attrName>
                                        </p:attrNameLst>
                                      </p:cBhvr>
                                      <p:to>
                                        <p:strVal val="visible"/>
                                      </p:to>
                                    </p:set>
                                    <p:animEffect transition="in" filter="box(in)">
                                      <p:cBhvr>
                                        <p:cTn id="143" dur="500"/>
                                        <p:tgtEl>
                                          <p:spTgt spid="65"/>
                                        </p:tgtEl>
                                      </p:cBhvr>
                                    </p:animEffect>
                                  </p:childTnLst>
                                </p:cTn>
                              </p:par>
                              <p:par>
                                <p:cTn id="144" presetID="4" presetClass="entr" presetSubtype="16" fill="hold" grpId="0" nodeType="withEffect">
                                  <p:stCondLst>
                                    <p:cond delay="0"/>
                                  </p:stCondLst>
                                  <p:childTnLst>
                                    <p:set>
                                      <p:cBhvr>
                                        <p:cTn id="145" dur="1" fill="hold">
                                          <p:stCondLst>
                                            <p:cond delay="0"/>
                                          </p:stCondLst>
                                        </p:cTn>
                                        <p:tgtEl>
                                          <p:spTgt spid="66"/>
                                        </p:tgtEl>
                                        <p:attrNameLst>
                                          <p:attrName>style.visibility</p:attrName>
                                        </p:attrNameLst>
                                      </p:cBhvr>
                                      <p:to>
                                        <p:strVal val="visible"/>
                                      </p:to>
                                    </p:set>
                                    <p:animEffect transition="in" filter="box(in)">
                                      <p:cBhvr>
                                        <p:cTn id="146" dur="500"/>
                                        <p:tgtEl>
                                          <p:spTgt spid="66"/>
                                        </p:tgtEl>
                                      </p:cBhvr>
                                    </p:animEffect>
                                  </p:childTnLst>
                                </p:cTn>
                              </p:par>
                              <p:par>
                                <p:cTn id="147" presetID="4" presetClass="entr" presetSubtype="16" fill="hold" grpId="0" nodeType="withEffect">
                                  <p:stCondLst>
                                    <p:cond delay="0"/>
                                  </p:stCondLst>
                                  <p:childTnLst>
                                    <p:set>
                                      <p:cBhvr>
                                        <p:cTn id="148" dur="1" fill="hold">
                                          <p:stCondLst>
                                            <p:cond delay="0"/>
                                          </p:stCondLst>
                                        </p:cTn>
                                        <p:tgtEl>
                                          <p:spTgt spid="67"/>
                                        </p:tgtEl>
                                        <p:attrNameLst>
                                          <p:attrName>style.visibility</p:attrName>
                                        </p:attrNameLst>
                                      </p:cBhvr>
                                      <p:to>
                                        <p:strVal val="visible"/>
                                      </p:to>
                                    </p:set>
                                    <p:animEffect transition="in" filter="box(in)">
                                      <p:cBhvr>
                                        <p:cTn id="149" dur="500"/>
                                        <p:tgtEl>
                                          <p:spTgt spid="67"/>
                                        </p:tgtEl>
                                      </p:cBhvr>
                                    </p:animEffect>
                                  </p:childTnLst>
                                </p:cTn>
                              </p:par>
                              <p:par>
                                <p:cTn id="150" presetID="4" presetClass="entr" presetSubtype="16" fill="hold" nodeType="withEffect">
                                  <p:stCondLst>
                                    <p:cond delay="0"/>
                                  </p:stCondLst>
                                  <p:childTnLst>
                                    <p:set>
                                      <p:cBhvr>
                                        <p:cTn id="151" dur="1" fill="hold">
                                          <p:stCondLst>
                                            <p:cond delay="0"/>
                                          </p:stCondLst>
                                        </p:cTn>
                                        <p:tgtEl>
                                          <p:spTgt spid="68"/>
                                        </p:tgtEl>
                                        <p:attrNameLst>
                                          <p:attrName>style.visibility</p:attrName>
                                        </p:attrNameLst>
                                      </p:cBhvr>
                                      <p:to>
                                        <p:strVal val="visible"/>
                                      </p:to>
                                    </p:set>
                                    <p:animEffect transition="in" filter="box(in)">
                                      <p:cBhvr>
                                        <p:cTn id="152" dur="500"/>
                                        <p:tgtEl>
                                          <p:spTgt spid="68"/>
                                        </p:tgtEl>
                                      </p:cBhvr>
                                    </p:animEffect>
                                  </p:childTnLst>
                                </p:cTn>
                              </p:par>
                              <p:par>
                                <p:cTn id="153" presetID="4" presetClass="entr" presetSubtype="16" fill="hold" nodeType="withEffect">
                                  <p:stCondLst>
                                    <p:cond delay="0"/>
                                  </p:stCondLst>
                                  <p:childTnLst>
                                    <p:set>
                                      <p:cBhvr>
                                        <p:cTn id="154" dur="1" fill="hold">
                                          <p:stCondLst>
                                            <p:cond delay="0"/>
                                          </p:stCondLst>
                                        </p:cTn>
                                        <p:tgtEl>
                                          <p:spTgt spid="69"/>
                                        </p:tgtEl>
                                        <p:attrNameLst>
                                          <p:attrName>style.visibility</p:attrName>
                                        </p:attrNameLst>
                                      </p:cBhvr>
                                      <p:to>
                                        <p:strVal val="visible"/>
                                      </p:to>
                                    </p:set>
                                    <p:animEffect transition="in" filter="box(in)">
                                      <p:cBhvr>
                                        <p:cTn id="155" dur="500"/>
                                        <p:tgtEl>
                                          <p:spTgt spid="69"/>
                                        </p:tgtEl>
                                      </p:cBhvr>
                                    </p:animEffect>
                                  </p:childTnLst>
                                </p:cTn>
                              </p:par>
                              <p:par>
                                <p:cTn id="156" presetID="4" presetClass="entr" presetSubtype="16" fill="hold" nodeType="withEffect">
                                  <p:stCondLst>
                                    <p:cond delay="0"/>
                                  </p:stCondLst>
                                  <p:childTnLst>
                                    <p:set>
                                      <p:cBhvr>
                                        <p:cTn id="157" dur="1" fill="hold">
                                          <p:stCondLst>
                                            <p:cond delay="0"/>
                                          </p:stCondLst>
                                        </p:cTn>
                                        <p:tgtEl>
                                          <p:spTgt spid="70"/>
                                        </p:tgtEl>
                                        <p:attrNameLst>
                                          <p:attrName>style.visibility</p:attrName>
                                        </p:attrNameLst>
                                      </p:cBhvr>
                                      <p:to>
                                        <p:strVal val="visible"/>
                                      </p:to>
                                    </p:set>
                                    <p:animEffect transition="in" filter="box(in)">
                                      <p:cBhvr>
                                        <p:cTn id="158"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53" grpId="0" animBg="1"/>
      <p:bldP spid="64" grpId="0" animBg="1"/>
      <p:bldP spid="37" grpId="0" animBg="1"/>
      <p:bldP spid="38" grpId="0" animBg="1"/>
      <p:bldP spid="29" grpId="0"/>
      <p:bldP spid="43" grpId="0"/>
      <p:bldP spid="44" grpId="0"/>
      <p:bldP spid="48" grpId="0"/>
      <p:bldP spid="50" grpId="0" animBg="1"/>
      <p:bldP spid="51" grpId="0" animBg="1"/>
      <p:bldP spid="54" grpId="0" animBg="1"/>
      <p:bldP spid="58" grpId="0" animBg="1"/>
      <p:bldP spid="59" grpId="0" animBg="1"/>
      <p:bldP spid="60" grpId="0"/>
      <p:bldP spid="61" grpId="0" animBg="1"/>
      <p:bldP spid="62" grpId="0" animBg="1"/>
      <p:bldP spid="66" grpId="0"/>
      <p:bldP spid="67" grpId="0"/>
      <p:bldP spid="71" grpId="0" animBg="1"/>
      <p:bldP spid="72"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Título"/>
          <p:cNvSpPr>
            <a:spLocks noGrp="1"/>
          </p:cNvSpPr>
          <p:nvPr>
            <p:ph type="title"/>
          </p:nvPr>
        </p:nvSpPr>
        <p:spPr/>
        <p:txBody>
          <a:bodyPr/>
          <a:lstStyle/>
          <a:p>
            <a:pPr eaLnBrk="1" hangingPunct="1"/>
            <a:r>
              <a:rPr lang="es-ES" sz="3600" dirty="0" smtClean="0"/>
              <a:t>TD 3TS Control </a:t>
            </a:r>
            <a:r>
              <a:rPr lang="es-ES" sz="3600" dirty="0" err="1" smtClean="0"/>
              <a:t>Strategy</a:t>
            </a:r>
            <a:r>
              <a:rPr lang="es-ES" sz="3600" dirty="0" smtClean="0"/>
              <a:t> </a:t>
            </a:r>
            <a:r>
              <a:rPr lang="es-ES" sz="2000" dirty="0" smtClean="0"/>
              <a:t>(</a:t>
            </a:r>
            <a:r>
              <a:rPr lang="es-ES" sz="1600" dirty="0" err="1" smtClean="0"/>
              <a:t>Example</a:t>
            </a:r>
            <a:r>
              <a:rPr lang="es-ES" sz="1600" dirty="0" smtClean="0"/>
              <a:t> - V</a:t>
            </a:r>
            <a:r>
              <a:rPr lang="es-ES" sz="2000" dirty="0" smtClean="0"/>
              <a:t>)</a:t>
            </a:r>
            <a:endParaRPr lang="es-ES" sz="3600" dirty="0" smtClean="0"/>
          </a:p>
        </p:txBody>
      </p:sp>
      <p:pic>
        <p:nvPicPr>
          <p:cNvPr id="23556" name="Picture 21"/>
          <p:cNvPicPr>
            <a:picLocks noChangeAspect="1" noChangeArrowheads="1"/>
          </p:cNvPicPr>
          <p:nvPr/>
        </p:nvPicPr>
        <p:blipFill>
          <a:blip r:embed="rId2" cstate="print"/>
          <a:srcRect/>
          <a:stretch>
            <a:fillRect/>
          </a:stretch>
        </p:blipFill>
        <p:spPr bwMode="auto">
          <a:xfrm>
            <a:off x="899592" y="1518790"/>
            <a:ext cx="2762250" cy="247650"/>
          </a:xfrm>
          <a:prstGeom prst="rect">
            <a:avLst/>
          </a:prstGeom>
          <a:noFill/>
          <a:ln w="9525">
            <a:noFill/>
            <a:miter lim="800000"/>
            <a:headEnd/>
            <a:tailEnd/>
          </a:ln>
        </p:spPr>
      </p:pic>
      <p:pic>
        <p:nvPicPr>
          <p:cNvPr id="23557" name="Picture 5"/>
          <p:cNvPicPr>
            <a:picLocks noChangeAspect="1" noChangeArrowheads="1"/>
          </p:cNvPicPr>
          <p:nvPr/>
        </p:nvPicPr>
        <p:blipFill>
          <a:blip r:embed="rId3" cstate="print"/>
          <a:srcRect/>
          <a:stretch>
            <a:fillRect/>
          </a:stretch>
        </p:blipFill>
        <p:spPr bwMode="auto">
          <a:xfrm>
            <a:off x="5580063" y="1518543"/>
            <a:ext cx="2105025" cy="704850"/>
          </a:xfrm>
          <a:prstGeom prst="rect">
            <a:avLst/>
          </a:prstGeom>
          <a:noFill/>
          <a:ln w="9525">
            <a:noFill/>
            <a:miter lim="800000"/>
            <a:headEnd/>
            <a:tailEnd/>
          </a:ln>
        </p:spPr>
      </p:pic>
      <p:pic>
        <p:nvPicPr>
          <p:cNvPr id="23558" name="Picture 3"/>
          <p:cNvPicPr>
            <a:picLocks noChangeAspect="1" noChangeArrowheads="1"/>
          </p:cNvPicPr>
          <p:nvPr/>
        </p:nvPicPr>
        <p:blipFill>
          <a:blip r:embed="rId4" cstate="print"/>
          <a:srcRect/>
          <a:stretch>
            <a:fillRect/>
          </a:stretch>
        </p:blipFill>
        <p:spPr bwMode="auto">
          <a:xfrm>
            <a:off x="611188" y="1916832"/>
            <a:ext cx="3771900" cy="419100"/>
          </a:xfrm>
          <a:prstGeom prst="rect">
            <a:avLst/>
          </a:prstGeom>
          <a:noFill/>
          <a:ln w="9525">
            <a:noFill/>
            <a:miter lim="800000"/>
            <a:headEnd/>
            <a:tailEnd/>
          </a:ln>
        </p:spPr>
      </p:pic>
      <p:pic>
        <p:nvPicPr>
          <p:cNvPr id="23559" name="Picture 2"/>
          <p:cNvPicPr>
            <a:picLocks noChangeAspect="1" noChangeArrowheads="1"/>
          </p:cNvPicPr>
          <p:nvPr/>
        </p:nvPicPr>
        <p:blipFill>
          <a:blip r:embed="rId5" cstate="print"/>
          <a:srcRect/>
          <a:stretch>
            <a:fillRect/>
          </a:stretch>
        </p:blipFill>
        <p:spPr bwMode="auto">
          <a:xfrm>
            <a:off x="2916238" y="3681586"/>
            <a:ext cx="3543300" cy="990600"/>
          </a:xfrm>
          <a:prstGeom prst="rect">
            <a:avLst/>
          </a:prstGeom>
          <a:noFill/>
          <a:ln w="9525">
            <a:noFill/>
            <a:miter lim="800000"/>
            <a:headEnd/>
            <a:tailEnd/>
          </a:ln>
        </p:spPr>
      </p:pic>
      <p:sp>
        <p:nvSpPr>
          <p:cNvPr id="23563" name="11 Rectángulo redondeado"/>
          <p:cNvSpPr>
            <a:spLocks noChangeArrowheads="1"/>
          </p:cNvSpPr>
          <p:nvPr/>
        </p:nvSpPr>
        <p:spPr bwMode="auto">
          <a:xfrm>
            <a:off x="684213" y="1988269"/>
            <a:ext cx="719137" cy="288925"/>
          </a:xfrm>
          <a:prstGeom prst="roundRect">
            <a:avLst>
              <a:gd name="adj" fmla="val 16667"/>
            </a:avLst>
          </a:prstGeom>
          <a:solidFill>
            <a:srgbClr val="66FF33">
              <a:alpha val="23137"/>
            </a:srgbClr>
          </a:solidFill>
          <a:ln w="9525" algn="ctr">
            <a:solidFill>
              <a:srgbClr val="66FF33"/>
            </a:solidFill>
            <a:round/>
            <a:headEnd/>
            <a:tailEnd/>
          </a:ln>
        </p:spPr>
        <p:txBody>
          <a:bodyPr/>
          <a:lstStyle/>
          <a:p>
            <a:endParaRPr lang="es-ES"/>
          </a:p>
        </p:txBody>
      </p:sp>
      <p:sp>
        <p:nvSpPr>
          <p:cNvPr id="23564" name="12 Flecha derecha"/>
          <p:cNvSpPr>
            <a:spLocks noChangeArrowheads="1"/>
          </p:cNvSpPr>
          <p:nvPr/>
        </p:nvSpPr>
        <p:spPr bwMode="auto">
          <a:xfrm>
            <a:off x="4284663" y="1628800"/>
            <a:ext cx="574675" cy="231775"/>
          </a:xfrm>
          <a:prstGeom prst="rightArrow">
            <a:avLst>
              <a:gd name="adj1" fmla="val 50000"/>
              <a:gd name="adj2" fmla="val 49853"/>
            </a:avLst>
          </a:prstGeom>
          <a:solidFill>
            <a:schemeClr val="accent1"/>
          </a:solidFill>
          <a:ln w="9525" algn="ctr">
            <a:solidFill>
              <a:schemeClr val="tx1"/>
            </a:solidFill>
            <a:round/>
            <a:headEnd/>
            <a:tailEnd/>
          </a:ln>
        </p:spPr>
        <p:txBody>
          <a:bodyPr/>
          <a:lstStyle/>
          <a:p>
            <a:endParaRPr lang="es-ES"/>
          </a:p>
        </p:txBody>
      </p:sp>
      <p:sp>
        <p:nvSpPr>
          <p:cNvPr id="23565" name="13 Flecha derecha"/>
          <p:cNvSpPr>
            <a:spLocks noChangeArrowheads="1"/>
          </p:cNvSpPr>
          <p:nvPr/>
        </p:nvSpPr>
        <p:spPr bwMode="auto">
          <a:xfrm rot="5400000">
            <a:off x="4255294" y="3277766"/>
            <a:ext cx="576263" cy="231775"/>
          </a:xfrm>
          <a:prstGeom prst="rightArrow">
            <a:avLst>
              <a:gd name="adj1" fmla="val 50000"/>
              <a:gd name="adj2" fmla="val 49991"/>
            </a:avLst>
          </a:prstGeom>
          <a:solidFill>
            <a:schemeClr val="accent1"/>
          </a:solidFill>
          <a:ln w="9525" algn="ctr">
            <a:solidFill>
              <a:schemeClr val="tx1"/>
            </a:solidFill>
            <a:round/>
            <a:headEnd/>
            <a:tailEnd/>
          </a:ln>
        </p:spPr>
        <p:txBody>
          <a:bodyPr/>
          <a:lstStyle/>
          <a:p>
            <a:endParaRPr lang="es-ES"/>
          </a:p>
        </p:txBody>
      </p:sp>
      <p:sp>
        <p:nvSpPr>
          <p:cNvPr id="23566" name="14 Flecha derecha"/>
          <p:cNvSpPr>
            <a:spLocks noChangeArrowheads="1"/>
          </p:cNvSpPr>
          <p:nvPr/>
        </p:nvSpPr>
        <p:spPr bwMode="auto">
          <a:xfrm rot="5400000">
            <a:off x="4283869" y="4788810"/>
            <a:ext cx="576263" cy="231775"/>
          </a:xfrm>
          <a:prstGeom prst="rightArrow">
            <a:avLst>
              <a:gd name="adj1" fmla="val 50000"/>
              <a:gd name="adj2" fmla="val 49991"/>
            </a:avLst>
          </a:prstGeom>
          <a:solidFill>
            <a:schemeClr val="accent1"/>
          </a:solidFill>
          <a:ln w="9525" algn="ctr">
            <a:solidFill>
              <a:schemeClr val="tx1"/>
            </a:solidFill>
            <a:round/>
            <a:headEnd/>
            <a:tailEnd/>
          </a:ln>
        </p:spPr>
        <p:txBody>
          <a:bodyPr/>
          <a:lstStyle/>
          <a:p>
            <a:endParaRPr lang="es-ES"/>
          </a:p>
        </p:txBody>
      </p:sp>
      <p:sp>
        <p:nvSpPr>
          <p:cNvPr id="16" name="3 Marcador de número de diapositiva"/>
          <p:cNvSpPr>
            <a:spLocks noGrp="1"/>
          </p:cNvSpPr>
          <p:nvPr>
            <p:ph type="sldNum" sz="quarter" idx="4294967295"/>
          </p:nvPr>
        </p:nvSpPr>
        <p:spPr>
          <a:xfrm>
            <a:off x="7042150" y="6243638"/>
            <a:ext cx="1905000" cy="457200"/>
          </a:xfrm>
          <a:prstGeom prst="rect">
            <a:avLst/>
          </a:prstGeom>
        </p:spPr>
        <p:txBody>
          <a:bodyPr/>
          <a:lstStyle/>
          <a:p>
            <a:pPr>
              <a:defRPr/>
            </a:pPr>
            <a:fld id="{8395C71D-A1E9-4C6C-95BC-D65559E1623D}" type="slidenum">
              <a:rPr lang="es-ES" smtClean="0"/>
              <a:pPr>
                <a:defRPr/>
              </a:pPr>
              <a:t>69</a:t>
            </a:fld>
            <a:endParaRPr lang="es-ES" dirty="0"/>
          </a:p>
        </p:txBody>
      </p:sp>
      <p:sp>
        <p:nvSpPr>
          <p:cNvPr id="18" name="17 CuadroTexto"/>
          <p:cNvSpPr txBox="1"/>
          <p:nvPr/>
        </p:nvSpPr>
        <p:spPr>
          <a:xfrm>
            <a:off x="899592" y="980629"/>
            <a:ext cx="3432927" cy="338554"/>
          </a:xfrm>
          <a:prstGeom prst="rect">
            <a:avLst/>
          </a:prstGeom>
          <a:noFill/>
        </p:spPr>
        <p:txBody>
          <a:bodyPr wrap="none" rtlCol="0">
            <a:spAutoFit/>
          </a:bodyPr>
          <a:lstStyle/>
          <a:p>
            <a:r>
              <a:rPr lang="en-US" sz="1600" i="0" dirty="0"/>
              <a:t>Closed-Loop of the Simplified Model</a:t>
            </a:r>
            <a:endParaRPr lang="es-ES" sz="1600" i="0" dirty="0"/>
          </a:p>
        </p:txBody>
      </p:sp>
      <p:sp>
        <p:nvSpPr>
          <p:cNvPr id="19" name="18 CuadroTexto"/>
          <p:cNvSpPr txBox="1"/>
          <p:nvPr/>
        </p:nvSpPr>
        <p:spPr>
          <a:xfrm>
            <a:off x="6632575" y="5682963"/>
            <a:ext cx="1885516" cy="584775"/>
          </a:xfrm>
          <a:prstGeom prst="rect">
            <a:avLst/>
          </a:prstGeom>
          <a:noFill/>
        </p:spPr>
        <p:txBody>
          <a:bodyPr wrap="none" rtlCol="0">
            <a:spAutoFit/>
          </a:bodyPr>
          <a:lstStyle/>
          <a:p>
            <a:r>
              <a:rPr lang="es-ES" sz="1600" dirty="0" smtClean="0">
                <a:solidFill>
                  <a:srgbClr val="FF0000"/>
                </a:solidFill>
              </a:rPr>
              <a:t>Ultra-</a:t>
            </a:r>
            <a:r>
              <a:rPr lang="es-ES" sz="1600" dirty="0" err="1" smtClean="0">
                <a:solidFill>
                  <a:srgbClr val="FF0000"/>
                </a:solidFill>
              </a:rPr>
              <a:t>fast</a:t>
            </a:r>
            <a:r>
              <a:rPr lang="es-ES" sz="1600" dirty="0" smtClean="0">
                <a:solidFill>
                  <a:srgbClr val="FF0000"/>
                </a:solidFill>
              </a:rPr>
              <a:t> variable</a:t>
            </a:r>
          </a:p>
          <a:p>
            <a:r>
              <a:rPr lang="es-ES" sz="1600" dirty="0" err="1" smtClean="0">
                <a:solidFill>
                  <a:srgbClr val="FF0000"/>
                </a:solidFill>
              </a:rPr>
              <a:t>Desired</a:t>
            </a:r>
            <a:r>
              <a:rPr lang="es-ES" sz="1600" dirty="0" smtClean="0">
                <a:solidFill>
                  <a:srgbClr val="FF0000"/>
                </a:solidFill>
              </a:rPr>
              <a:t> Response?</a:t>
            </a:r>
            <a:endParaRPr lang="es-ES" sz="1600" dirty="0">
              <a:solidFill>
                <a:srgbClr val="FF0000"/>
              </a:solidFill>
            </a:endParaRPr>
          </a:p>
        </p:txBody>
      </p:sp>
      <p:sp>
        <p:nvSpPr>
          <p:cNvPr id="20" name="33 Rectángulo redondeado"/>
          <p:cNvSpPr>
            <a:spLocks noChangeArrowheads="1"/>
          </p:cNvSpPr>
          <p:nvPr/>
        </p:nvSpPr>
        <p:spPr bwMode="auto">
          <a:xfrm>
            <a:off x="946250" y="1485478"/>
            <a:ext cx="792163" cy="287338"/>
          </a:xfrm>
          <a:prstGeom prst="roundRect">
            <a:avLst>
              <a:gd name="adj" fmla="val 16667"/>
            </a:avLst>
          </a:prstGeom>
          <a:solidFill>
            <a:srgbClr val="FF0000">
              <a:alpha val="23137"/>
            </a:srgbClr>
          </a:solidFill>
          <a:ln w="9525" algn="ctr">
            <a:solidFill>
              <a:srgbClr val="FF0000"/>
            </a:solidFill>
            <a:round/>
            <a:headEnd/>
            <a:tailEnd/>
          </a:ln>
        </p:spPr>
        <p:txBody>
          <a:bodyPr/>
          <a:lstStyle/>
          <a:p>
            <a:endParaRPr lang="es-ES"/>
          </a:p>
        </p:txBody>
      </p:sp>
      <p:sp>
        <p:nvSpPr>
          <p:cNvPr id="22" name="11 Rectángulo redondeado"/>
          <p:cNvSpPr>
            <a:spLocks noChangeArrowheads="1"/>
          </p:cNvSpPr>
          <p:nvPr/>
        </p:nvSpPr>
        <p:spPr bwMode="auto">
          <a:xfrm>
            <a:off x="7352870" y="1988840"/>
            <a:ext cx="230766" cy="242757"/>
          </a:xfrm>
          <a:prstGeom prst="roundRect">
            <a:avLst>
              <a:gd name="adj" fmla="val 16667"/>
            </a:avLst>
          </a:prstGeom>
          <a:solidFill>
            <a:srgbClr val="66FF33">
              <a:alpha val="23137"/>
            </a:srgbClr>
          </a:solidFill>
          <a:ln w="9525" algn="ctr">
            <a:solidFill>
              <a:srgbClr val="66FF33"/>
            </a:solidFill>
            <a:round/>
            <a:headEnd/>
            <a:tailEnd/>
          </a:ln>
        </p:spPr>
        <p:txBody>
          <a:bodyPr/>
          <a:lstStyle/>
          <a:p>
            <a:endParaRPr lang="es-ES"/>
          </a:p>
        </p:txBody>
      </p:sp>
      <p:sp>
        <p:nvSpPr>
          <p:cNvPr id="23" name="33 Rectángulo redondeado"/>
          <p:cNvSpPr>
            <a:spLocks noChangeArrowheads="1"/>
          </p:cNvSpPr>
          <p:nvPr/>
        </p:nvSpPr>
        <p:spPr bwMode="auto">
          <a:xfrm>
            <a:off x="7414145" y="1493292"/>
            <a:ext cx="254199" cy="241424"/>
          </a:xfrm>
          <a:prstGeom prst="roundRect">
            <a:avLst>
              <a:gd name="adj" fmla="val 16667"/>
            </a:avLst>
          </a:prstGeom>
          <a:solidFill>
            <a:srgbClr val="FF0000">
              <a:alpha val="23137"/>
            </a:srgbClr>
          </a:solidFill>
          <a:ln w="9525" algn="ctr">
            <a:solidFill>
              <a:srgbClr val="FF0000"/>
            </a:solidFill>
            <a:round/>
            <a:headEnd/>
            <a:tailEnd/>
          </a:ln>
        </p:spPr>
        <p:txBody>
          <a:bodyPr/>
          <a:lstStyle/>
          <a:p>
            <a:endParaRPr lang="es-ES"/>
          </a:p>
        </p:txBody>
      </p:sp>
      <p:pic>
        <p:nvPicPr>
          <p:cNvPr id="25" name="Picture 2"/>
          <p:cNvPicPr>
            <a:picLocks noChangeAspect="1" noChangeArrowheads="1"/>
          </p:cNvPicPr>
          <p:nvPr/>
        </p:nvPicPr>
        <p:blipFill>
          <a:blip r:embed="rId6" cstate="print"/>
          <a:srcRect/>
          <a:stretch>
            <a:fillRect/>
          </a:stretch>
        </p:blipFill>
        <p:spPr bwMode="auto">
          <a:xfrm>
            <a:off x="1107108" y="2420888"/>
            <a:ext cx="276225" cy="257175"/>
          </a:xfrm>
          <a:prstGeom prst="rect">
            <a:avLst/>
          </a:prstGeom>
          <a:noFill/>
          <a:ln w="9525">
            <a:noFill/>
            <a:miter lim="800000"/>
            <a:headEnd/>
            <a:tailEnd/>
          </a:ln>
        </p:spPr>
      </p:pic>
      <p:sp>
        <p:nvSpPr>
          <p:cNvPr id="26" name="23 CuadroTexto"/>
          <p:cNvSpPr txBox="1"/>
          <p:nvPr/>
        </p:nvSpPr>
        <p:spPr>
          <a:xfrm>
            <a:off x="1323132" y="2420888"/>
            <a:ext cx="7416824" cy="307777"/>
          </a:xfrm>
          <a:prstGeom prst="rect">
            <a:avLst/>
          </a:prstGeom>
          <a:noFill/>
        </p:spPr>
        <p:txBody>
          <a:bodyPr wrap="square" rtlCol="0">
            <a:spAutoFit/>
          </a:bodyPr>
          <a:lstStyle/>
          <a:p>
            <a:r>
              <a:rPr lang="es-ES" sz="1400" i="0" dirty="0" smtClean="0">
                <a:sym typeface="Symbol"/>
              </a:rPr>
              <a:t>Control </a:t>
            </a:r>
            <a:r>
              <a:rPr lang="es-ES" sz="1400" i="0" dirty="0" err="1" smtClean="0">
                <a:sym typeface="Symbol"/>
              </a:rPr>
              <a:t>design</a:t>
            </a:r>
            <a:r>
              <a:rPr lang="es-ES" sz="1400" i="0" dirty="0" smtClean="0">
                <a:sym typeface="Symbol"/>
              </a:rPr>
              <a:t> </a:t>
            </a:r>
            <a:r>
              <a:rPr lang="es-ES" sz="1400" i="0" dirty="0" err="1" smtClean="0">
                <a:sym typeface="Symbol"/>
              </a:rPr>
              <a:t>parameter</a:t>
            </a:r>
            <a:r>
              <a:rPr lang="es-ES" sz="1400" i="0" dirty="0" smtClean="0">
                <a:sym typeface="Symbol"/>
              </a:rPr>
              <a:t>  </a:t>
            </a:r>
            <a:r>
              <a:rPr lang="es-ES" sz="1400" i="0" dirty="0" err="1" smtClean="0">
                <a:sym typeface="Symbol"/>
              </a:rPr>
              <a:t>transient</a:t>
            </a:r>
            <a:r>
              <a:rPr lang="es-ES" sz="1400" i="0" dirty="0" smtClean="0">
                <a:sym typeface="Symbol"/>
              </a:rPr>
              <a:t> response of </a:t>
            </a:r>
            <a:r>
              <a:rPr lang="es-ES" sz="1400" i="0" dirty="0" err="1" smtClean="0">
                <a:sym typeface="Symbol"/>
              </a:rPr>
              <a:t>the</a:t>
            </a:r>
            <a:r>
              <a:rPr lang="es-ES" sz="1400" i="0" dirty="0" smtClean="0">
                <a:sym typeface="Symbol"/>
              </a:rPr>
              <a:t> </a:t>
            </a:r>
            <a:r>
              <a:rPr lang="es-ES" sz="1400" i="0" dirty="0" err="1" smtClean="0">
                <a:sym typeface="Symbol"/>
              </a:rPr>
              <a:t>slow</a:t>
            </a:r>
            <a:r>
              <a:rPr lang="es-ES" sz="1400" i="0" dirty="0" smtClean="0">
                <a:sym typeface="Symbol"/>
              </a:rPr>
              <a:t> variable</a:t>
            </a:r>
          </a:p>
        </p:txBody>
      </p:sp>
      <p:sp>
        <p:nvSpPr>
          <p:cNvPr id="28" name="26 CuadroTexto"/>
          <p:cNvSpPr txBox="1"/>
          <p:nvPr/>
        </p:nvSpPr>
        <p:spPr>
          <a:xfrm>
            <a:off x="1331640" y="2689175"/>
            <a:ext cx="7416824" cy="307777"/>
          </a:xfrm>
          <a:prstGeom prst="rect">
            <a:avLst/>
          </a:prstGeom>
          <a:noFill/>
        </p:spPr>
        <p:txBody>
          <a:bodyPr wrap="square" rtlCol="0">
            <a:spAutoFit/>
          </a:bodyPr>
          <a:lstStyle/>
          <a:p>
            <a:r>
              <a:rPr lang="es-ES" sz="1400" i="0" dirty="0" smtClean="0">
                <a:sym typeface="Symbol"/>
              </a:rPr>
              <a:t>Control </a:t>
            </a:r>
            <a:r>
              <a:rPr lang="es-ES" sz="1400" i="0" dirty="0" err="1" smtClean="0">
                <a:sym typeface="Symbol"/>
              </a:rPr>
              <a:t>design</a:t>
            </a:r>
            <a:r>
              <a:rPr lang="es-ES" sz="1400" i="0" dirty="0" smtClean="0">
                <a:sym typeface="Symbol"/>
              </a:rPr>
              <a:t> </a:t>
            </a:r>
            <a:r>
              <a:rPr lang="es-ES" sz="1400" i="0" dirty="0" err="1" smtClean="0">
                <a:sym typeface="Symbol"/>
              </a:rPr>
              <a:t>parameter</a:t>
            </a:r>
            <a:r>
              <a:rPr lang="es-ES" sz="1400" i="0" dirty="0" smtClean="0">
                <a:sym typeface="Symbol"/>
              </a:rPr>
              <a:t>  </a:t>
            </a:r>
            <a:r>
              <a:rPr lang="es-ES" sz="1400" i="0" dirty="0" err="1" smtClean="0">
                <a:sym typeface="Symbol"/>
              </a:rPr>
              <a:t>transient</a:t>
            </a:r>
            <a:r>
              <a:rPr lang="es-ES" sz="1400" i="0" dirty="0" smtClean="0">
                <a:sym typeface="Symbol"/>
              </a:rPr>
              <a:t> response of </a:t>
            </a:r>
            <a:r>
              <a:rPr lang="es-ES" sz="1400" i="0" dirty="0" err="1" smtClean="0">
                <a:sym typeface="Symbol"/>
              </a:rPr>
              <a:t>the</a:t>
            </a:r>
            <a:r>
              <a:rPr lang="es-ES" sz="1400" i="0" dirty="0" smtClean="0">
                <a:sym typeface="Symbol"/>
              </a:rPr>
              <a:t> </a:t>
            </a:r>
            <a:r>
              <a:rPr lang="es-ES" sz="1400" i="0" dirty="0" err="1" smtClean="0">
                <a:sym typeface="Symbol"/>
              </a:rPr>
              <a:t>fast</a:t>
            </a:r>
            <a:r>
              <a:rPr lang="es-ES" sz="1400" i="0" dirty="0" smtClean="0">
                <a:sym typeface="Symbol"/>
              </a:rPr>
              <a:t> variable</a:t>
            </a:r>
          </a:p>
        </p:txBody>
      </p:sp>
      <p:pic>
        <p:nvPicPr>
          <p:cNvPr id="29" name="Picture 2"/>
          <p:cNvPicPr>
            <a:picLocks noChangeAspect="1" noChangeArrowheads="1"/>
          </p:cNvPicPr>
          <p:nvPr/>
        </p:nvPicPr>
        <p:blipFill>
          <a:blip r:embed="rId7" cstate="print"/>
          <a:srcRect/>
          <a:stretch>
            <a:fillRect/>
          </a:stretch>
        </p:blipFill>
        <p:spPr bwMode="auto">
          <a:xfrm>
            <a:off x="1102916" y="2683520"/>
            <a:ext cx="219075" cy="238125"/>
          </a:xfrm>
          <a:prstGeom prst="rect">
            <a:avLst/>
          </a:prstGeom>
          <a:noFill/>
          <a:ln w="9525">
            <a:noFill/>
            <a:miter lim="800000"/>
            <a:headEnd/>
            <a:tailEnd/>
          </a:ln>
        </p:spPr>
      </p:pic>
      <p:pic>
        <p:nvPicPr>
          <p:cNvPr id="30" name="Picture 2"/>
          <p:cNvPicPr>
            <a:picLocks noChangeAspect="1" noChangeArrowheads="1"/>
          </p:cNvPicPr>
          <p:nvPr/>
        </p:nvPicPr>
        <p:blipFill>
          <a:blip r:embed="rId8" cstate="print"/>
          <a:srcRect/>
          <a:stretch>
            <a:fillRect/>
          </a:stretch>
        </p:blipFill>
        <p:spPr bwMode="auto">
          <a:xfrm>
            <a:off x="5036296" y="4562427"/>
            <a:ext cx="2592288" cy="508292"/>
          </a:xfrm>
          <a:prstGeom prst="rect">
            <a:avLst/>
          </a:prstGeom>
          <a:noFill/>
          <a:ln w="9525">
            <a:noFill/>
            <a:miter lim="800000"/>
            <a:headEnd/>
            <a:tailEnd/>
          </a:ln>
        </p:spPr>
      </p:pic>
      <p:sp>
        <p:nvSpPr>
          <p:cNvPr id="31" name="28 Rectángulo"/>
          <p:cNvSpPr/>
          <p:nvPr/>
        </p:nvSpPr>
        <p:spPr>
          <a:xfrm>
            <a:off x="6044408" y="4134615"/>
            <a:ext cx="2070182" cy="307777"/>
          </a:xfrm>
          <a:prstGeom prst="rect">
            <a:avLst/>
          </a:prstGeom>
        </p:spPr>
        <p:txBody>
          <a:bodyPr wrap="none">
            <a:spAutoFit/>
          </a:bodyPr>
          <a:lstStyle/>
          <a:p>
            <a:r>
              <a:rPr lang="en-US" sz="1400" i="0" dirty="0" smtClean="0">
                <a:sym typeface="Symbol"/>
              </a:rPr>
              <a:t>quasi-</a:t>
            </a:r>
            <a:r>
              <a:rPr lang="en-US" sz="1400" dirty="0" smtClean="0">
                <a:sym typeface="Symbol"/>
              </a:rPr>
              <a:t>s</a:t>
            </a:r>
            <a:r>
              <a:rPr lang="en-US" sz="1400" i="0" dirty="0" smtClean="0">
                <a:sym typeface="Symbol"/>
              </a:rPr>
              <a:t>tatic equilibrium </a:t>
            </a:r>
            <a:endParaRPr lang="es-ES" sz="1400" dirty="0"/>
          </a:p>
        </p:txBody>
      </p:sp>
      <p:grpSp>
        <p:nvGrpSpPr>
          <p:cNvPr id="32" name="25 Grupo"/>
          <p:cNvGrpSpPr>
            <a:grpSpLocks noChangeAspect="1"/>
          </p:cNvGrpSpPr>
          <p:nvPr/>
        </p:nvGrpSpPr>
        <p:grpSpPr>
          <a:xfrm>
            <a:off x="3032872" y="5356820"/>
            <a:ext cx="3252881" cy="714139"/>
            <a:chOff x="971600" y="4581128"/>
            <a:chExt cx="4581525" cy="1005830"/>
          </a:xfrm>
        </p:grpSpPr>
        <p:pic>
          <p:nvPicPr>
            <p:cNvPr id="33" name="Picture 3"/>
            <p:cNvPicPr>
              <a:picLocks noChangeAspect="1" noChangeArrowheads="1"/>
            </p:cNvPicPr>
            <p:nvPr/>
          </p:nvPicPr>
          <p:blipFill>
            <a:blip r:embed="rId9" cstate="print"/>
            <a:srcRect/>
            <a:stretch>
              <a:fillRect/>
            </a:stretch>
          </p:blipFill>
          <p:spPr bwMode="auto">
            <a:xfrm>
              <a:off x="971600" y="4581128"/>
              <a:ext cx="4581525" cy="628650"/>
            </a:xfrm>
            <a:prstGeom prst="rect">
              <a:avLst/>
            </a:prstGeom>
            <a:noFill/>
            <a:ln w="9525">
              <a:noFill/>
              <a:miter lim="800000"/>
              <a:headEnd/>
              <a:tailEnd/>
            </a:ln>
          </p:spPr>
        </p:pic>
        <p:pic>
          <p:nvPicPr>
            <p:cNvPr id="34" name="Picture 4"/>
            <p:cNvPicPr>
              <a:picLocks noChangeAspect="1" noChangeArrowheads="1"/>
            </p:cNvPicPr>
            <p:nvPr/>
          </p:nvPicPr>
          <p:blipFill>
            <a:blip r:embed="rId10" cstate="print"/>
            <a:srcRect/>
            <a:stretch>
              <a:fillRect/>
            </a:stretch>
          </p:blipFill>
          <p:spPr bwMode="auto">
            <a:xfrm>
              <a:off x="971600" y="5301208"/>
              <a:ext cx="466725" cy="200025"/>
            </a:xfrm>
            <a:prstGeom prst="rect">
              <a:avLst/>
            </a:prstGeom>
            <a:noFill/>
            <a:ln w="9525">
              <a:noFill/>
              <a:miter lim="800000"/>
              <a:headEnd/>
              <a:tailEnd/>
            </a:ln>
          </p:spPr>
        </p:pic>
        <p:pic>
          <p:nvPicPr>
            <p:cNvPr id="35" name="Picture 5"/>
            <p:cNvPicPr>
              <a:picLocks noChangeAspect="1" noChangeArrowheads="1"/>
            </p:cNvPicPr>
            <p:nvPr/>
          </p:nvPicPr>
          <p:blipFill>
            <a:blip r:embed="rId11" cstate="print"/>
            <a:srcRect/>
            <a:stretch>
              <a:fillRect/>
            </a:stretch>
          </p:blipFill>
          <p:spPr bwMode="auto">
            <a:xfrm>
              <a:off x="1608627" y="5301208"/>
              <a:ext cx="1447800" cy="285750"/>
            </a:xfrm>
            <a:prstGeom prst="rect">
              <a:avLst/>
            </a:prstGeom>
            <a:noFill/>
            <a:ln w="9525">
              <a:noFill/>
              <a:miter lim="800000"/>
              <a:headEnd/>
              <a:tailEnd/>
            </a:ln>
          </p:spPr>
        </p:pic>
      </p:grpSp>
      <p:sp>
        <p:nvSpPr>
          <p:cNvPr id="36" name="33 Rectángulo redondeado"/>
          <p:cNvSpPr>
            <a:spLocks noChangeArrowheads="1"/>
          </p:cNvSpPr>
          <p:nvPr/>
        </p:nvSpPr>
        <p:spPr bwMode="auto">
          <a:xfrm>
            <a:off x="3528219" y="5832845"/>
            <a:ext cx="254199" cy="241424"/>
          </a:xfrm>
          <a:prstGeom prst="roundRect">
            <a:avLst>
              <a:gd name="adj" fmla="val 16667"/>
            </a:avLst>
          </a:prstGeom>
          <a:solidFill>
            <a:srgbClr val="FFC000">
              <a:alpha val="23137"/>
            </a:srgbClr>
          </a:solidFill>
          <a:ln w="9525" algn="ctr">
            <a:solidFill>
              <a:srgbClr val="7030A0"/>
            </a:solidFill>
            <a:round/>
            <a:headEnd/>
            <a:tailEnd/>
          </a:ln>
        </p:spPr>
        <p:txBody>
          <a:bodyPr/>
          <a:lstStyle/>
          <a:p>
            <a:endParaRPr lang="es-ES"/>
          </a:p>
        </p:txBody>
      </p:sp>
      <p:sp>
        <p:nvSpPr>
          <p:cNvPr id="37" name="24 Rectángulo"/>
          <p:cNvSpPr/>
          <p:nvPr/>
        </p:nvSpPr>
        <p:spPr>
          <a:xfrm>
            <a:off x="4476490" y="999192"/>
            <a:ext cx="3061159" cy="307777"/>
          </a:xfrm>
          <a:prstGeom prst="rect">
            <a:avLst/>
          </a:prstGeom>
        </p:spPr>
        <p:txBody>
          <a:bodyPr wrap="none">
            <a:spAutoFit/>
          </a:bodyPr>
          <a:lstStyle/>
          <a:p>
            <a:r>
              <a:rPr lang="en-US" sz="1400" i="0" dirty="0" smtClean="0">
                <a:sym typeface="Symbol"/>
              </a:rPr>
              <a:t>CONTROL </a:t>
            </a:r>
            <a:r>
              <a:rPr lang="es-ES" sz="1400" i="0" dirty="0" smtClean="0">
                <a:sym typeface="Symbol"/>
              </a:rPr>
              <a:t></a:t>
            </a:r>
            <a:r>
              <a:rPr lang="en-US" sz="1400" i="0" dirty="0" smtClean="0">
                <a:sym typeface="Symbol"/>
              </a:rPr>
              <a:t> Feedback Linearization</a:t>
            </a:r>
            <a:endParaRPr lang="es-ES" sz="1400" dirty="0"/>
          </a:p>
        </p:txBody>
      </p:sp>
    </p:spTree>
    <p:extLst>
      <p:ext uri="{BB962C8B-B14F-4D97-AF65-F5344CB8AC3E}">
        <p14:creationId xmlns:p14="http://schemas.microsoft.com/office/powerpoint/2010/main" val="3427878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ox(in)">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3556"/>
                                        </p:tgtEl>
                                        <p:attrNameLst>
                                          <p:attrName>style.visibility</p:attrName>
                                        </p:attrNameLst>
                                      </p:cBhvr>
                                      <p:to>
                                        <p:strVal val="visible"/>
                                      </p:to>
                                    </p:set>
                                    <p:animEffect transition="in" filter="box(in)">
                                      <p:cBhvr>
                                        <p:cTn id="12" dur="500"/>
                                        <p:tgtEl>
                                          <p:spTgt spid="23556"/>
                                        </p:tgtEl>
                                      </p:cBhvr>
                                    </p:animEffect>
                                  </p:childTnLst>
                                </p:cTn>
                              </p:par>
                              <p:par>
                                <p:cTn id="13" presetID="4" presetClass="entr" presetSubtype="16" fill="hold" nodeType="withEffect">
                                  <p:stCondLst>
                                    <p:cond delay="0"/>
                                  </p:stCondLst>
                                  <p:childTnLst>
                                    <p:set>
                                      <p:cBhvr>
                                        <p:cTn id="14" dur="1" fill="hold">
                                          <p:stCondLst>
                                            <p:cond delay="0"/>
                                          </p:stCondLst>
                                        </p:cTn>
                                        <p:tgtEl>
                                          <p:spTgt spid="23558"/>
                                        </p:tgtEl>
                                        <p:attrNameLst>
                                          <p:attrName>style.visibility</p:attrName>
                                        </p:attrNameLst>
                                      </p:cBhvr>
                                      <p:to>
                                        <p:strVal val="visible"/>
                                      </p:to>
                                    </p:set>
                                    <p:animEffect transition="in" filter="box(in)">
                                      <p:cBhvr>
                                        <p:cTn id="15" dur="500"/>
                                        <p:tgtEl>
                                          <p:spTgt spid="23558"/>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23563"/>
                                        </p:tgtEl>
                                        <p:attrNameLst>
                                          <p:attrName>style.visibility</p:attrName>
                                        </p:attrNameLst>
                                      </p:cBhvr>
                                      <p:to>
                                        <p:strVal val="visible"/>
                                      </p:to>
                                    </p:set>
                                    <p:animEffect transition="in" filter="box(in)">
                                      <p:cBhvr>
                                        <p:cTn id="18" dur="500"/>
                                        <p:tgtEl>
                                          <p:spTgt spid="23563"/>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box(in)">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23564"/>
                                        </p:tgtEl>
                                        <p:attrNameLst>
                                          <p:attrName>style.visibility</p:attrName>
                                        </p:attrNameLst>
                                      </p:cBhvr>
                                      <p:to>
                                        <p:strVal val="visible"/>
                                      </p:to>
                                    </p:set>
                                    <p:animEffect transition="in" filter="box(in)">
                                      <p:cBhvr>
                                        <p:cTn id="26" dur="500"/>
                                        <p:tgtEl>
                                          <p:spTgt spid="23564"/>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23557"/>
                                        </p:tgtEl>
                                        <p:attrNameLst>
                                          <p:attrName>style.visibility</p:attrName>
                                        </p:attrNameLst>
                                      </p:cBhvr>
                                      <p:to>
                                        <p:strVal val="visible"/>
                                      </p:to>
                                    </p:set>
                                    <p:animEffect transition="in" filter="box(in)">
                                      <p:cBhvr>
                                        <p:cTn id="31" dur="500"/>
                                        <p:tgtEl>
                                          <p:spTgt spid="23557"/>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box(in)">
                                      <p:cBhvr>
                                        <p:cTn id="34" dur="500"/>
                                        <p:tgtEl>
                                          <p:spTgt spid="22"/>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ox(in)">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box(in)">
                                      <p:cBhvr>
                                        <p:cTn id="42" dur="500"/>
                                        <p:tgtEl>
                                          <p:spTgt spid="26"/>
                                        </p:tgtEl>
                                      </p:cBhvr>
                                    </p:animEffect>
                                  </p:childTnLst>
                                </p:cTn>
                              </p:par>
                              <p:par>
                                <p:cTn id="43" presetID="4" presetClass="entr" presetSubtype="16"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box(in)">
                                      <p:cBhvr>
                                        <p:cTn id="45" dur="500"/>
                                        <p:tgtEl>
                                          <p:spTgt spid="25"/>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box(in)">
                                      <p:cBhvr>
                                        <p:cTn id="50" dur="500"/>
                                        <p:tgtEl>
                                          <p:spTgt spid="28"/>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23565"/>
                                        </p:tgtEl>
                                        <p:attrNameLst>
                                          <p:attrName>style.visibility</p:attrName>
                                        </p:attrNameLst>
                                      </p:cBhvr>
                                      <p:to>
                                        <p:strVal val="visible"/>
                                      </p:to>
                                    </p:set>
                                    <p:animEffect transition="in" filter="box(in)">
                                      <p:cBhvr>
                                        <p:cTn id="55" dur="500"/>
                                        <p:tgtEl>
                                          <p:spTgt spid="23565"/>
                                        </p:tgtEl>
                                      </p:cBhvr>
                                    </p:animEffect>
                                  </p:childTnLst>
                                </p:cTn>
                              </p:par>
                              <p:par>
                                <p:cTn id="56" presetID="4" presetClass="entr" presetSubtype="16" fill="hold" nodeType="withEffect">
                                  <p:stCondLst>
                                    <p:cond delay="0"/>
                                  </p:stCondLst>
                                  <p:childTnLst>
                                    <p:set>
                                      <p:cBhvr>
                                        <p:cTn id="57" dur="1" fill="hold">
                                          <p:stCondLst>
                                            <p:cond delay="0"/>
                                          </p:stCondLst>
                                        </p:cTn>
                                        <p:tgtEl>
                                          <p:spTgt spid="23559"/>
                                        </p:tgtEl>
                                        <p:attrNameLst>
                                          <p:attrName>style.visibility</p:attrName>
                                        </p:attrNameLst>
                                      </p:cBhvr>
                                      <p:to>
                                        <p:strVal val="visible"/>
                                      </p:to>
                                    </p:set>
                                    <p:animEffect transition="in" filter="box(in)">
                                      <p:cBhvr>
                                        <p:cTn id="58" dur="500"/>
                                        <p:tgtEl>
                                          <p:spTgt spid="23559"/>
                                        </p:tgtEl>
                                      </p:cBhvr>
                                    </p:animEffect>
                                  </p:childTnLst>
                                </p:cTn>
                              </p:par>
                            </p:childTnLst>
                          </p:cTn>
                        </p:par>
                      </p:childTnLst>
                    </p:cTn>
                  </p:par>
                  <p:par>
                    <p:cTn id="59" fill="hold">
                      <p:stCondLst>
                        <p:cond delay="indefinite"/>
                      </p:stCondLst>
                      <p:childTnLst>
                        <p:par>
                          <p:cTn id="60" fill="hold">
                            <p:stCondLst>
                              <p:cond delay="0"/>
                            </p:stCondLst>
                            <p:childTnLst>
                              <p:par>
                                <p:cTn id="61" presetID="4" presetClass="entr" presetSubtype="16" fill="hold" grpId="0" nodeType="clickEffect">
                                  <p:stCondLst>
                                    <p:cond delay="0"/>
                                  </p:stCondLst>
                                  <p:childTnLst>
                                    <p:set>
                                      <p:cBhvr>
                                        <p:cTn id="62" dur="1" fill="hold">
                                          <p:stCondLst>
                                            <p:cond delay="0"/>
                                          </p:stCondLst>
                                        </p:cTn>
                                        <p:tgtEl>
                                          <p:spTgt spid="23566"/>
                                        </p:tgtEl>
                                        <p:attrNameLst>
                                          <p:attrName>style.visibility</p:attrName>
                                        </p:attrNameLst>
                                      </p:cBhvr>
                                      <p:to>
                                        <p:strVal val="visible"/>
                                      </p:to>
                                    </p:set>
                                    <p:animEffect transition="in" filter="box(in)">
                                      <p:cBhvr>
                                        <p:cTn id="63" dur="500"/>
                                        <p:tgtEl>
                                          <p:spTgt spid="23566"/>
                                        </p:tgtEl>
                                      </p:cBhvr>
                                    </p:animEffect>
                                  </p:childTnLst>
                                </p:cTn>
                              </p:par>
                              <p:par>
                                <p:cTn id="64" presetID="4" presetClass="entr" presetSubtype="16" fill="hold" nodeType="with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box(in)">
                                      <p:cBhvr>
                                        <p:cTn id="66" dur="500"/>
                                        <p:tgtEl>
                                          <p:spTgt spid="29"/>
                                        </p:tgtEl>
                                      </p:cBhvr>
                                    </p:animEffect>
                                  </p:childTnLst>
                                </p:cTn>
                              </p:par>
                              <p:par>
                                <p:cTn id="67" presetID="4" presetClass="entr" presetSubtype="16" fill="hold" nodeType="with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box(in)">
                                      <p:cBhvr>
                                        <p:cTn id="69" dur="500"/>
                                        <p:tgtEl>
                                          <p:spTgt spid="30"/>
                                        </p:tgtEl>
                                      </p:cBhvr>
                                    </p:animEffect>
                                  </p:childTnLst>
                                </p:cTn>
                              </p:par>
                              <p:par>
                                <p:cTn id="70" presetID="4" presetClass="entr" presetSubtype="16" fill="hold" grpId="0" nodeType="with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box(in)">
                                      <p:cBhvr>
                                        <p:cTn id="72" dur="500"/>
                                        <p:tgtEl>
                                          <p:spTgt spid="31"/>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nodeType="click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box(in)">
                                      <p:cBhvr>
                                        <p:cTn id="77" dur="500"/>
                                        <p:tgtEl>
                                          <p:spTgt spid="32"/>
                                        </p:tgtEl>
                                      </p:cBhvr>
                                    </p:animEffect>
                                  </p:childTnLst>
                                </p:cTn>
                              </p:par>
                              <p:par>
                                <p:cTn id="78" presetID="4" presetClass="entr" presetSubtype="16"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box(in)">
                                      <p:cBhvr>
                                        <p:cTn id="80" dur="500"/>
                                        <p:tgtEl>
                                          <p:spTgt spid="36"/>
                                        </p:tgtEl>
                                      </p:cBhvr>
                                    </p:animEffect>
                                  </p:childTnLst>
                                </p:cTn>
                              </p:par>
                              <p:par>
                                <p:cTn id="81" presetID="4" presetClass="entr" presetSubtype="16" fill="hold" grpId="0" nodeType="with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box(in)">
                                      <p:cBhvr>
                                        <p:cTn id="8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3" grpId="0" animBg="1"/>
      <p:bldP spid="23564" grpId="0" animBg="1"/>
      <p:bldP spid="23565" grpId="0" animBg="1"/>
      <p:bldP spid="23566" grpId="0" animBg="1"/>
      <p:bldP spid="19" grpId="0"/>
      <p:bldP spid="20" grpId="0" animBg="1"/>
      <p:bldP spid="22" grpId="0" animBg="1"/>
      <p:bldP spid="23" grpId="0" animBg="1"/>
      <p:bldP spid="26" grpId="0"/>
      <p:bldP spid="28" grpId="0"/>
      <p:bldP spid="31" grpId="0"/>
      <p:bldP spid="36" grpId="0" animBg="1"/>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800" dirty="0" smtClean="0"/>
              <a:t>Singular </a:t>
            </a:r>
            <a:r>
              <a:rPr lang="es-ES" sz="2800" dirty="0" err="1" smtClean="0"/>
              <a:t>Perturbation</a:t>
            </a:r>
            <a:r>
              <a:rPr lang="es-ES" sz="2800" dirty="0" smtClean="0"/>
              <a:t>: </a:t>
            </a:r>
            <a:r>
              <a:rPr lang="es-ES" sz="2800" dirty="0" err="1" smtClean="0"/>
              <a:t>Historical</a:t>
            </a:r>
            <a:r>
              <a:rPr lang="es-ES" sz="2800" dirty="0" smtClean="0"/>
              <a:t> </a:t>
            </a:r>
            <a:r>
              <a:rPr lang="es-ES" sz="2800" dirty="0" err="1" smtClean="0"/>
              <a:t>Perspective</a:t>
            </a:r>
            <a:endParaRPr lang="es-ES" sz="2800" dirty="0"/>
          </a:p>
        </p:txBody>
      </p:sp>
      <p:sp>
        <p:nvSpPr>
          <p:cNvPr id="6" name="5 Marcador de contenido"/>
          <p:cNvSpPr>
            <a:spLocks noGrp="1"/>
          </p:cNvSpPr>
          <p:nvPr>
            <p:ph idx="1"/>
          </p:nvPr>
        </p:nvSpPr>
        <p:spPr>
          <a:xfrm>
            <a:off x="251520" y="1124744"/>
            <a:ext cx="8703568" cy="5328592"/>
          </a:xfrm>
        </p:spPr>
        <p:txBody>
          <a:bodyPr/>
          <a:lstStyle/>
          <a:p>
            <a:r>
              <a:rPr lang="en-US" sz="2000" dirty="0" smtClean="0"/>
              <a:t>Singular perturbation and time-scale methods have been applied to a wide range scientific branches [Naidu 2002]:</a:t>
            </a:r>
          </a:p>
          <a:p>
            <a:pPr lvl="1"/>
            <a:r>
              <a:rPr lang="en-US" sz="1600" dirty="0" smtClean="0"/>
              <a:t>from aerospace systems, to electrical systems and electronics, structures and mechanics, robotics, chemical reactors, soil mechanics, celestial mechanics, quantum mechanics, thermodynamics, </a:t>
            </a:r>
            <a:r>
              <a:rPr lang="en-US" sz="1600" dirty="0" err="1" smtClean="0"/>
              <a:t>thermoelasticity</a:t>
            </a:r>
            <a:r>
              <a:rPr lang="en-US" sz="1600" dirty="0" smtClean="0"/>
              <a:t>, elasticity, lubrication, vibrations, renewal processes, agricultural engineering, ecology, biology...</a:t>
            </a:r>
          </a:p>
          <a:p>
            <a:pPr lvl="1"/>
            <a:endParaRPr lang="en-US" sz="1600" dirty="0" smtClean="0"/>
          </a:p>
          <a:p>
            <a:r>
              <a:rPr lang="en-US" sz="2000" dirty="0" smtClean="0"/>
              <a:t>SP &amp; TS are embedded naturally in aerospace systems:</a:t>
            </a:r>
          </a:p>
          <a:p>
            <a:pPr lvl="1"/>
            <a:r>
              <a:rPr lang="en-US" sz="1600" dirty="0" err="1" smtClean="0"/>
              <a:t>Phugoid</a:t>
            </a:r>
            <a:r>
              <a:rPr lang="en-US" sz="1600" dirty="0" smtClean="0"/>
              <a:t> and Short period mode in longitudinal aircraft dynamics.</a:t>
            </a:r>
          </a:p>
          <a:p>
            <a:pPr lvl="1"/>
            <a:endParaRPr lang="en-US" sz="1600" dirty="0" smtClean="0"/>
          </a:p>
          <a:p>
            <a:r>
              <a:rPr lang="en-US" sz="2000" dirty="0" smtClean="0"/>
              <a:t>First application of singular perturbation to aerospace systems:</a:t>
            </a:r>
          </a:p>
          <a:p>
            <a:pPr lvl="1"/>
            <a:r>
              <a:rPr lang="en-US" sz="1600" dirty="0" smtClean="0"/>
              <a:t>Solve complex flight optimization problems: late 1960s [</a:t>
            </a:r>
            <a:r>
              <a:rPr lang="en-US" sz="1600" dirty="0" err="1" smtClean="0"/>
              <a:t>Mehra</a:t>
            </a:r>
            <a:r>
              <a:rPr lang="en-US" sz="1600" dirty="0" smtClean="0"/>
              <a:t> 1979]</a:t>
            </a:r>
          </a:p>
          <a:p>
            <a:pPr lvl="1"/>
            <a:endParaRPr lang="en-US" sz="1600" dirty="0" smtClean="0"/>
          </a:p>
          <a:p>
            <a:r>
              <a:rPr lang="es-ES" sz="2000" dirty="0" err="1" smtClean="0"/>
              <a:t>Widelly</a:t>
            </a:r>
            <a:r>
              <a:rPr lang="es-ES" sz="2000" dirty="0" smtClean="0"/>
              <a:t> </a:t>
            </a:r>
            <a:r>
              <a:rPr lang="es-ES" sz="2000" dirty="0" err="1" smtClean="0"/>
              <a:t>used</a:t>
            </a:r>
            <a:r>
              <a:rPr lang="es-ES" sz="2000" dirty="0" smtClean="0"/>
              <a:t> in </a:t>
            </a:r>
            <a:r>
              <a:rPr lang="es-ES" sz="2000" dirty="0" err="1" smtClean="0"/>
              <a:t>many</a:t>
            </a:r>
            <a:r>
              <a:rPr lang="es-ES" sz="2000" dirty="0" smtClean="0"/>
              <a:t> </a:t>
            </a:r>
            <a:r>
              <a:rPr lang="es-ES" sz="2000" dirty="0" err="1" smtClean="0"/>
              <a:t>aerospace</a:t>
            </a:r>
            <a:r>
              <a:rPr lang="es-ES" sz="2000" dirty="0" smtClean="0"/>
              <a:t> </a:t>
            </a:r>
            <a:r>
              <a:rPr lang="es-ES" sz="2000" dirty="0" err="1" smtClean="0"/>
              <a:t>applications</a:t>
            </a:r>
            <a:r>
              <a:rPr lang="es-ES" sz="2000" dirty="0" smtClean="0"/>
              <a:t> in </a:t>
            </a:r>
            <a:r>
              <a:rPr lang="es-ES" sz="2000" dirty="0" err="1" smtClean="0"/>
              <a:t>which</a:t>
            </a:r>
            <a:r>
              <a:rPr lang="es-ES" sz="2000" dirty="0" smtClean="0"/>
              <a:t> SP &amp; TS </a:t>
            </a:r>
            <a:r>
              <a:rPr lang="es-ES" sz="2000" dirty="0" err="1" smtClean="0"/>
              <a:t>present</a:t>
            </a:r>
            <a:r>
              <a:rPr lang="es-ES" sz="2000" dirty="0" smtClean="0"/>
              <a:t>:</a:t>
            </a:r>
          </a:p>
          <a:p>
            <a:pPr lvl="1"/>
            <a:r>
              <a:rPr lang="en-US" sz="1600" dirty="0" err="1" smtClean="0"/>
              <a:t>Reffer</a:t>
            </a:r>
            <a:r>
              <a:rPr lang="en-US" sz="1600" dirty="0" smtClean="0"/>
              <a:t> to the literature review [Naidu 2001]</a:t>
            </a:r>
            <a:endParaRPr lang="es-ES" sz="1600" dirty="0" smtClean="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128" y="3821024"/>
            <a:ext cx="2855353" cy="2626352"/>
          </a:xfrm>
          <a:prstGeom prst="rect">
            <a:avLst/>
          </a:prstGeom>
        </p:spPr>
      </p:pic>
    </p:spTree>
    <p:extLst>
      <p:ext uri="{BB962C8B-B14F-4D97-AF65-F5344CB8AC3E}">
        <p14:creationId xmlns:p14="http://schemas.microsoft.com/office/powerpoint/2010/main" val="291117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ox(i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box(in)">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box(in)">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box(in)">
                                      <p:cBhvr>
                                        <p:cTn id="32" dur="500"/>
                                        <p:tgtEl>
                                          <p:spTgt spid="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box(in)">
                                      <p:cBhvr>
                                        <p:cTn id="37" dur="500"/>
                                        <p:tgtEl>
                                          <p:spTgt spid="6">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6">
                                            <p:txEl>
                                              <p:pRg st="9" end="9"/>
                                            </p:txEl>
                                          </p:spTgt>
                                        </p:tgtEl>
                                        <p:attrNameLst>
                                          <p:attrName>style.visibility</p:attrName>
                                        </p:attrNameLst>
                                      </p:cBhvr>
                                      <p:to>
                                        <p:strVal val="visible"/>
                                      </p:to>
                                    </p:set>
                                    <p:animEffect transition="in" filter="box(in)">
                                      <p:cBhvr>
                                        <p:cTn id="42" dur="500"/>
                                        <p:tgtEl>
                                          <p:spTgt spid="6">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6">
                                            <p:txEl>
                                              <p:pRg st="10" end="10"/>
                                            </p:txEl>
                                          </p:spTgt>
                                        </p:tgtEl>
                                        <p:attrNameLst>
                                          <p:attrName>style.visibility</p:attrName>
                                        </p:attrNameLst>
                                      </p:cBhvr>
                                      <p:to>
                                        <p:strVal val="visible"/>
                                      </p:to>
                                    </p:set>
                                    <p:animEffect transition="in" filter="box(in)">
                                      <p:cBhvr>
                                        <p:cTn id="47"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3200" i="1" dirty="0"/>
              <a:t>CF-TD</a:t>
            </a:r>
            <a:r>
              <a:rPr lang="es-ES" sz="3200" dirty="0"/>
              <a:t> 3TS Control </a:t>
            </a:r>
            <a:r>
              <a:rPr lang="es-ES" sz="3200" dirty="0" err="1"/>
              <a:t>Strategy</a:t>
            </a:r>
            <a:endParaRPr lang="es-ES" sz="3200" dirty="0"/>
          </a:p>
        </p:txBody>
      </p:sp>
      <p:sp>
        <p:nvSpPr>
          <p:cNvPr id="21" name="20 Marcador de contenido"/>
          <p:cNvSpPr>
            <a:spLocks noGrp="1"/>
          </p:cNvSpPr>
          <p:nvPr>
            <p:ph idx="1"/>
          </p:nvPr>
        </p:nvSpPr>
        <p:spPr>
          <a:xfrm>
            <a:off x="107504" y="1229543"/>
            <a:ext cx="8703568" cy="5007769"/>
          </a:xfrm>
        </p:spPr>
        <p:txBody>
          <a:bodyPr/>
          <a:lstStyle/>
          <a:p>
            <a:r>
              <a:rPr lang="en-US" sz="2000" dirty="0"/>
              <a:t>Solve the problem of selecting the response of the ultra-fast </a:t>
            </a:r>
            <a:r>
              <a:rPr lang="en-US" sz="2000" dirty="0" smtClean="0"/>
              <a:t>dynamics </a:t>
            </a:r>
            <a:r>
              <a:rPr lang="es-ES" sz="2000" dirty="0" smtClean="0"/>
              <a:t>[Esteban, </a:t>
            </a:r>
            <a:r>
              <a:rPr lang="es-ES" sz="2000" dirty="0" err="1" smtClean="0"/>
              <a:t>Balakrishnan</a:t>
            </a:r>
            <a:r>
              <a:rPr lang="es-ES" sz="2000" dirty="0" smtClean="0"/>
              <a:t>, Gordillo &amp; </a:t>
            </a:r>
            <a:r>
              <a:rPr lang="es-ES" sz="2000" dirty="0" err="1" smtClean="0"/>
              <a:t>Aracil</a:t>
            </a:r>
            <a:r>
              <a:rPr lang="es-ES" sz="2000" dirty="0" smtClean="0"/>
              <a:t> 2008]  </a:t>
            </a:r>
          </a:p>
          <a:p>
            <a:r>
              <a:rPr lang="en-US" sz="2000" dirty="0"/>
              <a:t>Provide stability and desired response to the ultra-fast system </a:t>
            </a:r>
            <a:r>
              <a:rPr lang="es-ES" sz="2000" dirty="0" smtClean="0"/>
              <a:t>:</a:t>
            </a:r>
          </a:p>
          <a:p>
            <a:pPr lvl="1"/>
            <a:r>
              <a:rPr lang="en-US" sz="1600" dirty="0"/>
              <a:t>Decomposition of the control signal in fast and slow components</a:t>
            </a:r>
            <a:r>
              <a:rPr lang="es-ES" sz="1600" dirty="0" smtClean="0"/>
              <a:t>.</a:t>
            </a:r>
          </a:p>
          <a:p>
            <a:pPr lvl="1"/>
            <a:endParaRPr lang="es-ES" sz="1600" dirty="0" smtClean="0"/>
          </a:p>
          <a:p>
            <a:pPr lvl="1"/>
            <a:endParaRPr lang="es-ES" sz="1600" dirty="0" smtClean="0"/>
          </a:p>
          <a:p>
            <a:pPr lvl="1"/>
            <a:endParaRPr lang="es-ES" sz="1600" dirty="0" smtClean="0"/>
          </a:p>
          <a:p>
            <a:pPr lvl="2"/>
            <a:endParaRPr lang="es-ES" sz="1200" dirty="0" smtClean="0"/>
          </a:p>
          <a:p>
            <a:r>
              <a:rPr lang="en-US" sz="2000" dirty="0"/>
              <a:t>Requirements that the fast component has to satisfy</a:t>
            </a:r>
            <a:endParaRPr lang="es-ES" sz="2000" dirty="0" smtClean="0"/>
          </a:p>
          <a:p>
            <a:pPr lvl="1"/>
            <a:r>
              <a:rPr lang="en-US" sz="1600" dirty="0"/>
              <a:t>Closed loop systems have to behave like </a:t>
            </a:r>
            <a:r>
              <a:rPr lang="en-US" sz="1600" dirty="0" smtClean="0"/>
              <a:t>a SP </a:t>
            </a:r>
            <a:r>
              <a:rPr lang="en-US" sz="1600" dirty="0"/>
              <a:t>system with a single equilibrium</a:t>
            </a:r>
            <a:r>
              <a:rPr lang="es-ES" sz="1600" dirty="0" smtClean="0"/>
              <a:t>.</a:t>
            </a:r>
          </a:p>
          <a:p>
            <a:pPr lvl="2"/>
            <a:endParaRPr lang="es-ES" sz="1200" dirty="0" smtClean="0"/>
          </a:p>
          <a:p>
            <a:pPr lvl="2"/>
            <a:endParaRPr lang="es-ES" sz="1200" dirty="0" smtClean="0"/>
          </a:p>
          <a:p>
            <a:pPr lvl="1"/>
            <a:r>
              <a:rPr lang="en-US" sz="1600" dirty="0"/>
              <a:t>The fast control signal </a:t>
            </a:r>
            <a:r>
              <a:rPr lang="en-US" sz="1600" dirty="0" smtClean="0"/>
              <a:t>                      must </a:t>
            </a:r>
            <a:r>
              <a:rPr lang="en-US" sz="1600" dirty="0"/>
              <a:t>be deactivated in the reduced system.</a:t>
            </a:r>
            <a:endParaRPr lang="es-ES" sz="1600" dirty="0" smtClean="0"/>
          </a:p>
          <a:p>
            <a:pPr marL="342900" lvl="2" indent="-342900">
              <a:buSzPct val="60000"/>
            </a:pPr>
            <a:endParaRPr lang="es-ES" sz="1200" dirty="0" smtClean="0"/>
          </a:p>
          <a:p>
            <a:endParaRPr lang="es-ES" dirty="0"/>
          </a:p>
        </p:txBody>
      </p:sp>
      <p:sp>
        <p:nvSpPr>
          <p:cNvPr id="4" name="3 Marcador de número de diapositiva"/>
          <p:cNvSpPr>
            <a:spLocks noGrp="1"/>
          </p:cNvSpPr>
          <p:nvPr>
            <p:ph type="sldNum" sz="quarter" idx="4294967295"/>
          </p:nvPr>
        </p:nvSpPr>
        <p:spPr>
          <a:xfrm>
            <a:off x="7042150" y="6243638"/>
            <a:ext cx="1905000" cy="457200"/>
          </a:xfrm>
          <a:prstGeom prst="rect">
            <a:avLst/>
          </a:prstGeom>
        </p:spPr>
        <p:txBody>
          <a:bodyPr/>
          <a:lstStyle/>
          <a:p>
            <a:pPr>
              <a:defRPr/>
            </a:pPr>
            <a:fld id="{8395C71D-A1E9-4C6C-95BC-D65559E1623D}" type="slidenum">
              <a:rPr lang="es-ES" smtClean="0"/>
              <a:pPr>
                <a:defRPr/>
              </a:pPr>
              <a:t>70</a:t>
            </a:fld>
            <a:endParaRPr lang="es-ES"/>
          </a:p>
        </p:txBody>
      </p:sp>
      <p:pic>
        <p:nvPicPr>
          <p:cNvPr id="5" name="Picture 5"/>
          <p:cNvPicPr>
            <a:picLocks noChangeAspect="1" noChangeArrowheads="1"/>
          </p:cNvPicPr>
          <p:nvPr/>
        </p:nvPicPr>
        <p:blipFill>
          <a:blip r:embed="rId2" cstate="print"/>
          <a:srcRect/>
          <a:stretch>
            <a:fillRect/>
          </a:stretch>
        </p:blipFill>
        <p:spPr bwMode="auto">
          <a:xfrm>
            <a:off x="7020272" y="3690739"/>
            <a:ext cx="1409700" cy="314325"/>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a:stretch>
            <a:fillRect/>
          </a:stretch>
        </p:blipFill>
        <p:spPr bwMode="auto">
          <a:xfrm>
            <a:off x="1998241" y="4365104"/>
            <a:ext cx="2600325" cy="323850"/>
          </a:xfrm>
          <a:prstGeom prst="rect">
            <a:avLst/>
          </a:prstGeom>
          <a:noFill/>
          <a:ln w="9525">
            <a:noFill/>
            <a:miter lim="800000"/>
            <a:headEnd/>
            <a:tailEnd/>
          </a:ln>
        </p:spPr>
      </p:pic>
      <p:sp>
        <p:nvSpPr>
          <p:cNvPr id="8" name="16 Flecha derecha"/>
          <p:cNvSpPr>
            <a:spLocks noChangeArrowheads="1"/>
          </p:cNvSpPr>
          <p:nvPr/>
        </p:nvSpPr>
        <p:spPr bwMode="auto">
          <a:xfrm>
            <a:off x="4734545" y="4437112"/>
            <a:ext cx="576263" cy="231775"/>
          </a:xfrm>
          <a:prstGeom prst="rightArrow">
            <a:avLst>
              <a:gd name="adj1" fmla="val 50000"/>
              <a:gd name="adj2" fmla="val 49991"/>
            </a:avLst>
          </a:prstGeom>
          <a:solidFill>
            <a:schemeClr val="accent1"/>
          </a:solidFill>
          <a:ln w="9525" algn="ctr">
            <a:solidFill>
              <a:schemeClr val="tx1"/>
            </a:solidFill>
            <a:round/>
            <a:headEnd/>
            <a:tailEnd/>
          </a:ln>
        </p:spPr>
        <p:txBody>
          <a:bodyPr/>
          <a:lstStyle/>
          <a:p>
            <a:endParaRPr lang="es-ES"/>
          </a:p>
        </p:txBody>
      </p:sp>
      <p:pic>
        <p:nvPicPr>
          <p:cNvPr id="9" name="Picture 3"/>
          <p:cNvPicPr>
            <a:picLocks noChangeAspect="1" noChangeArrowheads="1"/>
          </p:cNvPicPr>
          <p:nvPr/>
        </p:nvPicPr>
        <p:blipFill>
          <a:blip r:embed="rId4" cstate="print"/>
          <a:srcRect/>
          <a:stretch>
            <a:fillRect/>
          </a:stretch>
        </p:blipFill>
        <p:spPr bwMode="auto">
          <a:xfrm>
            <a:off x="5497041" y="4424412"/>
            <a:ext cx="1019175" cy="276225"/>
          </a:xfrm>
          <a:prstGeom prst="rect">
            <a:avLst/>
          </a:prstGeom>
          <a:noFill/>
          <a:ln w="9525">
            <a:noFill/>
            <a:miter lim="800000"/>
            <a:headEnd/>
            <a:tailEnd/>
          </a:ln>
        </p:spPr>
      </p:pic>
      <p:pic>
        <p:nvPicPr>
          <p:cNvPr id="12" name="Picture 4"/>
          <p:cNvPicPr>
            <a:picLocks noChangeAspect="1" noChangeArrowheads="1"/>
          </p:cNvPicPr>
          <p:nvPr/>
        </p:nvPicPr>
        <p:blipFill>
          <a:blip r:embed="rId5" cstate="print"/>
          <a:srcRect/>
          <a:stretch>
            <a:fillRect/>
          </a:stretch>
        </p:blipFill>
        <p:spPr bwMode="auto">
          <a:xfrm>
            <a:off x="3275856" y="4797152"/>
            <a:ext cx="914400" cy="257175"/>
          </a:xfrm>
          <a:prstGeom prst="rect">
            <a:avLst/>
          </a:prstGeom>
          <a:noFill/>
          <a:ln w="9525">
            <a:noFill/>
            <a:miter lim="800000"/>
            <a:headEnd/>
            <a:tailEnd/>
          </a:ln>
        </p:spPr>
      </p:pic>
      <p:pic>
        <p:nvPicPr>
          <p:cNvPr id="13" name="Picture 5"/>
          <p:cNvPicPr>
            <a:picLocks noChangeAspect="1" noChangeArrowheads="1"/>
          </p:cNvPicPr>
          <p:nvPr/>
        </p:nvPicPr>
        <p:blipFill>
          <a:blip r:embed="rId6" cstate="print"/>
          <a:srcRect/>
          <a:stretch>
            <a:fillRect/>
          </a:stretch>
        </p:blipFill>
        <p:spPr bwMode="auto">
          <a:xfrm>
            <a:off x="2123728" y="5568032"/>
            <a:ext cx="1352550" cy="238125"/>
          </a:xfrm>
          <a:prstGeom prst="rect">
            <a:avLst/>
          </a:prstGeom>
          <a:noFill/>
          <a:ln w="9525">
            <a:noFill/>
            <a:miter lim="800000"/>
            <a:headEnd/>
            <a:tailEnd/>
          </a:ln>
        </p:spPr>
      </p:pic>
      <p:pic>
        <p:nvPicPr>
          <p:cNvPr id="14" name="Picture 6"/>
          <p:cNvPicPr>
            <a:picLocks noChangeAspect="1" noChangeArrowheads="1"/>
          </p:cNvPicPr>
          <p:nvPr/>
        </p:nvPicPr>
        <p:blipFill>
          <a:blip r:embed="rId7" cstate="print"/>
          <a:srcRect/>
          <a:stretch>
            <a:fillRect/>
          </a:stretch>
        </p:blipFill>
        <p:spPr bwMode="auto">
          <a:xfrm>
            <a:off x="4179813" y="5517232"/>
            <a:ext cx="2562225" cy="304800"/>
          </a:xfrm>
          <a:prstGeom prst="rect">
            <a:avLst/>
          </a:prstGeom>
          <a:noFill/>
          <a:ln w="9525">
            <a:noFill/>
            <a:miter lim="800000"/>
            <a:headEnd/>
            <a:tailEnd/>
          </a:ln>
        </p:spPr>
      </p:pic>
      <p:sp>
        <p:nvSpPr>
          <p:cNvPr id="15" name="14 Flecha derecha"/>
          <p:cNvSpPr>
            <a:spLocks noChangeArrowheads="1"/>
          </p:cNvSpPr>
          <p:nvPr/>
        </p:nvSpPr>
        <p:spPr bwMode="auto">
          <a:xfrm>
            <a:off x="3548087" y="5560789"/>
            <a:ext cx="576263" cy="231775"/>
          </a:xfrm>
          <a:prstGeom prst="rightArrow">
            <a:avLst>
              <a:gd name="adj1" fmla="val 50000"/>
              <a:gd name="adj2" fmla="val 49991"/>
            </a:avLst>
          </a:prstGeom>
          <a:solidFill>
            <a:schemeClr val="accent1"/>
          </a:solidFill>
          <a:ln w="9525" algn="ctr">
            <a:solidFill>
              <a:schemeClr val="tx1"/>
            </a:solidFill>
            <a:round/>
            <a:headEnd/>
            <a:tailEnd/>
          </a:ln>
        </p:spPr>
        <p:txBody>
          <a:bodyPr/>
          <a:lstStyle/>
          <a:p>
            <a:endParaRPr lang="es-ES"/>
          </a:p>
        </p:txBody>
      </p:sp>
      <p:pic>
        <p:nvPicPr>
          <p:cNvPr id="16" name="Picture 2"/>
          <p:cNvPicPr>
            <a:picLocks noChangeAspect="1" noChangeArrowheads="1"/>
          </p:cNvPicPr>
          <p:nvPr/>
        </p:nvPicPr>
        <p:blipFill>
          <a:blip r:embed="rId8" cstate="print"/>
          <a:srcRect/>
          <a:stretch>
            <a:fillRect/>
          </a:stretch>
        </p:blipFill>
        <p:spPr bwMode="auto">
          <a:xfrm>
            <a:off x="899592" y="2861402"/>
            <a:ext cx="1352550" cy="314325"/>
          </a:xfrm>
          <a:prstGeom prst="rect">
            <a:avLst/>
          </a:prstGeom>
          <a:noFill/>
          <a:ln w="9525">
            <a:noFill/>
            <a:miter lim="800000"/>
            <a:headEnd/>
            <a:tailEnd/>
          </a:ln>
        </p:spPr>
      </p:pic>
      <p:pic>
        <p:nvPicPr>
          <p:cNvPr id="19" name="Picture 4"/>
          <p:cNvPicPr>
            <a:picLocks noChangeAspect="1" noChangeArrowheads="1"/>
          </p:cNvPicPr>
          <p:nvPr/>
        </p:nvPicPr>
        <p:blipFill>
          <a:blip r:embed="rId9" cstate="print"/>
          <a:srcRect/>
          <a:stretch>
            <a:fillRect/>
          </a:stretch>
        </p:blipFill>
        <p:spPr bwMode="auto">
          <a:xfrm>
            <a:off x="3347864" y="2761097"/>
            <a:ext cx="1200150" cy="285750"/>
          </a:xfrm>
          <a:prstGeom prst="rect">
            <a:avLst/>
          </a:prstGeom>
          <a:noFill/>
          <a:ln w="9525">
            <a:noFill/>
            <a:miter lim="800000"/>
            <a:headEnd/>
            <a:tailEnd/>
          </a:ln>
        </p:spPr>
      </p:pic>
      <p:pic>
        <p:nvPicPr>
          <p:cNvPr id="20" name="Picture 5"/>
          <p:cNvPicPr>
            <a:picLocks noChangeAspect="1" noChangeArrowheads="1"/>
          </p:cNvPicPr>
          <p:nvPr/>
        </p:nvPicPr>
        <p:blipFill>
          <a:blip r:embed="rId2" cstate="print"/>
          <a:srcRect/>
          <a:stretch>
            <a:fillRect/>
          </a:stretch>
        </p:blipFill>
        <p:spPr bwMode="auto">
          <a:xfrm>
            <a:off x="3275856" y="3193145"/>
            <a:ext cx="1409700" cy="314325"/>
          </a:xfrm>
          <a:prstGeom prst="rect">
            <a:avLst/>
          </a:prstGeom>
          <a:noFill/>
          <a:ln w="9525">
            <a:noFill/>
            <a:miter lim="800000"/>
            <a:headEnd/>
            <a:tailEnd/>
          </a:ln>
        </p:spPr>
      </p:pic>
      <p:sp>
        <p:nvSpPr>
          <p:cNvPr id="23" name="16 Flecha derecha"/>
          <p:cNvSpPr>
            <a:spLocks noChangeArrowheads="1"/>
          </p:cNvSpPr>
          <p:nvPr/>
        </p:nvSpPr>
        <p:spPr bwMode="auto">
          <a:xfrm>
            <a:off x="2411760" y="2905113"/>
            <a:ext cx="576263" cy="231775"/>
          </a:xfrm>
          <a:prstGeom prst="rightArrow">
            <a:avLst>
              <a:gd name="adj1" fmla="val 50000"/>
              <a:gd name="adj2" fmla="val 49991"/>
            </a:avLst>
          </a:prstGeom>
          <a:solidFill>
            <a:schemeClr val="accent1"/>
          </a:solidFill>
          <a:ln w="9525" algn="ctr">
            <a:solidFill>
              <a:schemeClr val="tx1"/>
            </a:solidFill>
            <a:round/>
            <a:headEnd/>
            <a:tailEnd/>
          </a:ln>
        </p:spPr>
        <p:txBody>
          <a:bodyPr/>
          <a:lstStyle/>
          <a:p>
            <a:endParaRPr lang="es-ES"/>
          </a:p>
        </p:txBody>
      </p:sp>
      <p:grpSp>
        <p:nvGrpSpPr>
          <p:cNvPr id="26" name="25 Grupo"/>
          <p:cNvGrpSpPr/>
          <p:nvPr/>
        </p:nvGrpSpPr>
        <p:grpSpPr>
          <a:xfrm>
            <a:off x="5652120" y="2697798"/>
            <a:ext cx="2472189" cy="885825"/>
            <a:chOff x="6948264" y="2060848"/>
            <a:chExt cx="2472189" cy="885825"/>
          </a:xfrm>
        </p:grpSpPr>
        <p:pic>
          <p:nvPicPr>
            <p:cNvPr id="3074" name="Picture 2"/>
            <p:cNvPicPr>
              <a:picLocks noChangeAspect="1" noChangeArrowheads="1"/>
            </p:cNvPicPr>
            <p:nvPr/>
          </p:nvPicPr>
          <p:blipFill>
            <a:blip r:embed="rId10" cstate="print"/>
            <a:srcRect/>
            <a:stretch>
              <a:fillRect/>
            </a:stretch>
          </p:blipFill>
          <p:spPr bwMode="auto">
            <a:xfrm>
              <a:off x="6948264" y="2060848"/>
              <a:ext cx="1971675" cy="885825"/>
            </a:xfrm>
            <a:prstGeom prst="rect">
              <a:avLst/>
            </a:prstGeom>
            <a:noFill/>
            <a:ln w="9525">
              <a:noFill/>
              <a:miter lim="800000"/>
              <a:headEnd/>
              <a:tailEnd/>
            </a:ln>
          </p:spPr>
        </p:pic>
        <p:pic>
          <p:nvPicPr>
            <p:cNvPr id="3075" name="Picture 3"/>
            <p:cNvPicPr>
              <a:picLocks noChangeAspect="1" noChangeArrowheads="1"/>
            </p:cNvPicPr>
            <p:nvPr/>
          </p:nvPicPr>
          <p:blipFill>
            <a:blip r:embed="rId11" cstate="print"/>
            <a:srcRect/>
            <a:stretch>
              <a:fillRect/>
            </a:stretch>
          </p:blipFill>
          <p:spPr bwMode="auto">
            <a:xfrm>
              <a:off x="7829778" y="2636912"/>
              <a:ext cx="1590675" cy="304800"/>
            </a:xfrm>
            <a:prstGeom prst="rect">
              <a:avLst/>
            </a:prstGeom>
            <a:noFill/>
            <a:ln w="9525">
              <a:noFill/>
              <a:miter lim="800000"/>
              <a:headEnd/>
              <a:tailEnd/>
            </a:ln>
          </p:spPr>
        </p:pic>
      </p:grpSp>
      <p:sp>
        <p:nvSpPr>
          <p:cNvPr id="27" name="16 Flecha derecha"/>
          <p:cNvSpPr>
            <a:spLocks noChangeArrowheads="1"/>
          </p:cNvSpPr>
          <p:nvPr/>
        </p:nvSpPr>
        <p:spPr bwMode="auto">
          <a:xfrm>
            <a:off x="4905913" y="3005584"/>
            <a:ext cx="576263" cy="231775"/>
          </a:xfrm>
          <a:prstGeom prst="rightArrow">
            <a:avLst>
              <a:gd name="adj1" fmla="val 50000"/>
              <a:gd name="adj2" fmla="val 49991"/>
            </a:avLst>
          </a:prstGeom>
          <a:solidFill>
            <a:schemeClr val="accent1"/>
          </a:solidFill>
          <a:ln w="9525" algn="ctr">
            <a:solidFill>
              <a:schemeClr val="tx1"/>
            </a:solidFill>
            <a:round/>
            <a:headEnd/>
            <a:tailEnd/>
          </a:ln>
        </p:spPr>
        <p:txBody>
          <a:bodyPr/>
          <a:lstStyle/>
          <a:p>
            <a:endParaRPr lang="es-ES"/>
          </a:p>
        </p:txBody>
      </p:sp>
    </p:spTree>
    <p:extLst>
      <p:ext uri="{BB962C8B-B14F-4D97-AF65-F5344CB8AC3E}">
        <p14:creationId xmlns:p14="http://schemas.microsoft.com/office/powerpoint/2010/main" val="3490278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ox(in)">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1">
                                            <p:txEl>
                                              <p:pRg st="1" end="1"/>
                                            </p:txEl>
                                          </p:spTgt>
                                        </p:tgtEl>
                                        <p:attrNameLst>
                                          <p:attrName>style.visibility</p:attrName>
                                        </p:attrNameLst>
                                      </p:cBhvr>
                                      <p:to>
                                        <p:strVal val="visible"/>
                                      </p:to>
                                    </p:set>
                                    <p:animEffect transition="in" filter="box(in)">
                                      <p:cBhvr>
                                        <p:cTn id="12" dur="500"/>
                                        <p:tgtEl>
                                          <p:spTgt spid="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1">
                                            <p:txEl>
                                              <p:pRg st="2" end="2"/>
                                            </p:txEl>
                                          </p:spTgt>
                                        </p:tgtEl>
                                        <p:attrNameLst>
                                          <p:attrName>style.visibility</p:attrName>
                                        </p:attrNameLst>
                                      </p:cBhvr>
                                      <p:to>
                                        <p:strVal val="visible"/>
                                      </p:to>
                                    </p:set>
                                    <p:animEffect transition="in" filter="box(in)">
                                      <p:cBhvr>
                                        <p:cTn id="17" dur="500"/>
                                        <p:tgtEl>
                                          <p:spTgt spid="21">
                                            <p:txEl>
                                              <p:pRg st="2" end="2"/>
                                            </p:txEl>
                                          </p:spTgt>
                                        </p:tgtEl>
                                      </p:cBhvr>
                                    </p:animEffect>
                                  </p:childTnLst>
                                </p:cTn>
                              </p:par>
                              <p:par>
                                <p:cTn id="18" presetID="4" presetClass="entr" presetSubtype="16"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ox(in)">
                                      <p:cBhvr>
                                        <p:cTn id="20" dur="500"/>
                                        <p:tgtEl>
                                          <p:spTgt spid="16"/>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ox(in)">
                                      <p:cBhvr>
                                        <p:cTn id="23" dur="500"/>
                                        <p:tgtEl>
                                          <p:spTgt spid="23"/>
                                        </p:tgtEl>
                                      </p:cBhvr>
                                    </p:animEffect>
                                  </p:childTnLst>
                                </p:cTn>
                              </p:par>
                              <p:par>
                                <p:cTn id="24" presetID="4" presetClass="entr" presetSubtype="16"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ox(in)">
                                      <p:cBhvr>
                                        <p:cTn id="26" dur="500"/>
                                        <p:tgtEl>
                                          <p:spTgt spid="19"/>
                                        </p:tgtEl>
                                      </p:cBhvr>
                                    </p:animEffect>
                                  </p:childTnLst>
                                </p:cTn>
                              </p:par>
                              <p:par>
                                <p:cTn id="27" presetID="4" presetClass="entr" presetSubtype="16"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ox(in)">
                                      <p:cBhvr>
                                        <p:cTn id="29" dur="500"/>
                                        <p:tgtEl>
                                          <p:spTgt spid="20"/>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ox(in)">
                                      <p:cBhvr>
                                        <p:cTn id="32" dur="500"/>
                                        <p:tgtEl>
                                          <p:spTgt spid="27"/>
                                        </p:tgtEl>
                                      </p:cBhvr>
                                    </p:animEffect>
                                  </p:childTnLst>
                                </p:cTn>
                              </p:par>
                              <p:par>
                                <p:cTn id="33" presetID="4"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box(in)">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21">
                                            <p:txEl>
                                              <p:pRg st="7" end="7"/>
                                            </p:txEl>
                                          </p:spTgt>
                                        </p:tgtEl>
                                        <p:attrNameLst>
                                          <p:attrName>style.visibility</p:attrName>
                                        </p:attrNameLst>
                                      </p:cBhvr>
                                      <p:to>
                                        <p:strVal val="visible"/>
                                      </p:to>
                                    </p:set>
                                    <p:animEffect transition="in" filter="box(in)">
                                      <p:cBhvr>
                                        <p:cTn id="40" dur="500"/>
                                        <p:tgtEl>
                                          <p:spTgt spid="21">
                                            <p:txEl>
                                              <p:pRg st="7" end="7"/>
                                            </p:txEl>
                                          </p:spTgt>
                                        </p:tgtEl>
                                      </p:cBhvr>
                                    </p:animEffect>
                                  </p:childTnLst>
                                </p:cTn>
                              </p:par>
                              <p:par>
                                <p:cTn id="41" presetID="4" presetClass="entr" presetSubtype="16"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box(in)">
                                      <p:cBhvr>
                                        <p:cTn id="43" dur="5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21">
                                            <p:txEl>
                                              <p:pRg st="8" end="8"/>
                                            </p:txEl>
                                          </p:spTgt>
                                        </p:tgtEl>
                                        <p:attrNameLst>
                                          <p:attrName>style.visibility</p:attrName>
                                        </p:attrNameLst>
                                      </p:cBhvr>
                                      <p:to>
                                        <p:strVal val="visible"/>
                                      </p:to>
                                    </p:set>
                                    <p:animEffect transition="in" filter="box(in)">
                                      <p:cBhvr>
                                        <p:cTn id="48" dur="500"/>
                                        <p:tgtEl>
                                          <p:spTgt spid="21">
                                            <p:txEl>
                                              <p:pRg st="8" end="8"/>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box(in)">
                                      <p:cBhvr>
                                        <p:cTn id="53" dur="500"/>
                                        <p:tgtEl>
                                          <p:spTgt spid="7"/>
                                        </p:tgtEl>
                                      </p:cBhvr>
                                    </p:animEffect>
                                  </p:childTnLst>
                                </p:cTn>
                              </p:par>
                              <p:par>
                                <p:cTn id="54" presetID="4" presetClass="entr" presetSubtype="16" fill="hold" grpId="0" nodeType="with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box(in)">
                                      <p:cBhvr>
                                        <p:cTn id="56" dur="500"/>
                                        <p:tgtEl>
                                          <p:spTgt spid="8"/>
                                        </p:tgtEl>
                                      </p:cBhvr>
                                    </p:animEffect>
                                  </p:childTnLst>
                                </p:cTn>
                              </p:par>
                              <p:par>
                                <p:cTn id="57" presetID="4" presetClass="entr" presetSubtype="16" fill="hold" nodeType="with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box(in)">
                                      <p:cBhvr>
                                        <p:cTn id="59" dur="500"/>
                                        <p:tgtEl>
                                          <p:spTgt spid="9"/>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21">
                                            <p:txEl>
                                              <p:pRg st="11" end="11"/>
                                            </p:txEl>
                                          </p:spTgt>
                                        </p:tgtEl>
                                        <p:attrNameLst>
                                          <p:attrName>style.visibility</p:attrName>
                                        </p:attrNameLst>
                                      </p:cBhvr>
                                      <p:to>
                                        <p:strVal val="visible"/>
                                      </p:to>
                                    </p:set>
                                  </p:childTnLst>
                                </p:cTn>
                              </p:par>
                              <p:par>
                                <p:cTn id="64" presetID="4" presetClass="entr" presetSubtype="16" fill="hold" nodeType="with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box(in)">
                                      <p:cBhvr>
                                        <p:cTn id="66" dur="500"/>
                                        <p:tgtEl>
                                          <p:spTgt spid="12"/>
                                        </p:tgtEl>
                                      </p:cBhvr>
                                    </p:animEffect>
                                  </p:childTnLst>
                                </p:cTn>
                              </p:par>
                            </p:childTnLst>
                          </p:cTn>
                        </p:par>
                      </p:childTnLst>
                    </p:cTn>
                  </p:par>
                  <p:par>
                    <p:cTn id="67" fill="hold">
                      <p:stCondLst>
                        <p:cond delay="indefinite"/>
                      </p:stCondLst>
                      <p:childTnLst>
                        <p:par>
                          <p:cTn id="68" fill="hold">
                            <p:stCondLst>
                              <p:cond delay="0"/>
                            </p:stCondLst>
                            <p:childTnLst>
                              <p:par>
                                <p:cTn id="69" presetID="4" presetClass="entr" presetSubtype="16" fill="hold" nodeType="click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box(in)">
                                      <p:cBhvr>
                                        <p:cTn id="71" dur="500"/>
                                        <p:tgtEl>
                                          <p:spTgt spid="13"/>
                                        </p:tgtEl>
                                      </p:cBhvr>
                                    </p:animEffect>
                                  </p:childTnLst>
                                </p:cTn>
                              </p:par>
                              <p:par>
                                <p:cTn id="72" presetID="4" presetClass="entr" presetSubtype="16" fill="hold" grpId="0" nodeType="with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box(in)">
                                      <p:cBhvr>
                                        <p:cTn id="74" dur="500"/>
                                        <p:tgtEl>
                                          <p:spTgt spid="15"/>
                                        </p:tgtEl>
                                      </p:cBhvr>
                                    </p:animEffect>
                                  </p:childTnLst>
                                </p:cTn>
                              </p:par>
                              <p:par>
                                <p:cTn id="75" presetID="4" presetClass="entr" presetSubtype="16" fill="hold" nodeType="with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box(in)">
                                      <p:cBhvr>
                                        <p:cTn id="7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8" grpId="0" animBg="1"/>
      <p:bldP spid="15" grpId="0" animBg="1"/>
      <p:bldP spid="23" grpId="0" animBg="1"/>
      <p:bldP spid="27"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7" name="Picture 43"/>
          <p:cNvPicPr>
            <a:picLocks noChangeAspect="1" noChangeArrowheads="1"/>
          </p:cNvPicPr>
          <p:nvPr/>
        </p:nvPicPr>
        <p:blipFill>
          <a:blip r:embed="rId2" cstate="print"/>
          <a:srcRect/>
          <a:stretch>
            <a:fillRect/>
          </a:stretch>
        </p:blipFill>
        <p:spPr bwMode="auto">
          <a:xfrm>
            <a:off x="6570806" y="3119849"/>
            <a:ext cx="2434082" cy="2083224"/>
          </a:xfrm>
          <a:prstGeom prst="rect">
            <a:avLst/>
          </a:prstGeom>
          <a:noFill/>
          <a:ln w="9525">
            <a:noFill/>
            <a:miter lim="800000"/>
            <a:headEnd/>
            <a:tailEnd/>
          </a:ln>
        </p:spPr>
      </p:pic>
      <p:sp>
        <p:nvSpPr>
          <p:cNvPr id="2" name="1 Título"/>
          <p:cNvSpPr>
            <a:spLocks noGrp="1"/>
          </p:cNvSpPr>
          <p:nvPr>
            <p:ph type="title"/>
          </p:nvPr>
        </p:nvSpPr>
        <p:spPr/>
        <p:txBody>
          <a:bodyPr/>
          <a:lstStyle/>
          <a:p>
            <a:r>
              <a:rPr lang="es-ES" sz="3200" i="1" dirty="0"/>
              <a:t>CF-TD</a:t>
            </a:r>
            <a:r>
              <a:rPr lang="es-ES" sz="3200" dirty="0"/>
              <a:t> 3TS Control </a:t>
            </a:r>
            <a:r>
              <a:rPr lang="es-ES" sz="3200" dirty="0" err="1"/>
              <a:t>Strategy</a:t>
            </a:r>
            <a:endParaRPr lang="es-ES" sz="3200" dirty="0"/>
          </a:p>
        </p:txBody>
      </p:sp>
      <p:sp>
        <p:nvSpPr>
          <p:cNvPr id="4" name="3 Marcador de número de diapositiva"/>
          <p:cNvSpPr>
            <a:spLocks noGrp="1"/>
          </p:cNvSpPr>
          <p:nvPr>
            <p:ph type="sldNum" sz="quarter" idx="4294967295"/>
          </p:nvPr>
        </p:nvSpPr>
        <p:spPr>
          <a:xfrm>
            <a:off x="7042150" y="6243638"/>
            <a:ext cx="1905000" cy="457200"/>
          </a:xfrm>
          <a:prstGeom prst="rect">
            <a:avLst/>
          </a:prstGeom>
        </p:spPr>
        <p:txBody>
          <a:bodyPr/>
          <a:lstStyle/>
          <a:p>
            <a:pPr>
              <a:defRPr/>
            </a:pPr>
            <a:fld id="{8395C71D-A1E9-4C6C-95BC-D65559E1623D}" type="slidenum">
              <a:rPr lang="es-ES" smtClean="0"/>
              <a:pPr>
                <a:defRPr/>
              </a:pPr>
              <a:t>71</a:t>
            </a:fld>
            <a:endParaRPr lang="es-ES"/>
          </a:p>
        </p:txBody>
      </p:sp>
      <p:pic>
        <p:nvPicPr>
          <p:cNvPr id="1026" name="Picture 2"/>
          <p:cNvPicPr>
            <a:picLocks noChangeAspect="1" noChangeArrowheads="1"/>
          </p:cNvPicPr>
          <p:nvPr/>
        </p:nvPicPr>
        <p:blipFill>
          <a:blip r:embed="rId3" cstate="print"/>
          <a:srcRect/>
          <a:stretch>
            <a:fillRect/>
          </a:stretch>
        </p:blipFill>
        <p:spPr bwMode="auto">
          <a:xfrm>
            <a:off x="6765941" y="6010989"/>
            <a:ext cx="1898989" cy="802387"/>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6516216" y="6093296"/>
            <a:ext cx="189899" cy="542791"/>
          </a:xfrm>
          <a:prstGeom prst="rect">
            <a:avLst/>
          </a:prstGeom>
          <a:noFill/>
          <a:ln w="9525">
            <a:noFill/>
            <a:miter lim="800000"/>
            <a:headEnd/>
            <a:tailEnd/>
          </a:ln>
        </p:spPr>
      </p:pic>
      <p:pic>
        <p:nvPicPr>
          <p:cNvPr id="1031" name="Picture 7"/>
          <p:cNvPicPr>
            <a:picLocks noChangeAspect="1" noChangeArrowheads="1"/>
          </p:cNvPicPr>
          <p:nvPr/>
        </p:nvPicPr>
        <p:blipFill>
          <a:blip r:embed="rId5" cstate="print"/>
          <a:srcRect/>
          <a:stretch>
            <a:fillRect/>
          </a:stretch>
        </p:blipFill>
        <p:spPr bwMode="auto">
          <a:xfrm>
            <a:off x="3853856" y="3859274"/>
            <a:ext cx="2167081" cy="1911568"/>
          </a:xfrm>
          <a:prstGeom prst="rect">
            <a:avLst/>
          </a:prstGeom>
          <a:noFill/>
          <a:ln w="9525">
            <a:noFill/>
            <a:miter lim="800000"/>
            <a:headEnd/>
            <a:tailEnd/>
          </a:ln>
        </p:spPr>
      </p:pic>
      <p:pic>
        <p:nvPicPr>
          <p:cNvPr id="1032" name="Picture 8"/>
          <p:cNvPicPr>
            <a:picLocks noChangeAspect="1" noChangeArrowheads="1"/>
          </p:cNvPicPr>
          <p:nvPr/>
        </p:nvPicPr>
        <p:blipFill>
          <a:blip r:embed="rId6" cstate="print"/>
          <a:srcRect/>
          <a:stretch>
            <a:fillRect/>
          </a:stretch>
        </p:blipFill>
        <p:spPr bwMode="auto">
          <a:xfrm>
            <a:off x="6090357" y="4940526"/>
            <a:ext cx="413309" cy="165197"/>
          </a:xfrm>
          <a:prstGeom prst="rect">
            <a:avLst/>
          </a:prstGeom>
          <a:noFill/>
          <a:ln w="9525">
            <a:noFill/>
            <a:miter lim="800000"/>
            <a:headEnd/>
            <a:tailEnd/>
          </a:ln>
        </p:spPr>
      </p:pic>
      <p:pic>
        <p:nvPicPr>
          <p:cNvPr id="1033" name="Picture 9"/>
          <p:cNvPicPr>
            <a:picLocks noChangeAspect="1" noChangeArrowheads="1"/>
          </p:cNvPicPr>
          <p:nvPr/>
        </p:nvPicPr>
        <p:blipFill>
          <a:blip r:embed="rId7" cstate="print"/>
          <a:srcRect/>
          <a:stretch>
            <a:fillRect/>
          </a:stretch>
        </p:blipFill>
        <p:spPr bwMode="auto">
          <a:xfrm>
            <a:off x="6046763" y="4672910"/>
            <a:ext cx="513844" cy="200597"/>
          </a:xfrm>
          <a:prstGeom prst="rect">
            <a:avLst/>
          </a:prstGeom>
          <a:noFill/>
          <a:ln w="9525">
            <a:noFill/>
            <a:miter lim="800000"/>
            <a:headEnd/>
            <a:tailEnd/>
          </a:ln>
        </p:spPr>
      </p:pic>
      <p:pic>
        <p:nvPicPr>
          <p:cNvPr id="1034" name="Picture 10"/>
          <p:cNvPicPr>
            <a:picLocks noChangeAspect="1" noChangeArrowheads="1"/>
          </p:cNvPicPr>
          <p:nvPr/>
        </p:nvPicPr>
        <p:blipFill>
          <a:blip r:embed="rId8" cstate="print"/>
          <a:srcRect/>
          <a:stretch>
            <a:fillRect/>
          </a:stretch>
        </p:blipFill>
        <p:spPr bwMode="auto">
          <a:xfrm rot="5400000">
            <a:off x="7518422" y="5562999"/>
            <a:ext cx="542791" cy="189899"/>
          </a:xfrm>
          <a:prstGeom prst="rect">
            <a:avLst/>
          </a:prstGeom>
          <a:noFill/>
          <a:ln w="9525">
            <a:noFill/>
            <a:miter lim="800000"/>
            <a:headEnd/>
            <a:tailEnd/>
          </a:ln>
        </p:spPr>
      </p:pic>
      <p:pic>
        <p:nvPicPr>
          <p:cNvPr id="1035" name="Picture 11"/>
          <p:cNvPicPr>
            <a:picLocks noChangeAspect="1" noChangeArrowheads="1"/>
          </p:cNvPicPr>
          <p:nvPr/>
        </p:nvPicPr>
        <p:blipFill>
          <a:blip r:embed="rId9" cstate="print"/>
          <a:srcRect/>
          <a:stretch>
            <a:fillRect/>
          </a:stretch>
        </p:blipFill>
        <p:spPr bwMode="auto">
          <a:xfrm>
            <a:off x="7948213" y="5564963"/>
            <a:ext cx="390968" cy="176997"/>
          </a:xfrm>
          <a:prstGeom prst="rect">
            <a:avLst/>
          </a:prstGeom>
          <a:noFill/>
          <a:ln w="9525">
            <a:noFill/>
            <a:miter lim="800000"/>
            <a:headEnd/>
            <a:tailEnd/>
          </a:ln>
        </p:spPr>
      </p:pic>
      <p:pic>
        <p:nvPicPr>
          <p:cNvPr id="1036" name="Picture 12"/>
          <p:cNvPicPr>
            <a:picLocks noChangeAspect="1" noChangeArrowheads="1"/>
          </p:cNvPicPr>
          <p:nvPr/>
        </p:nvPicPr>
        <p:blipFill>
          <a:blip r:embed="rId10" cstate="print"/>
          <a:srcRect/>
          <a:stretch>
            <a:fillRect/>
          </a:stretch>
        </p:blipFill>
        <p:spPr bwMode="auto">
          <a:xfrm>
            <a:off x="3899524" y="4521968"/>
            <a:ext cx="2033035" cy="542791"/>
          </a:xfrm>
          <a:prstGeom prst="rect">
            <a:avLst/>
          </a:prstGeom>
          <a:noFill/>
          <a:ln w="9525">
            <a:noFill/>
            <a:miter lim="800000"/>
            <a:headEnd/>
            <a:tailEnd/>
          </a:ln>
        </p:spPr>
      </p:pic>
      <p:pic>
        <p:nvPicPr>
          <p:cNvPr id="1037" name="Picture 13"/>
          <p:cNvPicPr>
            <a:picLocks noChangeAspect="1" noChangeArrowheads="1"/>
          </p:cNvPicPr>
          <p:nvPr/>
        </p:nvPicPr>
        <p:blipFill>
          <a:blip r:embed="rId4" cstate="print"/>
          <a:srcRect/>
          <a:stretch>
            <a:fillRect/>
          </a:stretch>
        </p:blipFill>
        <p:spPr bwMode="auto">
          <a:xfrm>
            <a:off x="6948264" y="4437112"/>
            <a:ext cx="189899" cy="542791"/>
          </a:xfrm>
          <a:prstGeom prst="rect">
            <a:avLst/>
          </a:prstGeom>
          <a:noFill/>
          <a:ln w="9525">
            <a:noFill/>
            <a:miter lim="800000"/>
            <a:headEnd/>
            <a:tailEnd/>
          </a:ln>
        </p:spPr>
      </p:pic>
      <p:pic>
        <p:nvPicPr>
          <p:cNvPr id="1039" name="Picture 15"/>
          <p:cNvPicPr>
            <a:picLocks noChangeAspect="1" noChangeArrowheads="1"/>
          </p:cNvPicPr>
          <p:nvPr/>
        </p:nvPicPr>
        <p:blipFill>
          <a:blip r:embed="rId11" cstate="print"/>
          <a:srcRect/>
          <a:stretch>
            <a:fillRect/>
          </a:stretch>
        </p:blipFill>
        <p:spPr bwMode="auto">
          <a:xfrm>
            <a:off x="2753292" y="3980846"/>
            <a:ext cx="781937" cy="259596"/>
          </a:xfrm>
          <a:prstGeom prst="rect">
            <a:avLst/>
          </a:prstGeom>
          <a:noFill/>
          <a:ln w="9525">
            <a:noFill/>
            <a:miter lim="800000"/>
            <a:headEnd/>
            <a:tailEnd/>
          </a:ln>
        </p:spPr>
      </p:pic>
      <p:pic>
        <p:nvPicPr>
          <p:cNvPr id="1040" name="Picture 16"/>
          <p:cNvPicPr>
            <a:picLocks noChangeAspect="1" noChangeArrowheads="1"/>
          </p:cNvPicPr>
          <p:nvPr/>
        </p:nvPicPr>
        <p:blipFill>
          <a:blip r:embed="rId12" cstate="print"/>
          <a:srcRect/>
          <a:stretch>
            <a:fillRect/>
          </a:stretch>
        </p:blipFill>
        <p:spPr bwMode="auto">
          <a:xfrm>
            <a:off x="3597772" y="4048474"/>
            <a:ext cx="413309" cy="165197"/>
          </a:xfrm>
          <a:prstGeom prst="rect">
            <a:avLst/>
          </a:prstGeom>
          <a:noFill/>
          <a:ln w="9525">
            <a:noFill/>
            <a:miter lim="800000"/>
            <a:headEnd/>
            <a:tailEnd/>
          </a:ln>
        </p:spPr>
      </p:pic>
      <p:pic>
        <p:nvPicPr>
          <p:cNvPr id="1041" name="Picture 17"/>
          <p:cNvPicPr>
            <a:picLocks noChangeAspect="1" noChangeArrowheads="1"/>
          </p:cNvPicPr>
          <p:nvPr/>
        </p:nvPicPr>
        <p:blipFill>
          <a:blip r:embed="rId13" cstate="print"/>
          <a:srcRect/>
          <a:stretch>
            <a:fillRect/>
          </a:stretch>
        </p:blipFill>
        <p:spPr bwMode="auto">
          <a:xfrm>
            <a:off x="2459094" y="2978010"/>
            <a:ext cx="1295781" cy="955784"/>
          </a:xfrm>
          <a:prstGeom prst="rect">
            <a:avLst/>
          </a:prstGeom>
          <a:noFill/>
          <a:ln w="9525">
            <a:noFill/>
            <a:miter lim="800000"/>
            <a:headEnd/>
            <a:tailEnd/>
          </a:ln>
        </p:spPr>
      </p:pic>
      <p:pic>
        <p:nvPicPr>
          <p:cNvPr id="1044" name="Picture 20"/>
          <p:cNvPicPr>
            <a:picLocks noChangeAspect="1" noChangeArrowheads="1"/>
          </p:cNvPicPr>
          <p:nvPr/>
        </p:nvPicPr>
        <p:blipFill>
          <a:blip r:embed="rId14" cstate="print"/>
          <a:srcRect/>
          <a:stretch>
            <a:fillRect/>
          </a:stretch>
        </p:blipFill>
        <p:spPr bwMode="auto">
          <a:xfrm>
            <a:off x="3050230" y="4316089"/>
            <a:ext cx="134046" cy="849586"/>
          </a:xfrm>
          <a:prstGeom prst="rect">
            <a:avLst/>
          </a:prstGeom>
          <a:noFill/>
          <a:ln w="9525">
            <a:noFill/>
            <a:miter lim="800000"/>
            <a:headEnd/>
            <a:tailEnd/>
          </a:ln>
        </p:spPr>
      </p:pic>
      <p:pic>
        <p:nvPicPr>
          <p:cNvPr id="1045" name="Picture 21"/>
          <p:cNvPicPr>
            <a:picLocks noChangeAspect="1" noChangeArrowheads="1"/>
          </p:cNvPicPr>
          <p:nvPr/>
        </p:nvPicPr>
        <p:blipFill>
          <a:blip r:embed="rId15" cstate="print"/>
          <a:srcRect/>
          <a:stretch>
            <a:fillRect/>
          </a:stretch>
        </p:blipFill>
        <p:spPr bwMode="auto">
          <a:xfrm>
            <a:off x="2712438" y="5232614"/>
            <a:ext cx="781937" cy="247796"/>
          </a:xfrm>
          <a:prstGeom prst="rect">
            <a:avLst/>
          </a:prstGeom>
          <a:noFill/>
          <a:ln w="9525">
            <a:noFill/>
            <a:miter lim="800000"/>
            <a:headEnd/>
            <a:tailEnd/>
          </a:ln>
        </p:spPr>
      </p:pic>
      <p:pic>
        <p:nvPicPr>
          <p:cNvPr id="1046" name="Picture 22"/>
          <p:cNvPicPr>
            <a:picLocks noChangeAspect="1" noChangeArrowheads="1"/>
          </p:cNvPicPr>
          <p:nvPr/>
        </p:nvPicPr>
        <p:blipFill>
          <a:blip r:embed="rId16" cstate="print"/>
          <a:srcRect/>
          <a:stretch>
            <a:fillRect/>
          </a:stretch>
        </p:blipFill>
        <p:spPr bwMode="auto">
          <a:xfrm>
            <a:off x="2226177" y="5208142"/>
            <a:ext cx="413309" cy="165197"/>
          </a:xfrm>
          <a:prstGeom prst="rect">
            <a:avLst/>
          </a:prstGeom>
          <a:noFill/>
          <a:ln w="9525">
            <a:noFill/>
            <a:miter lim="800000"/>
            <a:headEnd/>
            <a:tailEnd/>
          </a:ln>
        </p:spPr>
      </p:pic>
      <p:pic>
        <p:nvPicPr>
          <p:cNvPr id="1047" name="Picture 23"/>
          <p:cNvPicPr>
            <a:picLocks noChangeAspect="1" noChangeArrowheads="1"/>
          </p:cNvPicPr>
          <p:nvPr/>
        </p:nvPicPr>
        <p:blipFill>
          <a:blip r:embed="rId17" cstate="print"/>
          <a:srcRect/>
          <a:stretch>
            <a:fillRect/>
          </a:stretch>
        </p:blipFill>
        <p:spPr bwMode="auto">
          <a:xfrm>
            <a:off x="107504" y="5086570"/>
            <a:ext cx="2111229" cy="566391"/>
          </a:xfrm>
          <a:prstGeom prst="rect">
            <a:avLst/>
          </a:prstGeom>
          <a:noFill/>
          <a:ln w="9525">
            <a:noFill/>
            <a:miter lim="800000"/>
            <a:headEnd/>
            <a:tailEnd/>
          </a:ln>
        </p:spPr>
      </p:pic>
      <p:pic>
        <p:nvPicPr>
          <p:cNvPr id="1049" name="Picture 25"/>
          <p:cNvPicPr>
            <a:picLocks noChangeAspect="1" noChangeArrowheads="1"/>
          </p:cNvPicPr>
          <p:nvPr/>
        </p:nvPicPr>
        <p:blipFill>
          <a:blip r:embed="rId18" cstate="print"/>
          <a:srcRect/>
          <a:stretch>
            <a:fillRect/>
          </a:stretch>
        </p:blipFill>
        <p:spPr bwMode="auto">
          <a:xfrm>
            <a:off x="4823638" y="3140968"/>
            <a:ext cx="178728" cy="495592"/>
          </a:xfrm>
          <a:prstGeom prst="rect">
            <a:avLst/>
          </a:prstGeom>
          <a:noFill/>
          <a:ln w="9525">
            <a:noFill/>
            <a:miter lim="800000"/>
            <a:headEnd/>
            <a:tailEnd/>
          </a:ln>
        </p:spPr>
      </p:pic>
      <p:pic>
        <p:nvPicPr>
          <p:cNvPr id="1050" name="Picture 26"/>
          <p:cNvPicPr>
            <a:picLocks noChangeAspect="1" noChangeArrowheads="1"/>
          </p:cNvPicPr>
          <p:nvPr/>
        </p:nvPicPr>
        <p:blipFill>
          <a:blip r:embed="rId19" cstate="print"/>
          <a:srcRect/>
          <a:stretch>
            <a:fillRect/>
          </a:stretch>
        </p:blipFill>
        <p:spPr bwMode="auto">
          <a:xfrm>
            <a:off x="3575350" y="1757973"/>
            <a:ext cx="2602732" cy="1238979"/>
          </a:xfrm>
          <a:prstGeom prst="rect">
            <a:avLst/>
          </a:prstGeom>
          <a:noFill/>
          <a:ln w="9525">
            <a:noFill/>
            <a:miter lim="800000"/>
            <a:headEnd/>
            <a:tailEnd/>
          </a:ln>
        </p:spPr>
      </p:pic>
      <p:pic>
        <p:nvPicPr>
          <p:cNvPr id="1051" name="Picture 27"/>
          <p:cNvPicPr>
            <a:picLocks noChangeAspect="1" noChangeArrowheads="1"/>
          </p:cNvPicPr>
          <p:nvPr/>
        </p:nvPicPr>
        <p:blipFill>
          <a:blip r:embed="rId20" cstate="print"/>
          <a:srcRect/>
          <a:stretch>
            <a:fillRect/>
          </a:stretch>
        </p:blipFill>
        <p:spPr bwMode="auto">
          <a:xfrm>
            <a:off x="6282420" y="2053994"/>
            <a:ext cx="469162" cy="188797"/>
          </a:xfrm>
          <a:prstGeom prst="rect">
            <a:avLst/>
          </a:prstGeom>
          <a:noFill/>
          <a:ln w="9525">
            <a:noFill/>
            <a:miter lim="800000"/>
            <a:headEnd/>
            <a:tailEnd/>
          </a:ln>
        </p:spPr>
      </p:pic>
      <p:pic>
        <p:nvPicPr>
          <p:cNvPr id="1052" name="Picture 28"/>
          <p:cNvPicPr>
            <a:picLocks noChangeAspect="1" noChangeArrowheads="1"/>
          </p:cNvPicPr>
          <p:nvPr/>
        </p:nvPicPr>
        <p:blipFill>
          <a:blip r:embed="rId18" cstate="print"/>
          <a:srcRect/>
          <a:stretch>
            <a:fillRect/>
          </a:stretch>
        </p:blipFill>
        <p:spPr bwMode="auto">
          <a:xfrm>
            <a:off x="7694869" y="2501360"/>
            <a:ext cx="178728" cy="495592"/>
          </a:xfrm>
          <a:prstGeom prst="rect">
            <a:avLst/>
          </a:prstGeom>
          <a:noFill/>
          <a:ln w="9525">
            <a:noFill/>
            <a:miter lim="800000"/>
            <a:headEnd/>
            <a:tailEnd/>
          </a:ln>
        </p:spPr>
      </p:pic>
      <p:pic>
        <p:nvPicPr>
          <p:cNvPr id="1053" name="Picture 29"/>
          <p:cNvPicPr>
            <a:picLocks noChangeAspect="1" noChangeArrowheads="1"/>
          </p:cNvPicPr>
          <p:nvPr/>
        </p:nvPicPr>
        <p:blipFill>
          <a:blip r:embed="rId21" cstate="print"/>
          <a:srcRect/>
          <a:stretch>
            <a:fillRect/>
          </a:stretch>
        </p:blipFill>
        <p:spPr bwMode="auto">
          <a:xfrm>
            <a:off x="6765941" y="2065685"/>
            <a:ext cx="2033035" cy="283195"/>
          </a:xfrm>
          <a:prstGeom prst="rect">
            <a:avLst/>
          </a:prstGeom>
          <a:noFill/>
          <a:ln w="9525">
            <a:noFill/>
            <a:miter lim="800000"/>
            <a:headEnd/>
            <a:tailEnd/>
          </a:ln>
        </p:spPr>
      </p:pic>
      <p:pic>
        <p:nvPicPr>
          <p:cNvPr id="1054" name="Picture 30"/>
          <p:cNvPicPr>
            <a:picLocks noChangeAspect="1" noChangeArrowheads="1"/>
          </p:cNvPicPr>
          <p:nvPr/>
        </p:nvPicPr>
        <p:blipFill>
          <a:blip r:embed="rId18" cstate="print"/>
          <a:srcRect/>
          <a:stretch>
            <a:fillRect/>
          </a:stretch>
        </p:blipFill>
        <p:spPr bwMode="auto">
          <a:xfrm>
            <a:off x="7694869" y="1493248"/>
            <a:ext cx="178728" cy="495592"/>
          </a:xfrm>
          <a:prstGeom prst="rect">
            <a:avLst/>
          </a:prstGeom>
          <a:noFill/>
          <a:ln w="9525">
            <a:noFill/>
            <a:miter lim="800000"/>
            <a:headEnd/>
            <a:tailEnd/>
          </a:ln>
        </p:spPr>
      </p:pic>
      <p:pic>
        <p:nvPicPr>
          <p:cNvPr id="1055" name="Picture 31"/>
          <p:cNvPicPr>
            <a:picLocks noChangeAspect="1" noChangeArrowheads="1"/>
          </p:cNvPicPr>
          <p:nvPr/>
        </p:nvPicPr>
        <p:blipFill>
          <a:blip r:embed="rId22" cstate="print"/>
          <a:srcRect/>
          <a:stretch>
            <a:fillRect/>
          </a:stretch>
        </p:blipFill>
        <p:spPr bwMode="auto">
          <a:xfrm>
            <a:off x="6934837" y="917184"/>
            <a:ext cx="1675578" cy="495592"/>
          </a:xfrm>
          <a:prstGeom prst="rect">
            <a:avLst/>
          </a:prstGeom>
          <a:noFill/>
          <a:ln w="9525">
            <a:noFill/>
            <a:miter lim="800000"/>
            <a:headEnd/>
            <a:tailEnd/>
          </a:ln>
        </p:spPr>
      </p:pic>
      <p:pic>
        <p:nvPicPr>
          <p:cNvPr id="1056" name="Picture 32"/>
          <p:cNvPicPr>
            <a:picLocks noChangeAspect="1" noChangeArrowheads="1"/>
          </p:cNvPicPr>
          <p:nvPr/>
        </p:nvPicPr>
        <p:blipFill>
          <a:blip r:embed="rId23" cstate="print"/>
          <a:srcRect/>
          <a:stretch>
            <a:fillRect/>
          </a:stretch>
        </p:blipFill>
        <p:spPr bwMode="auto">
          <a:xfrm>
            <a:off x="5499221" y="1007955"/>
            <a:ext cx="1396315" cy="188797"/>
          </a:xfrm>
          <a:prstGeom prst="rect">
            <a:avLst/>
          </a:prstGeom>
          <a:noFill/>
          <a:ln w="9525">
            <a:noFill/>
            <a:miter lim="800000"/>
            <a:headEnd/>
            <a:tailEnd/>
          </a:ln>
        </p:spPr>
      </p:pic>
      <p:pic>
        <p:nvPicPr>
          <p:cNvPr id="1057" name="Picture 33"/>
          <p:cNvPicPr>
            <a:picLocks noChangeAspect="1" noChangeArrowheads="1"/>
          </p:cNvPicPr>
          <p:nvPr/>
        </p:nvPicPr>
        <p:blipFill>
          <a:blip r:embed="rId24" cstate="print"/>
          <a:srcRect/>
          <a:stretch>
            <a:fillRect/>
          </a:stretch>
        </p:blipFill>
        <p:spPr bwMode="auto">
          <a:xfrm>
            <a:off x="4063606" y="905385"/>
            <a:ext cx="1440997" cy="507391"/>
          </a:xfrm>
          <a:prstGeom prst="rect">
            <a:avLst/>
          </a:prstGeom>
          <a:noFill/>
          <a:ln w="9525">
            <a:noFill/>
            <a:miter lim="800000"/>
            <a:headEnd/>
            <a:tailEnd/>
          </a:ln>
        </p:spPr>
      </p:pic>
      <p:pic>
        <p:nvPicPr>
          <p:cNvPr id="53" name="Picture 16"/>
          <p:cNvPicPr>
            <a:picLocks noChangeAspect="1" noChangeArrowheads="1"/>
          </p:cNvPicPr>
          <p:nvPr/>
        </p:nvPicPr>
        <p:blipFill>
          <a:blip r:embed="rId12" cstate="print"/>
          <a:srcRect/>
          <a:stretch>
            <a:fillRect/>
          </a:stretch>
        </p:blipFill>
        <p:spPr bwMode="auto">
          <a:xfrm>
            <a:off x="3590298" y="5254192"/>
            <a:ext cx="413309" cy="165197"/>
          </a:xfrm>
          <a:prstGeom prst="rect">
            <a:avLst/>
          </a:prstGeom>
          <a:noFill/>
          <a:ln w="9525">
            <a:noFill/>
            <a:miter lim="800000"/>
            <a:headEnd/>
            <a:tailEnd/>
          </a:ln>
        </p:spPr>
      </p:pic>
      <p:pic>
        <p:nvPicPr>
          <p:cNvPr id="1058" name="Picture 34"/>
          <p:cNvPicPr>
            <a:picLocks noChangeAspect="1" noChangeArrowheads="1"/>
          </p:cNvPicPr>
          <p:nvPr/>
        </p:nvPicPr>
        <p:blipFill>
          <a:blip r:embed="rId25" cstate="print"/>
          <a:srcRect/>
          <a:stretch>
            <a:fillRect/>
          </a:stretch>
        </p:blipFill>
        <p:spPr bwMode="auto">
          <a:xfrm>
            <a:off x="685687" y="4405295"/>
            <a:ext cx="927153" cy="625390"/>
          </a:xfrm>
          <a:prstGeom prst="rect">
            <a:avLst/>
          </a:prstGeom>
          <a:noFill/>
          <a:ln w="9525">
            <a:noFill/>
            <a:miter lim="800000"/>
            <a:headEnd/>
            <a:tailEnd/>
          </a:ln>
        </p:spPr>
      </p:pic>
      <p:pic>
        <p:nvPicPr>
          <p:cNvPr id="1059" name="Picture 35"/>
          <p:cNvPicPr>
            <a:picLocks noChangeAspect="1" noChangeArrowheads="1"/>
          </p:cNvPicPr>
          <p:nvPr/>
        </p:nvPicPr>
        <p:blipFill>
          <a:blip r:embed="rId26" cstate="print"/>
          <a:srcRect/>
          <a:stretch>
            <a:fillRect/>
          </a:stretch>
        </p:blipFill>
        <p:spPr bwMode="auto">
          <a:xfrm>
            <a:off x="516791" y="3870063"/>
            <a:ext cx="1407486" cy="519191"/>
          </a:xfrm>
          <a:prstGeom prst="rect">
            <a:avLst/>
          </a:prstGeom>
          <a:noFill/>
          <a:ln w="9525">
            <a:noFill/>
            <a:miter lim="800000"/>
            <a:headEnd/>
            <a:tailEnd/>
          </a:ln>
        </p:spPr>
      </p:pic>
      <p:pic>
        <p:nvPicPr>
          <p:cNvPr id="1062" name="Picture 38"/>
          <p:cNvPicPr>
            <a:picLocks noChangeAspect="1" noChangeArrowheads="1"/>
          </p:cNvPicPr>
          <p:nvPr/>
        </p:nvPicPr>
        <p:blipFill>
          <a:blip r:embed="rId27" cstate="print"/>
          <a:srcRect/>
          <a:stretch>
            <a:fillRect/>
          </a:stretch>
        </p:blipFill>
        <p:spPr bwMode="auto">
          <a:xfrm>
            <a:off x="6623059" y="3645024"/>
            <a:ext cx="2345519" cy="641699"/>
          </a:xfrm>
          <a:prstGeom prst="rect">
            <a:avLst/>
          </a:prstGeom>
          <a:noFill/>
          <a:ln w="9525">
            <a:noFill/>
            <a:miter lim="800000"/>
            <a:headEnd/>
            <a:tailEnd/>
          </a:ln>
        </p:spPr>
      </p:pic>
      <p:pic>
        <p:nvPicPr>
          <p:cNvPr id="1063" name="Picture 39"/>
          <p:cNvPicPr>
            <a:picLocks noChangeAspect="1" noChangeArrowheads="1"/>
          </p:cNvPicPr>
          <p:nvPr/>
        </p:nvPicPr>
        <p:blipFill>
          <a:blip r:embed="rId28" cstate="print"/>
          <a:srcRect/>
          <a:stretch>
            <a:fillRect/>
          </a:stretch>
        </p:blipFill>
        <p:spPr bwMode="auto">
          <a:xfrm>
            <a:off x="971600" y="1484784"/>
            <a:ext cx="1074419" cy="160020"/>
          </a:xfrm>
          <a:prstGeom prst="rect">
            <a:avLst/>
          </a:prstGeom>
          <a:noFill/>
          <a:ln w="9525">
            <a:noFill/>
            <a:miter lim="800000"/>
            <a:headEnd/>
            <a:tailEnd/>
          </a:ln>
        </p:spPr>
      </p:pic>
      <p:pic>
        <p:nvPicPr>
          <p:cNvPr id="1064" name="Picture 40"/>
          <p:cNvPicPr>
            <a:picLocks noChangeAspect="1" noChangeArrowheads="1"/>
          </p:cNvPicPr>
          <p:nvPr/>
        </p:nvPicPr>
        <p:blipFill>
          <a:blip r:embed="rId29" cstate="print"/>
          <a:srcRect/>
          <a:stretch>
            <a:fillRect/>
          </a:stretch>
        </p:blipFill>
        <p:spPr bwMode="auto">
          <a:xfrm>
            <a:off x="853424" y="1700808"/>
            <a:ext cx="1062989" cy="297180"/>
          </a:xfrm>
          <a:prstGeom prst="rect">
            <a:avLst/>
          </a:prstGeom>
          <a:noFill/>
          <a:ln w="9525">
            <a:noFill/>
            <a:miter lim="800000"/>
            <a:headEnd/>
            <a:tailEnd/>
          </a:ln>
        </p:spPr>
      </p:pic>
      <p:pic>
        <p:nvPicPr>
          <p:cNvPr id="1065" name="Picture 41"/>
          <p:cNvPicPr>
            <a:picLocks noChangeAspect="1" noChangeArrowheads="1"/>
          </p:cNvPicPr>
          <p:nvPr/>
        </p:nvPicPr>
        <p:blipFill>
          <a:blip r:embed="rId30" cstate="print"/>
          <a:srcRect/>
          <a:stretch>
            <a:fillRect/>
          </a:stretch>
        </p:blipFill>
        <p:spPr bwMode="auto">
          <a:xfrm>
            <a:off x="845002" y="2060409"/>
            <a:ext cx="1314449" cy="297180"/>
          </a:xfrm>
          <a:prstGeom prst="rect">
            <a:avLst/>
          </a:prstGeom>
          <a:noFill/>
          <a:ln w="9525">
            <a:noFill/>
            <a:miter lim="800000"/>
            <a:headEnd/>
            <a:tailEnd/>
          </a:ln>
        </p:spPr>
      </p:pic>
      <p:sp>
        <p:nvSpPr>
          <p:cNvPr id="64" name="63 CuadroTexto"/>
          <p:cNvSpPr txBox="1"/>
          <p:nvPr/>
        </p:nvSpPr>
        <p:spPr>
          <a:xfrm>
            <a:off x="539552" y="1124744"/>
            <a:ext cx="1597617" cy="307777"/>
          </a:xfrm>
          <a:prstGeom prst="rect">
            <a:avLst/>
          </a:prstGeom>
          <a:noFill/>
        </p:spPr>
        <p:txBody>
          <a:bodyPr wrap="none" rtlCol="0">
            <a:spAutoFit/>
          </a:bodyPr>
          <a:lstStyle/>
          <a:p>
            <a:r>
              <a:rPr lang="es-ES" sz="1400" i="0" dirty="0" err="1" smtClean="0">
                <a:solidFill>
                  <a:srgbClr val="FF0000"/>
                </a:solidFill>
              </a:rPr>
              <a:t>Desired</a:t>
            </a:r>
            <a:r>
              <a:rPr lang="es-ES" sz="1400" i="0" dirty="0" smtClean="0">
                <a:solidFill>
                  <a:srgbClr val="FF0000"/>
                </a:solidFill>
              </a:rPr>
              <a:t> Dynamics</a:t>
            </a:r>
            <a:endParaRPr lang="es-ES" sz="1400" i="0" dirty="0">
              <a:solidFill>
                <a:srgbClr val="FF0000"/>
              </a:solidFill>
            </a:endParaRPr>
          </a:p>
        </p:txBody>
      </p:sp>
      <p:sp>
        <p:nvSpPr>
          <p:cNvPr id="67" name="66 Rectángulo redondeado"/>
          <p:cNvSpPr>
            <a:spLocks noChangeArrowheads="1"/>
          </p:cNvSpPr>
          <p:nvPr/>
        </p:nvSpPr>
        <p:spPr bwMode="auto">
          <a:xfrm>
            <a:off x="8388424" y="3140968"/>
            <a:ext cx="265958" cy="341174"/>
          </a:xfrm>
          <a:prstGeom prst="roundRect">
            <a:avLst>
              <a:gd name="adj" fmla="val 16667"/>
            </a:avLst>
          </a:prstGeom>
          <a:solidFill>
            <a:srgbClr val="66FF33">
              <a:alpha val="23137"/>
            </a:srgbClr>
          </a:solidFill>
          <a:ln w="9525" algn="ctr">
            <a:solidFill>
              <a:srgbClr val="66FF33"/>
            </a:solidFill>
            <a:round/>
            <a:headEnd/>
            <a:tailEnd/>
          </a:ln>
        </p:spPr>
        <p:txBody>
          <a:bodyPr/>
          <a:lstStyle/>
          <a:p>
            <a:endParaRPr lang="es-ES"/>
          </a:p>
        </p:txBody>
      </p:sp>
      <p:sp>
        <p:nvSpPr>
          <p:cNvPr id="68" name="67 Rectángulo redondeado"/>
          <p:cNvSpPr>
            <a:spLocks noChangeArrowheads="1"/>
          </p:cNvSpPr>
          <p:nvPr/>
        </p:nvSpPr>
        <p:spPr bwMode="auto">
          <a:xfrm>
            <a:off x="7546402" y="3145933"/>
            <a:ext cx="265958" cy="341174"/>
          </a:xfrm>
          <a:prstGeom prst="roundRect">
            <a:avLst>
              <a:gd name="adj" fmla="val 16667"/>
            </a:avLst>
          </a:prstGeom>
          <a:solidFill>
            <a:srgbClr val="66FF33">
              <a:alpha val="23137"/>
            </a:srgbClr>
          </a:solidFill>
          <a:ln w="9525" algn="ctr">
            <a:solidFill>
              <a:srgbClr val="66FF33"/>
            </a:solidFill>
            <a:round/>
            <a:headEnd/>
            <a:tailEnd/>
          </a:ln>
        </p:spPr>
        <p:txBody>
          <a:bodyPr/>
          <a:lstStyle/>
          <a:p>
            <a:endParaRPr lang="es-ES"/>
          </a:p>
        </p:txBody>
      </p:sp>
      <p:sp>
        <p:nvSpPr>
          <p:cNvPr id="69" name="68 Rectángulo redondeado"/>
          <p:cNvSpPr>
            <a:spLocks noChangeArrowheads="1"/>
          </p:cNvSpPr>
          <p:nvPr/>
        </p:nvSpPr>
        <p:spPr bwMode="auto">
          <a:xfrm>
            <a:off x="8656702" y="3807906"/>
            <a:ext cx="216024" cy="197158"/>
          </a:xfrm>
          <a:prstGeom prst="roundRect">
            <a:avLst>
              <a:gd name="adj" fmla="val 16667"/>
            </a:avLst>
          </a:prstGeom>
          <a:solidFill>
            <a:srgbClr val="66FF33">
              <a:alpha val="23137"/>
            </a:srgbClr>
          </a:solidFill>
          <a:ln w="9525" algn="ctr">
            <a:solidFill>
              <a:srgbClr val="66FF33"/>
            </a:solidFill>
            <a:round/>
            <a:headEnd/>
            <a:tailEnd/>
          </a:ln>
        </p:spPr>
        <p:txBody>
          <a:bodyPr/>
          <a:lstStyle/>
          <a:p>
            <a:endParaRPr lang="es-ES"/>
          </a:p>
        </p:txBody>
      </p:sp>
      <p:sp>
        <p:nvSpPr>
          <p:cNvPr id="70" name="69 Rectángulo redondeado"/>
          <p:cNvSpPr>
            <a:spLocks noChangeArrowheads="1"/>
          </p:cNvSpPr>
          <p:nvPr/>
        </p:nvSpPr>
        <p:spPr bwMode="auto">
          <a:xfrm>
            <a:off x="8774266" y="3933056"/>
            <a:ext cx="216024" cy="197158"/>
          </a:xfrm>
          <a:prstGeom prst="roundRect">
            <a:avLst>
              <a:gd name="adj" fmla="val 16667"/>
            </a:avLst>
          </a:prstGeom>
          <a:solidFill>
            <a:srgbClr val="66FF33">
              <a:alpha val="23137"/>
            </a:srgbClr>
          </a:solidFill>
          <a:ln w="9525" algn="ctr">
            <a:solidFill>
              <a:srgbClr val="66FF33"/>
            </a:solidFill>
            <a:round/>
            <a:headEnd/>
            <a:tailEnd/>
          </a:ln>
        </p:spPr>
        <p:txBody>
          <a:bodyPr/>
          <a:lstStyle/>
          <a:p>
            <a:endParaRPr lang="es-ES"/>
          </a:p>
        </p:txBody>
      </p:sp>
      <p:sp>
        <p:nvSpPr>
          <p:cNvPr id="71" name="70 Rectángulo redondeado"/>
          <p:cNvSpPr/>
          <p:nvPr/>
        </p:nvSpPr>
        <p:spPr bwMode="auto">
          <a:xfrm>
            <a:off x="8532440" y="2204864"/>
            <a:ext cx="341174" cy="170587"/>
          </a:xfrm>
          <a:prstGeom prst="roundRect">
            <a:avLst/>
          </a:prstGeom>
          <a:solidFill>
            <a:srgbClr val="00B05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72" name="71 Rectángulo redondeado"/>
          <p:cNvSpPr/>
          <p:nvPr/>
        </p:nvSpPr>
        <p:spPr bwMode="auto">
          <a:xfrm>
            <a:off x="8532440" y="2034277"/>
            <a:ext cx="341174" cy="170587"/>
          </a:xfrm>
          <a:prstGeom prst="roundRect">
            <a:avLst/>
          </a:prstGeom>
          <a:solidFill>
            <a:srgbClr val="00B0F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73" name="72 Rectángulo redondeado"/>
          <p:cNvSpPr/>
          <p:nvPr/>
        </p:nvSpPr>
        <p:spPr bwMode="auto">
          <a:xfrm>
            <a:off x="7954388" y="1017668"/>
            <a:ext cx="341174" cy="170587"/>
          </a:xfrm>
          <a:prstGeom prst="roundRect">
            <a:avLst/>
          </a:prstGeom>
          <a:solidFill>
            <a:srgbClr val="00B05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74" name="73 Rectángulo redondeado"/>
          <p:cNvSpPr/>
          <p:nvPr/>
        </p:nvSpPr>
        <p:spPr bwMode="auto">
          <a:xfrm>
            <a:off x="7613215" y="1017668"/>
            <a:ext cx="341174" cy="170587"/>
          </a:xfrm>
          <a:prstGeom prst="roundRect">
            <a:avLst/>
          </a:prstGeom>
          <a:solidFill>
            <a:srgbClr val="00B0F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46" name="45 Rectángulo redondeado"/>
          <p:cNvSpPr/>
          <p:nvPr/>
        </p:nvSpPr>
        <p:spPr bwMode="auto">
          <a:xfrm>
            <a:off x="8380375" y="3959183"/>
            <a:ext cx="584113" cy="189897"/>
          </a:xfrm>
          <a:prstGeom prst="roundRect">
            <a:avLst/>
          </a:prstGeom>
          <a:solidFill>
            <a:srgbClr val="00B05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47" name="46 Rectángulo redondeado"/>
          <p:cNvSpPr/>
          <p:nvPr/>
        </p:nvSpPr>
        <p:spPr bwMode="auto">
          <a:xfrm>
            <a:off x="8503977" y="3806458"/>
            <a:ext cx="341174" cy="170587"/>
          </a:xfrm>
          <a:prstGeom prst="roundRect">
            <a:avLst/>
          </a:prstGeom>
          <a:solidFill>
            <a:srgbClr val="00B0F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48" name="47 Rectángulo redondeado"/>
          <p:cNvSpPr/>
          <p:nvPr/>
        </p:nvSpPr>
        <p:spPr bwMode="auto">
          <a:xfrm>
            <a:off x="7790270" y="3212976"/>
            <a:ext cx="864096" cy="216024"/>
          </a:xfrm>
          <a:prstGeom prst="roundRect">
            <a:avLst/>
          </a:prstGeom>
          <a:solidFill>
            <a:srgbClr val="00B05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49" name="48 Rectángulo redondeado"/>
          <p:cNvSpPr/>
          <p:nvPr/>
        </p:nvSpPr>
        <p:spPr bwMode="auto">
          <a:xfrm>
            <a:off x="7308304" y="3212976"/>
            <a:ext cx="504056" cy="216024"/>
          </a:xfrm>
          <a:prstGeom prst="roundRect">
            <a:avLst/>
          </a:prstGeom>
          <a:solidFill>
            <a:srgbClr val="00B0F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50" name="49 Rectángulo redondeado"/>
          <p:cNvSpPr>
            <a:spLocks noChangeArrowheads="1"/>
          </p:cNvSpPr>
          <p:nvPr/>
        </p:nvSpPr>
        <p:spPr bwMode="auto">
          <a:xfrm>
            <a:off x="1207378" y="1412776"/>
            <a:ext cx="288032" cy="269166"/>
          </a:xfrm>
          <a:prstGeom prst="roundRect">
            <a:avLst>
              <a:gd name="adj" fmla="val 16667"/>
            </a:avLst>
          </a:prstGeom>
          <a:solidFill>
            <a:srgbClr val="FF0000">
              <a:alpha val="23137"/>
            </a:srgbClr>
          </a:solidFill>
          <a:ln w="9525" algn="ctr">
            <a:solidFill>
              <a:srgbClr val="FF0000"/>
            </a:solidFill>
            <a:round/>
            <a:headEnd/>
            <a:tailEnd/>
          </a:ln>
        </p:spPr>
        <p:txBody>
          <a:bodyPr/>
          <a:lstStyle/>
          <a:p>
            <a:endParaRPr lang="es-ES"/>
          </a:p>
        </p:txBody>
      </p:sp>
      <p:sp>
        <p:nvSpPr>
          <p:cNvPr id="51" name="50 Rectángulo redondeado"/>
          <p:cNvSpPr>
            <a:spLocks noChangeArrowheads="1"/>
          </p:cNvSpPr>
          <p:nvPr/>
        </p:nvSpPr>
        <p:spPr bwMode="auto">
          <a:xfrm>
            <a:off x="1198669" y="1728383"/>
            <a:ext cx="288032" cy="269166"/>
          </a:xfrm>
          <a:prstGeom prst="roundRect">
            <a:avLst>
              <a:gd name="adj" fmla="val 16667"/>
            </a:avLst>
          </a:prstGeom>
          <a:solidFill>
            <a:srgbClr val="FF0000">
              <a:alpha val="23137"/>
            </a:srgbClr>
          </a:solidFill>
          <a:ln w="9525" algn="ctr">
            <a:solidFill>
              <a:srgbClr val="FF0000"/>
            </a:solidFill>
            <a:round/>
            <a:headEnd/>
            <a:tailEnd/>
          </a:ln>
        </p:spPr>
        <p:txBody>
          <a:bodyPr/>
          <a:lstStyle/>
          <a:p>
            <a:endParaRPr lang="es-ES"/>
          </a:p>
        </p:txBody>
      </p:sp>
      <p:sp>
        <p:nvSpPr>
          <p:cNvPr id="52" name="51 Rectángulo redondeado"/>
          <p:cNvSpPr>
            <a:spLocks noChangeArrowheads="1"/>
          </p:cNvSpPr>
          <p:nvPr/>
        </p:nvSpPr>
        <p:spPr bwMode="auto">
          <a:xfrm>
            <a:off x="1196333" y="2043430"/>
            <a:ext cx="288032" cy="269166"/>
          </a:xfrm>
          <a:prstGeom prst="roundRect">
            <a:avLst>
              <a:gd name="adj" fmla="val 16667"/>
            </a:avLst>
          </a:prstGeom>
          <a:solidFill>
            <a:srgbClr val="FF0000">
              <a:alpha val="23137"/>
            </a:srgbClr>
          </a:solidFill>
          <a:ln w="9525" algn="ctr">
            <a:solidFill>
              <a:srgbClr val="FF0000"/>
            </a:solidFill>
            <a:round/>
            <a:headEnd/>
            <a:tailEnd/>
          </a:ln>
        </p:spPr>
        <p:txBody>
          <a:bodyPr/>
          <a:lstStyle/>
          <a:p>
            <a:endParaRPr lang="es-ES"/>
          </a:p>
        </p:txBody>
      </p:sp>
      <p:sp>
        <p:nvSpPr>
          <p:cNvPr id="54" name="53 Rectángulo redondeado"/>
          <p:cNvSpPr>
            <a:spLocks noChangeArrowheads="1"/>
          </p:cNvSpPr>
          <p:nvPr/>
        </p:nvSpPr>
        <p:spPr bwMode="auto">
          <a:xfrm>
            <a:off x="925719" y="3950474"/>
            <a:ext cx="233442" cy="216024"/>
          </a:xfrm>
          <a:prstGeom prst="roundRect">
            <a:avLst>
              <a:gd name="adj" fmla="val 16667"/>
            </a:avLst>
          </a:prstGeom>
          <a:solidFill>
            <a:srgbClr val="FF0000">
              <a:alpha val="20000"/>
            </a:srgbClr>
          </a:solidFill>
          <a:ln w="28575" algn="ctr">
            <a:noFill/>
            <a:round/>
            <a:headEnd/>
            <a:tailEnd/>
          </a:ln>
        </p:spPr>
        <p:txBody>
          <a:bodyPr/>
          <a:lstStyle/>
          <a:p>
            <a:endParaRPr lang="es-ES"/>
          </a:p>
        </p:txBody>
      </p:sp>
      <p:sp>
        <p:nvSpPr>
          <p:cNvPr id="55" name="54 Rectángulo redondeado"/>
          <p:cNvSpPr>
            <a:spLocks noChangeArrowheads="1"/>
          </p:cNvSpPr>
          <p:nvPr/>
        </p:nvSpPr>
        <p:spPr bwMode="auto">
          <a:xfrm>
            <a:off x="2972742" y="3068960"/>
            <a:ext cx="233442" cy="216024"/>
          </a:xfrm>
          <a:prstGeom prst="roundRect">
            <a:avLst>
              <a:gd name="adj" fmla="val 16667"/>
            </a:avLst>
          </a:prstGeom>
          <a:solidFill>
            <a:srgbClr val="FF0000">
              <a:alpha val="20000"/>
            </a:srgbClr>
          </a:solidFill>
          <a:ln w="28575" algn="ctr">
            <a:noFill/>
            <a:round/>
            <a:headEnd/>
            <a:tailEnd/>
          </a:ln>
        </p:spPr>
        <p:txBody>
          <a:bodyPr/>
          <a:lstStyle/>
          <a:p>
            <a:endParaRPr lang="es-ES"/>
          </a:p>
        </p:txBody>
      </p:sp>
      <p:sp>
        <p:nvSpPr>
          <p:cNvPr id="56" name="55 Rectángulo redondeado"/>
          <p:cNvSpPr>
            <a:spLocks noChangeArrowheads="1"/>
          </p:cNvSpPr>
          <p:nvPr/>
        </p:nvSpPr>
        <p:spPr bwMode="auto">
          <a:xfrm>
            <a:off x="4572000" y="980728"/>
            <a:ext cx="233442" cy="216024"/>
          </a:xfrm>
          <a:prstGeom prst="roundRect">
            <a:avLst>
              <a:gd name="adj" fmla="val 16667"/>
            </a:avLst>
          </a:prstGeom>
          <a:solidFill>
            <a:srgbClr val="FF0000">
              <a:alpha val="20000"/>
            </a:srgbClr>
          </a:solidFill>
          <a:ln w="28575" algn="ctr">
            <a:noFill/>
            <a:round/>
            <a:headEnd/>
            <a:tailEnd/>
          </a:ln>
        </p:spPr>
        <p:txBody>
          <a:bodyPr/>
          <a:lstStyle/>
          <a:p>
            <a:endParaRPr lang="es-ES"/>
          </a:p>
        </p:txBody>
      </p:sp>
    </p:spTree>
    <p:extLst>
      <p:ext uri="{BB962C8B-B14F-4D97-AF65-F5344CB8AC3E}">
        <p14:creationId xmlns:p14="http://schemas.microsoft.com/office/powerpoint/2010/main" val="3813752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ox(in)">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box(in)">
                                      <p:cBhvr>
                                        <p:cTn id="12" dur="500"/>
                                        <p:tgtEl>
                                          <p:spTgt spid="1027"/>
                                        </p:tgtEl>
                                      </p:cBhvr>
                                    </p:animEffect>
                                  </p:childTnLst>
                                </p:cTn>
                              </p:par>
                              <p:par>
                                <p:cTn id="13" presetID="4" presetClass="entr" presetSubtype="16" fill="hold" nodeType="withEffect">
                                  <p:stCondLst>
                                    <p:cond delay="0"/>
                                  </p:stCondLst>
                                  <p:childTnLst>
                                    <p:set>
                                      <p:cBhvr>
                                        <p:cTn id="14" dur="1" fill="hold">
                                          <p:stCondLst>
                                            <p:cond delay="0"/>
                                          </p:stCondLst>
                                        </p:cTn>
                                        <p:tgtEl>
                                          <p:spTgt spid="1035"/>
                                        </p:tgtEl>
                                        <p:attrNameLst>
                                          <p:attrName>style.visibility</p:attrName>
                                        </p:attrNameLst>
                                      </p:cBhvr>
                                      <p:to>
                                        <p:strVal val="visible"/>
                                      </p:to>
                                    </p:set>
                                    <p:animEffect transition="in" filter="box(in)">
                                      <p:cBhvr>
                                        <p:cTn id="15" dur="500"/>
                                        <p:tgtEl>
                                          <p:spTgt spid="1035"/>
                                        </p:tgtEl>
                                      </p:cBhvr>
                                    </p:animEffect>
                                  </p:childTnLst>
                                </p:cTn>
                              </p:par>
                              <p:par>
                                <p:cTn id="16" presetID="4" presetClass="entr" presetSubtype="16" fill="hold" nodeType="withEffect">
                                  <p:stCondLst>
                                    <p:cond delay="0"/>
                                  </p:stCondLst>
                                  <p:childTnLst>
                                    <p:set>
                                      <p:cBhvr>
                                        <p:cTn id="17" dur="1" fill="hold">
                                          <p:stCondLst>
                                            <p:cond delay="0"/>
                                          </p:stCondLst>
                                        </p:cTn>
                                        <p:tgtEl>
                                          <p:spTgt spid="1034"/>
                                        </p:tgtEl>
                                        <p:attrNameLst>
                                          <p:attrName>style.visibility</p:attrName>
                                        </p:attrNameLst>
                                      </p:cBhvr>
                                      <p:to>
                                        <p:strVal val="visible"/>
                                      </p:to>
                                    </p:set>
                                    <p:animEffect transition="in" filter="box(in)">
                                      <p:cBhvr>
                                        <p:cTn id="18" dur="500"/>
                                        <p:tgtEl>
                                          <p:spTgt spid="1034"/>
                                        </p:tgtEl>
                                      </p:cBhvr>
                                    </p:animEffect>
                                  </p:childTnLst>
                                </p:cTn>
                              </p:par>
                              <p:par>
                                <p:cTn id="19" presetID="4" presetClass="entr" presetSubtype="16" fill="hold" nodeType="withEffect">
                                  <p:stCondLst>
                                    <p:cond delay="0"/>
                                  </p:stCondLst>
                                  <p:childTnLst>
                                    <p:set>
                                      <p:cBhvr>
                                        <p:cTn id="20" dur="1" fill="hold">
                                          <p:stCondLst>
                                            <p:cond delay="0"/>
                                          </p:stCondLst>
                                        </p:cTn>
                                        <p:tgtEl>
                                          <p:spTgt spid="1067"/>
                                        </p:tgtEl>
                                        <p:attrNameLst>
                                          <p:attrName>style.visibility</p:attrName>
                                        </p:attrNameLst>
                                      </p:cBhvr>
                                      <p:to>
                                        <p:strVal val="visible"/>
                                      </p:to>
                                    </p:set>
                                    <p:animEffect transition="in" filter="box(in)">
                                      <p:cBhvr>
                                        <p:cTn id="21" dur="500"/>
                                        <p:tgtEl>
                                          <p:spTgt spid="1067"/>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1062"/>
                                        </p:tgtEl>
                                        <p:attrNameLst>
                                          <p:attrName>style.visibility</p:attrName>
                                        </p:attrNameLst>
                                      </p:cBhvr>
                                      <p:to>
                                        <p:strVal val="visible"/>
                                      </p:to>
                                    </p:set>
                                    <p:animEffect transition="in" filter="box(in)">
                                      <p:cBhvr>
                                        <p:cTn id="26" dur="500"/>
                                        <p:tgtEl>
                                          <p:spTgt spid="1062"/>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box(in)">
                                      <p:cBhvr>
                                        <p:cTn id="29" dur="500"/>
                                        <p:tgtEl>
                                          <p:spTgt spid="46"/>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box(in)">
                                      <p:cBhvr>
                                        <p:cTn id="32" dur="500"/>
                                        <p:tgtEl>
                                          <p:spTgt spid="47"/>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box(in)">
                                      <p:cBhvr>
                                        <p:cTn id="35" dur="500"/>
                                        <p:tgtEl>
                                          <p:spTgt spid="48"/>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ox(in)">
                                      <p:cBhvr>
                                        <p:cTn id="38" dur="500"/>
                                        <p:tgtEl>
                                          <p:spTgt spid="49"/>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xit" presetSubtype="16" fill="hold" grpId="1" nodeType="clickEffect">
                                  <p:stCondLst>
                                    <p:cond delay="0"/>
                                  </p:stCondLst>
                                  <p:childTnLst>
                                    <p:animEffect transition="out" filter="box(in)">
                                      <p:cBhvr>
                                        <p:cTn id="42" dur="500"/>
                                        <p:tgtEl>
                                          <p:spTgt spid="47"/>
                                        </p:tgtEl>
                                      </p:cBhvr>
                                    </p:animEffect>
                                    <p:set>
                                      <p:cBhvr>
                                        <p:cTn id="43" dur="1" fill="hold">
                                          <p:stCondLst>
                                            <p:cond delay="499"/>
                                          </p:stCondLst>
                                        </p:cTn>
                                        <p:tgtEl>
                                          <p:spTgt spid="47"/>
                                        </p:tgtEl>
                                        <p:attrNameLst>
                                          <p:attrName>style.visibility</p:attrName>
                                        </p:attrNameLst>
                                      </p:cBhvr>
                                      <p:to>
                                        <p:strVal val="hidden"/>
                                      </p:to>
                                    </p:set>
                                  </p:childTnLst>
                                </p:cTn>
                              </p:par>
                              <p:par>
                                <p:cTn id="44" presetID="4" presetClass="exit" presetSubtype="16" fill="hold" grpId="1" nodeType="withEffect">
                                  <p:stCondLst>
                                    <p:cond delay="0"/>
                                  </p:stCondLst>
                                  <p:childTnLst>
                                    <p:animEffect transition="out" filter="box(in)">
                                      <p:cBhvr>
                                        <p:cTn id="45" dur="500"/>
                                        <p:tgtEl>
                                          <p:spTgt spid="46"/>
                                        </p:tgtEl>
                                      </p:cBhvr>
                                    </p:animEffect>
                                    <p:set>
                                      <p:cBhvr>
                                        <p:cTn id="46" dur="1" fill="hold">
                                          <p:stCondLst>
                                            <p:cond delay="499"/>
                                          </p:stCondLst>
                                        </p:cTn>
                                        <p:tgtEl>
                                          <p:spTgt spid="46"/>
                                        </p:tgtEl>
                                        <p:attrNameLst>
                                          <p:attrName>style.visibility</p:attrName>
                                        </p:attrNameLst>
                                      </p:cBhvr>
                                      <p:to>
                                        <p:strVal val="hidden"/>
                                      </p:to>
                                    </p:set>
                                  </p:childTnLst>
                                </p:cTn>
                              </p:par>
                              <p:par>
                                <p:cTn id="47" presetID="4" presetClass="exit" presetSubtype="16" fill="hold" grpId="1" nodeType="withEffect">
                                  <p:stCondLst>
                                    <p:cond delay="0"/>
                                  </p:stCondLst>
                                  <p:childTnLst>
                                    <p:animEffect transition="out" filter="box(in)">
                                      <p:cBhvr>
                                        <p:cTn id="48" dur="500"/>
                                        <p:tgtEl>
                                          <p:spTgt spid="48"/>
                                        </p:tgtEl>
                                      </p:cBhvr>
                                    </p:animEffect>
                                    <p:set>
                                      <p:cBhvr>
                                        <p:cTn id="49" dur="1" fill="hold">
                                          <p:stCondLst>
                                            <p:cond delay="499"/>
                                          </p:stCondLst>
                                        </p:cTn>
                                        <p:tgtEl>
                                          <p:spTgt spid="48"/>
                                        </p:tgtEl>
                                        <p:attrNameLst>
                                          <p:attrName>style.visibility</p:attrName>
                                        </p:attrNameLst>
                                      </p:cBhvr>
                                      <p:to>
                                        <p:strVal val="hidden"/>
                                      </p:to>
                                    </p:set>
                                  </p:childTnLst>
                                </p:cTn>
                              </p:par>
                              <p:par>
                                <p:cTn id="50" presetID="4" presetClass="exit" presetSubtype="16" fill="hold" grpId="1" nodeType="withEffect">
                                  <p:stCondLst>
                                    <p:cond delay="0"/>
                                  </p:stCondLst>
                                  <p:childTnLst>
                                    <p:animEffect transition="out" filter="box(in)">
                                      <p:cBhvr>
                                        <p:cTn id="51" dur="500"/>
                                        <p:tgtEl>
                                          <p:spTgt spid="49"/>
                                        </p:tgtEl>
                                      </p:cBhvr>
                                    </p:animEffect>
                                    <p:set>
                                      <p:cBhvr>
                                        <p:cTn id="52" dur="1" fill="hold">
                                          <p:stCondLst>
                                            <p:cond delay="499"/>
                                          </p:stCondLst>
                                        </p:cTn>
                                        <p:tgtEl>
                                          <p:spTgt spid="49"/>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box(in)">
                                      <p:cBhvr>
                                        <p:cTn id="57" dur="500"/>
                                        <p:tgtEl>
                                          <p:spTgt spid="68"/>
                                        </p:tgtEl>
                                      </p:cBhvr>
                                    </p:animEffect>
                                  </p:childTnLst>
                                </p:cTn>
                              </p:par>
                              <p:par>
                                <p:cTn id="58" presetID="4" presetClass="entr" presetSubtype="16" fill="hold" grpId="0" nodeType="with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box(in)">
                                      <p:cBhvr>
                                        <p:cTn id="60" dur="500"/>
                                        <p:tgtEl>
                                          <p:spTgt spid="67"/>
                                        </p:tgtEl>
                                      </p:cBhvr>
                                    </p:animEffect>
                                  </p:childTnLst>
                                </p:cTn>
                              </p:par>
                              <p:par>
                                <p:cTn id="61" presetID="4" presetClass="entr" presetSubtype="16" fill="hold" grpId="0"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box(in)">
                                      <p:cBhvr>
                                        <p:cTn id="63" dur="500"/>
                                        <p:tgtEl>
                                          <p:spTgt spid="69"/>
                                        </p:tgtEl>
                                      </p:cBhvr>
                                    </p:animEffect>
                                  </p:childTnLst>
                                </p:cTn>
                              </p:par>
                              <p:par>
                                <p:cTn id="64" presetID="4" presetClass="entr" presetSubtype="16" fill="hold" grpId="0" nodeType="withEffect">
                                  <p:stCondLst>
                                    <p:cond delay="0"/>
                                  </p:stCondLst>
                                  <p:childTnLst>
                                    <p:set>
                                      <p:cBhvr>
                                        <p:cTn id="65" dur="1" fill="hold">
                                          <p:stCondLst>
                                            <p:cond delay="0"/>
                                          </p:stCondLst>
                                        </p:cTn>
                                        <p:tgtEl>
                                          <p:spTgt spid="70"/>
                                        </p:tgtEl>
                                        <p:attrNameLst>
                                          <p:attrName>style.visibility</p:attrName>
                                        </p:attrNameLst>
                                      </p:cBhvr>
                                      <p:to>
                                        <p:strVal val="visible"/>
                                      </p:to>
                                    </p:set>
                                    <p:animEffect transition="in" filter="box(in)">
                                      <p:cBhvr>
                                        <p:cTn id="66" dur="500"/>
                                        <p:tgtEl>
                                          <p:spTgt spid="70"/>
                                        </p:tgtEl>
                                      </p:cBhvr>
                                    </p:animEffect>
                                  </p:childTnLst>
                                </p:cTn>
                              </p:par>
                            </p:childTnLst>
                          </p:cTn>
                        </p:par>
                      </p:childTnLst>
                    </p:cTn>
                  </p:par>
                  <p:par>
                    <p:cTn id="67" fill="hold">
                      <p:stCondLst>
                        <p:cond delay="indefinite"/>
                      </p:stCondLst>
                      <p:childTnLst>
                        <p:par>
                          <p:cTn id="68" fill="hold">
                            <p:stCondLst>
                              <p:cond delay="0"/>
                            </p:stCondLst>
                            <p:childTnLst>
                              <p:par>
                                <p:cTn id="69" presetID="4" presetClass="exit" presetSubtype="16" fill="hold" nodeType="clickEffect">
                                  <p:stCondLst>
                                    <p:cond delay="0"/>
                                  </p:stCondLst>
                                  <p:childTnLst>
                                    <p:animEffect transition="out" filter="box(in)">
                                      <p:cBhvr>
                                        <p:cTn id="70" dur="500"/>
                                        <p:tgtEl>
                                          <p:spTgt spid="1062"/>
                                        </p:tgtEl>
                                      </p:cBhvr>
                                    </p:animEffect>
                                    <p:set>
                                      <p:cBhvr>
                                        <p:cTn id="71" dur="1" fill="hold">
                                          <p:stCondLst>
                                            <p:cond delay="499"/>
                                          </p:stCondLst>
                                        </p:cTn>
                                        <p:tgtEl>
                                          <p:spTgt spid="1062"/>
                                        </p:tgtEl>
                                        <p:attrNameLst>
                                          <p:attrName>style.visibility</p:attrName>
                                        </p:attrNameLst>
                                      </p:cBhvr>
                                      <p:to>
                                        <p:strVal val="hidden"/>
                                      </p:to>
                                    </p:set>
                                  </p:childTnLst>
                                </p:cTn>
                              </p:par>
                              <p:par>
                                <p:cTn id="72" presetID="4" presetClass="exit" presetSubtype="16" fill="hold" grpId="1" nodeType="withEffect">
                                  <p:stCondLst>
                                    <p:cond delay="0"/>
                                  </p:stCondLst>
                                  <p:childTnLst>
                                    <p:animEffect transition="out" filter="box(in)">
                                      <p:cBhvr>
                                        <p:cTn id="73" dur="500"/>
                                        <p:tgtEl>
                                          <p:spTgt spid="69"/>
                                        </p:tgtEl>
                                      </p:cBhvr>
                                    </p:animEffect>
                                    <p:set>
                                      <p:cBhvr>
                                        <p:cTn id="74" dur="1" fill="hold">
                                          <p:stCondLst>
                                            <p:cond delay="499"/>
                                          </p:stCondLst>
                                        </p:cTn>
                                        <p:tgtEl>
                                          <p:spTgt spid="69"/>
                                        </p:tgtEl>
                                        <p:attrNameLst>
                                          <p:attrName>style.visibility</p:attrName>
                                        </p:attrNameLst>
                                      </p:cBhvr>
                                      <p:to>
                                        <p:strVal val="hidden"/>
                                      </p:to>
                                    </p:set>
                                  </p:childTnLst>
                                </p:cTn>
                              </p:par>
                              <p:par>
                                <p:cTn id="75" presetID="4" presetClass="exit" presetSubtype="16" fill="hold" grpId="1" nodeType="withEffect">
                                  <p:stCondLst>
                                    <p:cond delay="0"/>
                                  </p:stCondLst>
                                  <p:childTnLst>
                                    <p:animEffect transition="out" filter="box(in)">
                                      <p:cBhvr>
                                        <p:cTn id="76" dur="500"/>
                                        <p:tgtEl>
                                          <p:spTgt spid="70"/>
                                        </p:tgtEl>
                                      </p:cBhvr>
                                    </p:animEffect>
                                    <p:set>
                                      <p:cBhvr>
                                        <p:cTn id="77" dur="1" fill="hold">
                                          <p:stCondLst>
                                            <p:cond delay="499"/>
                                          </p:stCondLst>
                                        </p:cTn>
                                        <p:tgtEl>
                                          <p:spTgt spid="70"/>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nodeType="clickEffect">
                                  <p:stCondLst>
                                    <p:cond delay="0"/>
                                  </p:stCondLst>
                                  <p:childTnLst>
                                    <p:set>
                                      <p:cBhvr>
                                        <p:cTn id="81" dur="1" fill="hold">
                                          <p:stCondLst>
                                            <p:cond delay="0"/>
                                          </p:stCondLst>
                                        </p:cTn>
                                        <p:tgtEl>
                                          <p:spTgt spid="1037"/>
                                        </p:tgtEl>
                                        <p:attrNameLst>
                                          <p:attrName>style.visibility</p:attrName>
                                        </p:attrNameLst>
                                      </p:cBhvr>
                                      <p:to>
                                        <p:strVal val="visible"/>
                                      </p:to>
                                    </p:set>
                                    <p:animEffect transition="in" filter="box(in)">
                                      <p:cBhvr>
                                        <p:cTn id="82" dur="500"/>
                                        <p:tgtEl>
                                          <p:spTgt spid="1037"/>
                                        </p:tgtEl>
                                      </p:cBhvr>
                                    </p:animEffect>
                                  </p:childTnLst>
                                </p:cTn>
                              </p:par>
                            </p:childTnLst>
                          </p:cTn>
                        </p:par>
                      </p:childTnLst>
                    </p:cTn>
                  </p:par>
                  <p:par>
                    <p:cTn id="83" fill="hold">
                      <p:stCondLst>
                        <p:cond delay="indefinite"/>
                      </p:stCondLst>
                      <p:childTnLst>
                        <p:par>
                          <p:cTn id="84" fill="hold">
                            <p:stCondLst>
                              <p:cond delay="0"/>
                            </p:stCondLst>
                            <p:childTnLst>
                              <p:par>
                                <p:cTn id="85" presetID="4" presetClass="entr" presetSubtype="16" fill="hold" nodeType="clickEffect">
                                  <p:stCondLst>
                                    <p:cond delay="0"/>
                                  </p:stCondLst>
                                  <p:childTnLst>
                                    <p:set>
                                      <p:cBhvr>
                                        <p:cTn id="86" dur="1" fill="hold">
                                          <p:stCondLst>
                                            <p:cond delay="0"/>
                                          </p:stCondLst>
                                        </p:cTn>
                                        <p:tgtEl>
                                          <p:spTgt spid="1033"/>
                                        </p:tgtEl>
                                        <p:attrNameLst>
                                          <p:attrName>style.visibility</p:attrName>
                                        </p:attrNameLst>
                                      </p:cBhvr>
                                      <p:to>
                                        <p:strVal val="visible"/>
                                      </p:to>
                                    </p:set>
                                    <p:animEffect transition="in" filter="box(in)">
                                      <p:cBhvr>
                                        <p:cTn id="87" dur="500"/>
                                        <p:tgtEl>
                                          <p:spTgt spid="1033"/>
                                        </p:tgtEl>
                                      </p:cBhvr>
                                    </p:animEffect>
                                  </p:childTnLst>
                                </p:cTn>
                              </p:par>
                              <p:par>
                                <p:cTn id="88" presetID="4" presetClass="entr" presetSubtype="16" fill="hold" nodeType="withEffect">
                                  <p:stCondLst>
                                    <p:cond delay="0"/>
                                  </p:stCondLst>
                                  <p:childTnLst>
                                    <p:set>
                                      <p:cBhvr>
                                        <p:cTn id="89" dur="1" fill="hold">
                                          <p:stCondLst>
                                            <p:cond delay="0"/>
                                          </p:stCondLst>
                                        </p:cTn>
                                        <p:tgtEl>
                                          <p:spTgt spid="1032"/>
                                        </p:tgtEl>
                                        <p:attrNameLst>
                                          <p:attrName>style.visibility</p:attrName>
                                        </p:attrNameLst>
                                      </p:cBhvr>
                                      <p:to>
                                        <p:strVal val="visible"/>
                                      </p:to>
                                    </p:set>
                                    <p:animEffect transition="in" filter="box(in)">
                                      <p:cBhvr>
                                        <p:cTn id="90" dur="500"/>
                                        <p:tgtEl>
                                          <p:spTgt spid="1032"/>
                                        </p:tgtEl>
                                      </p:cBhvr>
                                    </p:animEffect>
                                  </p:childTnLst>
                                </p:cTn>
                              </p:par>
                              <p:par>
                                <p:cTn id="91" presetID="4" presetClass="entr" presetSubtype="16" fill="hold" nodeType="withEffect">
                                  <p:stCondLst>
                                    <p:cond delay="0"/>
                                  </p:stCondLst>
                                  <p:childTnLst>
                                    <p:set>
                                      <p:cBhvr>
                                        <p:cTn id="92" dur="1" fill="hold">
                                          <p:stCondLst>
                                            <p:cond delay="0"/>
                                          </p:stCondLst>
                                        </p:cTn>
                                        <p:tgtEl>
                                          <p:spTgt spid="1031"/>
                                        </p:tgtEl>
                                        <p:attrNameLst>
                                          <p:attrName>style.visibility</p:attrName>
                                        </p:attrNameLst>
                                      </p:cBhvr>
                                      <p:to>
                                        <p:strVal val="visible"/>
                                      </p:to>
                                    </p:set>
                                    <p:animEffect transition="in" filter="box(in)">
                                      <p:cBhvr>
                                        <p:cTn id="93" dur="500"/>
                                        <p:tgtEl>
                                          <p:spTgt spid="1031"/>
                                        </p:tgtEl>
                                      </p:cBhvr>
                                    </p:animEffect>
                                  </p:childTnLst>
                                </p:cTn>
                              </p:par>
                            </p:childTnLst>
                          </p:cTn>
                        </p:par>
                      </p:childTnLst>
                    </p:cTn>
                  </p:par>
                  <p:par>
                    <p:cTn id="94" fill="hold">
                      <p:stCondLst>
                        <p:cond delay="indefinite"/>
                      </p:stCondLst>
                      <p:childTnLst>
                        <p:par>
                          <p:cTn id="95" fill="hold">
                            <p:stCondLst>
                              <p:cond delay="0"/>
                            </p:stCondLst>
                            <p:childTnLst>
                              <p:par>
                                <p:cTn id="96" presetID="4" presetClass="entr" presetSubtype="16" fill="hold" nodeType="clickEffect">
                                  <p:stCondLst>
                                    <p:cond delay="0"/>
                                  </p:stCondLst>
                                  <p:childTnLst>
                                    <p:set>
                                      <p:cBhvr>
                                        <p:cTn id="97" dur="1" fill="hold">
                                          <p:stCondLst>
                                            <p:cond delay="0"/>
                                          </p:stCondLst>
                                        </p:cTn>
                                        <p:tgtEl>
                                          <p:spTgt spid="1036"/>
                                        </p:tgtEl>
                                        <p:attrNameLst>
                                          <p:attrName>style.visibility</p:attrName>
                                        </p:attrNameLst>
                                      </p:cBhvr>
                                      <p:to>
                                        <p:strVal val="visible"/>
                                      </p:to>
                                    </p:set>
                                    <p:animEffect transition="in" filter="box(in)">
                                      <p:cBhvr>
                                        <p:cTn id="98" dur="500"/>
                                        <p:tgtEl>
                                          <p:spTgt spid="1036"/>
                                        </p:tgtEl>
                                      </p:cBhvr>
                                    </p:animEffect>
                                  </p:childTnLst>
                                </p:cTn>
                              </p:par>
                            </p:childTnLst>
                          </p:cTn>
                        </p:par>
                      </p:childTnLst>
                    </p:cTn>
                  </p:par>
                  <p:par>
                    <p:cTn id="99" fill="hold">
                      <p:stCondLst>
                        <p:cond delay="indefinite"/>
                      </p:stCondLst>
                      <p:childTnLst>
                        <p:par>
                          <p:cTn id="100" fill="hold">
                            <p:stCondLst>
                              <p:cond delay="0"/>
                            </p:stCondLst>
                            <p:childTnLst>
                              <p:par>
                                <p:cTn id="101" presetID="4" presetClass="entr" presetSubtype="16" fill="hold" nodeType="clickEffect">
                                  <p:stCondLst>
                                    <p:cond delay="0"/>
                                  </p:stCondLst>
                                  <p:childTnLst>
                                    <p:set>
                                      <p:cBhvr>
                                        <p:cTn id="102" dur="1" fill="hold">
                                          <p:stCondLst>
                                            <p:cond delay="0"/>
                                          </p:stCondLst>
                                        </p:cTn>
                                        <p:tgtEl>
                                          <p:spTgt spid="1040"/>
                                        </p:tgtEl>
                                        <p:attrNameLst>
                                          <p:attrName>style.visibility</p:attrName>
                                        </p:attrNameLst>
                                      </p:cBhvr>
                                      <p:to>
                                        <p:strVal val="visible"/>
                                      </p:to>
                                    </p:set>
                                    <p:animEffect transition="in" filter="box(in)">
                                      <p:cBhvr>
                                        <p:cTn id="103" dur="500"/>
                                        <p:tgtEl>
                                          <p:spTgt spid="1040"/>
                                        </p:tgtEl>
                                      </p:cBhvr>
                                    </p:animEffect>
                                  </p:childTnLst>
                                </p:cTn>
                              </p:par>
                              <p:par>
                                <p:cTn id="104" presetID="4" presetClass="entr" presetSubtype="16" fill="hold" nodeType="withEffect">
                                  <p:stCondLst>
                                    <p:cond delay="0"/>
                                  </p:stCondLst>
                                  <p:childTnLst>
                                    <p:set>
                                      <p:cBhvr>
                                        <p:cTn id="105" dur="1" fill="hold">
                                          <p:stCondLst>
                                            <p:cond delay="0"/>
                                          </p:stCondLst>
                                        </p:cTn>
                                        <p:tgtEl>
                                          <p:spTgt spid="1039"/>
                                        </p:tgtEl>
                                        <p:attrNameLst>
                                          <p:attrName>style.visibility</p:attrName>
                                        </p:attrNameLst>
                                      </p:cBhvr>
                                      <p:to>
                                        <p:strVal val="visible"/>
                                      </p:to>
                                    </p:set>
                                    <p:animEffect transition="in" filter="box(in)">
                                      <p:cBhvr>
                                        <p:cTn id="106" dur="500"/>
                                        <p:tgtEl>
                                          <p:spTgt spid="1039"/>
                                        </p:tgtEl>
                                      </p:cBhvr>
                                    </p:animEffect>
                                  </p:childTnLst>
                                </p:cTn>
                              </p:par>
                            </p:childTnLst>
                          </p:cTn>
                        </p:par>
                      </p:childTnLst>
                    </p:cTn>
                  </p:par>
                  <p:par>
                    <p:cTn id="107" fill="hold">
                      <p:stCondLst>
                        <p:cond delay="indefinite"/>
                      </p:stCondLst>
                      <p:childTnLst>
                        <p:par>
                          <p:cTn id="108" fill="hold">
                            <p:stCondLst>
                              <p:cond delay="0"/>
                            </p:stCondLst>
                            <p:childTnLst>
                              <p:par>
                                <p:cTn id="109" presetID="4" presetClass="entr" presetSubtype="16" fill="hold" nodeType="clickEffect">
                                  <p:stCondLst>
                                    <p:cond delay="0"/>
                                  </p:stCondLst>
                                  <p:childTnLst>
                                    <p:set>
                                      <p:cBhvr>
                                        <p:cTn id="110" dur="1" fill="hold">
                                          <p:stCondLst>
                                            <p:cond delay="0"/>
                                          </p:stCondLst>
                                        </p:cTn>
                                        <p:tgtEl>
                                          <p:spTgt spid="1041"/>
                                        </p:tgtEl>
                                        <p:attrNameLst>
                                          <p:attrName>style.visibility</p:attrName>
                                        </p:attrNameLst>
                                      </p:cBhvr>
                                      <p:to>
                                        <p:strVal val="visible"/>
                                      </p:to>
                                    </p:set>
                                    <p:animEffect transition="in" filter="box(in)">
                                      <p:cBhvr>
                                        <p:cTn id="111" dur="500"/>
                                        <p:tgtEl>
                                          <p:spTgt spid="1041"/>
                                        </p:tgtEl>
                                      </p:cBhvr>
                                    </p:animEffect>
                                  </p:childTnLst>
                                </p:cTn>
                              </p:par>
                              <p:par>
                                <p:cTn id="112" presetID="4" presetClass="entr" presetSubtype="16"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box(in)">
                                      <p:cBhvr>
                                        <p:cTn id="114" dur="500"/>
                                        <p:tgtEl>
                                          <p:spTgt spid="55"/>
                                        </p:tgtEl>
                                      </p:cBhvr>
                                    </p:animEffect>
                                  </p:childTnLst>
                                </p:cTn>
                              </p:par>
                            </p:childTnLst>
                          </p:cTn>
                        </p:par>
                      </p:childTnLst>
                    </p:cTn>
                  </p:par>
                  <p:par>
                    <p:cTn id="115" fill="hold">
                      <p:stCondLst>
                        <p:cond delay="indefinite"/>
                      </p:stCondLst>
                      <p:childTnLst>
                        <p:par>
                          <p:cTn id="116" fill="hold">
                            <p:stCondLst>
                              <p:cond delay="0"/>
                            </p:stCondLst>
                            <p:childTnLst>
                              <p:par>
                                <p:cTn id="117" presetID="4" presetClass="entr" presetSubtype="16" fill="hold" nodeType="clickEffect">
                                  <p:stCondLst>
                                    <p:cond delay="0"/>
                                  </p:stCondLst>
                                  <p:childTnLst>
                                    <p:set>
                                      <p:cBhvr>
                                        <p:cTn id="118" dur="1" fill="hold">
                                          <p:stCondLst>
                                            <p:cond delay="0"/>
                                          </p:stCondLst>
                                        </p:cTn>
                                        <p:tgtEl>
                                          <p:spTgt spid="1044"/>
                                        </p:tgtEl>
                                        <p:attrNameLst>
                                          <p:attrName>style.visibility</p:attrName>
                                        </p:attrNameLst>
                                      </p:cBhvr>
                                      <p:to>
                                        <p:strVal val="visible"/>
                                      </p:to>
                                    </p:set>
                                    <p:animEffect transition="in" filter="box(in)">
                                      <p:cBhvr>
                                        <p:cTn id="119" dur="500"/>
                                        <p:tgtEl>
                                          <p:spTgt spid="1044"/>
                                        </p:tgtEl>
                                      </p:cBhvr>
                                    </p:animEffect>
                                  </p:childTnLst>
                                </p:cTn>
                              </p:par>
                            </p:childTnLst>
                          </p:cTn>
                        </p:par>
                      </p:childTnLst>
                    </p:cTn>
                  </p:par>
                  <p:par>
                    <p:cTn id="120" fill="hold">
                      <p:stCondLst>
                        <p:cond delay="indefinite"/>
                      </p:stCondLst>
                      <p:childTnLst>
                        <p:par>
                          <p:cTn id="121" fill="hold">
                            <p:stCondLst>
                              <p:cond delay="0"/>
                            </p:stCondLst>
                            <p:childTnLst>
                              <p:par>
                                <p:cTn id="122" presetID="4" presetClass="entr" presetSubtype="16" fill="hold" nodeType="clickEffect">
                                  <p:stCondLst>
                                    <p:cond delay="0"/>
                                  </p:stCondLst>
                                  <p:childTnLst>
                                    <p:set>
                                      <p:cBhvr>
                                        <p:cTn id="123" dur="1" fill="hold">
                                          <p:stCondLst>
                                            <p:cond delay="0"/>
                                          </p:stCondLst>
                                        </p:cTn>
                                        <p:tgtEl>
                                          <p:spTgt spid="1045"/>
                                        </p:tgtEl>
                                        <p:attrNameLst>
                                          <p:attrName>style.visibility</p:attrName>
                                        </p:attrNameLst>
                                      </p:cBhvr>
                                      <p:to>
                                        <p:strVal val="visible"/>
                                      </p:to>
                                    </p:set>
                                    <p:animEffect transition="in" filter="box(in)">
                                      <p:cBhvr>
                                        <p:cTn id="124" dur="500"/>
                                        <p:tgtEl>
                                          <p:spTgt spid="1045"/>
                                        </p:tgtEl>
                                      </p:cBhvr>
                                    </p:animEffect>
                                  </p:childTnLst>
                                </p:cTn>
                              </p:par>
                              <p:par>
                                <p:cTn id="125" presetID="4" presetClass="entr" presetSubtype="16" fill="hold" nodeType="with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box(in)">
                                      <p:cBhvr>
                                        <p:cTn id="127" dur="500"/>
                                        <p:tgtEl>
                                          <p:spTgt spid="53"/>
                                        </p:tgtEl>
                                      </p:cBhvr>
                                    </p:animEffect>
                                  </p:childTnLst>
                                </p:cTn>
                              </p:par>
                              <p:par>
                                <p:cTn id="128" presetID="4" presetClass="entr" presetSubtype="16" fill="hold" nodeType="withEffect">
                                  <p:stCondLst>
                                    <p:cond delay="0"/>
                                  </p:stCondLst>
                                  <p:childTnLst>
                                    <p:set>
                                      <p:cBhvr>
                                        <p:cTn id="129" dur="1" fill="hold">
                                          <p:stCondLst>
                                            <p:cond delay="0"/>
                                          </p:stCondLst>
                                        </p:cTn>
                                        <p:tgtEl>
                                          <p:spTgt spid="1046"/>
                                        </p:tgtEl>
                                        <p:attrNameLst>
                                          <p:attrName>style.visibility</p:attrName>
                                        </p:attrNameLst>
                                      </p:cBhvr>
                                      <p:to>
                                        <p:strVal val="visible"/>
                                      </p:to>
                                    </p:set>
                                    <p:animEffect transition="in" filter="box(in)">
                                      <p:cBhvr>
                                        <p:cTn id="130" dur="500"/>
                                        <p:tgtEl>
                                          <p:spTgt spid="1046"/>
                                        </p:tgtEl>
                                      </p:cBhvr>
                                    </p:animEffect>
                                  </p:childTnLst>
                                </p:cTn>
                              </p:par>
                            </p:childTnLst>
                          </p:cTn>
                        </p:par>
                      </p:childTnLst>
                    </p:cTn>
                  </p:par>
                  <p:par>
                    <p:cTn id="131" fill="hold">
                      <p:stCondLst>
                        <p:cond delay="indefinite"/>
                      </p:stCondLst>
                      <p:childTnLst>
                        <p:par>
                          <p:cTn id="132" fill="hold">
                            <p:stCondLst>
                              <p:cond delay="0"/>
                            </p:stCondLst>
                            <p:childTnLst>
                              <p:par>
                                <p:cTn id="133" presetID="4" presetClass="entr" presetSubtype="16" fill="hold" nodeType="clickEffect">
                                  <p:stCondLst>
                                    <p:cond delay="0"/>
                                  </p:stCondLst>
                                  <p:childTnLst>
                                    <p:set>
                                      <p:cBhvr>
                                        <p:cTn id="134" dur="1" fill="hold">
                                          <p:stCondLst>
                                            <p:cond delay="0"/>
                                          </p:stCondLst>
                                        </p:cTn>
                                        <p:tgtEl>
                                          <p:spTgt spid="1047"/>
                                        </p:tgtEl>
                                        <p:attrNameLst>
                                          <p:attrName>style.visibility</p:attrName>
                                        </p:attrNameLst>
                                      </p:cBhvr>
                                      <p:to>
                                        <p:strVal val="visible"/>
                                      </p:to>
                                    </p:set>
                                    <p:animEffect transition="in" filter="box(in)">
                                      <p:cBhvr>
                                        <p:cTn id="135" dur="500"/>
                                        <p:tgtEl>
                                          <p:spTgt spid="1047"/>
                                        </p:tgtEl>
                                      </p:cBhvr>
                                    </p:animEffect>
                                  </p:childTnLst>
                                </p:cTn>
                              </p:par>
                            </p:childTnLst>
                          </p:cTn>
                        </p:par>
                      </p:childTnLst>
                    </p:cTn>
                  </p:par>
                  <p:par>
                    <p:cTn id="136" fill="hold">
                      <p:stCondLst>
                        <p:cond delay="indefinite"/>
                      </p:stCondLst>
                      <p:childTnLst>
                        <p:par>
                          <p:cTn id="137" fill="hold">
                            <p:stCondLst>
                              <p:cond delay="0"/>
                            </p:stCondLst>
                            <p:childTnLst>
                              <p:par>
                                <p:cTn id="138" presetID="4" presetClass="entr" presetSubtype="16" fill="hold" nodeType="clickEffect">
                                  <p:stCondLst>
                                    <p:cond delay="0"/>
                                  </p:stCondLst>
                                  <p:childTnLst>
                                    <p:set>
                                      <p:cBhvr>
                                        <p:cTn id="139" dur="1" fill="hold">
                                          <p:stCondLst>
                                            <p:cond delay="0"/>
                                          </p:stCondLst>
                                        </p:cTn>
                                        <p:tgtEl>
                                          <p:spTgt spid="1058"/>
                                        </p:tgtEl>
                                        <p:attrNameLst>
                                          <p:attrName>style.visibility</p:attrName>
                                        </p:attrNameLst>
                                      </p:cBhvr>
                                      <p:to>
                                        <p:strVal val="visible"/>
                                      </p:to>
                                    </p:set>
                                    <p:animEffect transition="in" filter="box(in)">
                                      <p:cBhvr>
                                        <p:cTn id="140" dur="500"/>
                                        <p:tgtEl>
                                          <p:spTgt spid="1058"/>
                                        </p:tgtEl>
                                      </p:cBhvr>
                                    </p:animEffect>
                                  </p:childTnLst>
                                </p:cTn>
                              </p:par>
                            </p:childTnLst>
                          </p:cTn>
                        </p:par>
                      </p:childTnLst>
                    </p:cTn>
                  </p:par>
                  <p:par>
                    <p:cTn id="141" fill="hold">
                      <p:stCondLst>
                        <p:cond delay="indefinite"/>
                      </p:stCondLst>
                      <p:childTnLst>
                        <p:par>
                          <p:cTn id="142" fill="hold">
                            <p:stCondLst>
                              <p:cond delay="0"/>
                            </p:stCondLst>
                            <p:childTnLst>
                              <p:par>
                                <p:cTn id="143" presetID="4" presetClass="entr" presetSubtype="16" fill="hold" nodeType="clickEffect">
                                  <p:stCondLst>
                                    <p:cond delay="0"/>
                                  </p:stCondLst>
                                  <p:childTnLst>
                                    <p:set>
                                      <p:cBhvr>
                                        <p:cTn id="144" dur="1" fill="hold">
                                          <p:stCondLst>
                                            <p:cond delay="0"/>
                                          </p:stCondLst>
                                        </p:cTn>
                                        <p:tgtEl>
                                          <p:spTgt spid="1059"/>
                                        </p:tgtEl>
                                        <p:attrNameLst>
                                          <p:attrName>style.visibility</p:attrName>
                                        </p:attrNameLst>
                                      </p:cBhvr>
                                      <p:to>
                                        <p:strVal val="visible"/>
                                      </p:to>
                                    </p:set>
                                    <p:animEffect transition="in" filter="box(in)">
                                      <p:cBhvr>
                                        <p:cTn id="145" dur="500"/>
                                        <p:tgtEl>
                                          <p:spTgt spid="1059"/>
                                        </p:tgtEl>
                                      </p:cBhvr>
                                    </p:animEffect>
                                  </p:childTnLst>
                                </p:cTn>
                              </p:par>
                              <p:par>
                                <p:cTn id="146" presetID="4" presetClass="entr" presetSubtype="16" fill="hold" grpId="0" nodeType="withEffect">
                                  <p:stCondLst>
                                    <p:cond delay="0"/>
                                  </p:stCondLst>
                                  <p:childTnLst>
                                    <p:set>
                                      <p:cBhvr>
                                        <p:cTn id="147" dur="1" fill="hold">
                                          <p:stCondLst>
                                            <p:cond delay="0"/>
                                          </p:stCondLst>
                                        </p:cTn>
                                        <p:tgtEl>
                                          <p:spTgt spid="54"/>
                                        </p:tgtEl>
                                        <p:attrNameLst>
                                          <p:attrName>style.visibility</p:attrName>
                                        </p:attrNameLst>
                                      </p:cBhvr>
                                      <p:to>
                                        <p:strVal val="visible"/>
                                      </p:to>
                                    </p:set>
                                    <p:animEffect transition="in" filter="box(in)">
                                      <p:cBhvr>
                                        <p:cTn id="148" dur="500"/>
                                        <p:tgtEl>
                                          <p:spTgt spid="54"/>
                                        </p:tgtEl>
                                      </p:cBhvr>
                                    </p:animEffect>
                                  </p:childTnLst>
                                </p:cTn>
                              </p:par>
                            </p:childTnLst>
                          </p:cTn>
                        </p:par>
                      </p:childTnLst>
                    </p:cTn>
                  </p:par>
                  <p:par>
                    <p:cTn id="149" fill="hold">
                      <p:stCondLst>
                        <p:cond delay="indefinite"/>
                      </p:stCondLst>
                      <p:childTnLst>
                        <p:par>
                          <p:cTn id="150" fill="hold">
                            <p:stCondLst>
                              <p:cond delay="0"/>
                            </p:stCondLst>
                            <p:childTnLst>
                              <p:par>
                                <p:cTn id="151" presetID="4" presetClass="entr" presetSubtype="16" fill="hold" nodeType="clickEffect">
                                  <p:stCondLst>
                                    <p:cond delay="0"/>
                                  </p:stCondLst>
                                  <p:childTnLst>
                                    <p:set>
                                      <p:cBhvr>
                                        <p:cTn id="152" dur="1" fill="hold">
                                          <p:stCondLst>
                                            <p:cond delay="0"/>
                                          </p:stCondLst>
                                        </p:cTn>
                                        <p:tgtEl>
                                          <p:spTgt spid="1049"/>
                                        </p:tgtEl>
                                        <p:attrNameLst>
                                          <p:attrName>style.visibility</p:attrName>
                                        </p:attrNameLst>
                                      </p:cBhvr>
                                      <p:to>
                                        <p:strVal val="visible"/>
                                      </p:to>
                                    </p:set>
                                    <p:animEffect transition="in" filter="box(in)">
                                      <p:cBhvr>
                                        <p:cTn id="153" dur="500"/>
                                        <p:tgtEl>
                                          <p:spTgt spid="1049"/>
                                        </p:tgtEl>
                                      </p:cBhvr>
                                    </p:animEffect>
                                  </p:childTnLst>
                                </p:cTn>
                              </p:par>
                              <p:par>
                                <p:cTn id="154" presetID="4" presetClass="entr" presetSubtype="16" fill="hold" nodeType="withEffect">
                                  <p:stCondLst>
                                    <p:cond delay="0"/>
                                  </p:stCondLst>
                                  <p:childTnLst>
                                    <p:set>
                                      <p:cBhvr>
                                        <p:cTn id="155" dur="1" fill="hold">
                                          <p:stCondLst>
                                            <p:cond delay="0"/>
                                          </p:stCondLst>
                                        </p:cTn>
                                        <p:tgtEl>
                                          <p:spTgt spid="1050"/>
                                        </p:tgtEl>
                                        <p:attrNameLst>
                                          <p:attrName>style.visibility</p:attrName>
                                        </p:attrNameLst>
                                      </p:cBhvr>
                                      <p:to>
                                        <p:strVal val="visible"/>
                                      </p:to>
                                    </p:set>
                                    <p:animEffect transition="in" filter="box(in)">
                                      <p:cBhvr>
                                        <p:cTn id="156" dur="500"/>
                                        <p:tgtEl>
                                          <p:spTgt spid="1050"/>
                                        </p:tgtEl>
                                      </p:cBhvr>
                                    </p:animEffect>
                                  </p:childTnLst>
                                </p:cTn>
                              </p:par>
                            </p:childTnLst>
                          </p:cTn>
                        </p:par>
                      </p:childTnLst>
                    </p:cTn>
                  </p:par>
                  <p:par>
                    <p:cTn id="157" fill="hold">
                      <p:stCondLst>
                        <p:cond delay="indefinite"/>
                      </p:stCondLst>
                      <p:childTnLst>
                        <p:par>
                          <p:cTn id="158" fill="hold">
                            <p:stCondLst>
                              <p:cond delay="0"/>
                            </p:stCondLst>
                            <p:childTnLst>
                              <p:par>
                                <p:cTn id="159" presetID="4" presetClass="entr" presetSubtype="16" fill="hold" nodeType="clickEffect">
                                  <p:stCondLst>
                                    <p:cond delay="0"/>
                                  </p:stCondLst>
                                  <p:childTnLst>
                                    <p:set>
                                      <p:cBhvr>
                                        <p:cTn id="160" dur="1" fill="hold">
                                          <p:stCondLst>
                                            <p:cond delay="0"/>
                                          </p:stCondLst>
                                        </p:cTn>
                                        <p:tgtEl>
                                          <p:spTgt spid="1062"/>
                                        </p:tgtEl>
                                        <p:attrNameLst>
                                          <p:attrName>style.visibility</p:attrName>
                                        </p:attrNameLst>
                                      </p:cBhvr>
                                      <p:to>
                                        <p:strVal val="visible"/>
                                      </p:to>
                                    </p:set>
                                    <p:animEffect transition="in" filter="box(in)">
                                      <p:cBhvr>
                                        <p:cTn id="161" dur="500"/>
                                        <p:tgtEl>
                                          <p:spTgt spid="1062"/>
                                        </p:tgtEl>
                                      </p:cBhvr>
                                    </p:animEffect>
                                  </p:childTnLst>
                                </p:cTn>
                              </p:par>
                              <p:par>
                                <p:cTn id="162" presetID="4" presetClass="entr" presetSubtype="16" fill="hold" nodeType="withEffect">
                                  <p:stCondLst>
                                    <p:cond delay="0"/>
                                  </p:stCondLst>
                                  <p:childTnLst>
                                    <p:set>
                                      <p:cBhvr>
                                        <p:cTn id="163" dur="1" fill="hold">
                                          <p:stCondLst>
                                            <p:cond delay="0"/>
                                          </p:stCondLst>
                                        </p:cTn>
                                        <p:tgtEl>
                                          <p:spTgt spid="1052"/>
                                        </p:tgtEl>
                                        <p:attrNameLst>
                                          <p:attrName>style.visibility</p:attrName>
                                        </p:attrNameLst>
                                      </p:cBhvr>
                                      <p:to>
                                        <p:strVal val="visible"/>
                                      </p:to>
                                    </p:set>
                                    <p:animEffect transition="in" filter="box(in)">
                                      <p:cBhvr>
                                        <p:cTn id="164" dur="500"/>
                                        <p:tgtEl>
                                          <p:spTgt spid="1052"/>
                                        </p:tgtEl>
                                      </p:cBhvr>
                                    </p:animEffect>
                                  </p:childTnLst>
                                </p:cTn>
                              </p:par>
                              <p:par>
                                <p:cTn id="165" presetID="4" presetClass="entr" presetSubtype="16" fill="hold" nodeType="withEffect">
                                  <p:stCondLst>
                                    <p:cond delay="0"/>
                                  </p:stCondLst>
                                  <p:childTnLst>
                                    <p:set>
                                      <p:cBhvr>
                                        <p:cTn id="166" dur="1" fill="hold">
                                          <p:stCondLst>
                                            <p:cond delay="0"/>
                                          </p:stCondLst>
                                        </p:cTn>
                                        <p:tgtEl>
                                          <p:spTgt spid="1051"/>
                                        </p:tgtEl>
                                        <p:attrNameLst>
                                          <p:attrName>style.visibility</p:attrName>
                                        </p:attrNameLst>
                                      </p:cBhvr>
                                      <p:to>
                                        <p:strVal val="visible"/>
                                      </p:to>
                                    </p:set>
                                    <p:animEffect transition="in" filter="box(in)">
                                      <p:cBhvr>
                                        <p:cTn id="167" dur="500"/>
                                        <p:tgtEl>
                                          <p:spTgt spid="1051"/>
                                        </p:tgtEl>
                                      </p:cBhvr>
                                    </p:animEffect>
                                  </p:childTnLst>
                                </p:cTn>
                              </p:par>
                              <p:par>
                                <p:cTn id="168" presetID="4" presetClass="entr" presetSubtype="16" fill="hold" nodeType="withEffect">
                                  <p:stCondLst>
                                    <p:cond delay="0"/>
                                  </p:stCondLst>
                                  <p:childTnLst>
                                    <p:set>
                                      <p:cBhvr>
                                        <p:cTn id="169" dur="1" fill="hold">
                                          <p:stCondLst>
                                            <p:cond delay="0"/>
                                          </p:stCondLst>
                                        </p:cTn>
                                        <p:tgtEl>
                                          <p:spTgt spid="1053"/>
                                        </p:tgtEl>
                                        <p:attrNameLst>
                                          <p:attrName>style.visibility</p:attrName>
                                        </p:attrNameLst>
                                      </p:cBhvr>
                                      <p:to>
                                        <p:strVal val="visible"/>
                                      </p:to>
                                    </p:set>
                                    <p:animEffect transition="in" filter="box(in)">
                                      <p:cBhvr>
                                        <p:cTn id="170" dur="500"/>
                                        <p:tgtEl>
                                          <p:spTgt spid="1053"/>
                                        </p:tgtEl>
                                      </p:cBhvr>
                                    </p:animEffect>
                                  </p:childTnLst>
                                </p:cTn>
                              </p:par>
                              <p:par>
                                <p:cTn id="171" presetID="4" presetClass="entr" presetSubtype="16" fill="hold" nodeType="withEffect">
                                  <p:stCondLst>
                                    <p:cond delay="0"/>
                                  </p:stCondLst>
                                  <p:childTnLst>
                                    <p:set>
                                      <p:cBhvr>
                                        <p:cTn id="172" dur="1" fill="hold">
                                          <p:stCondLst>
                                            <p:cond delay="0"/>
                                          </p:stCondLst>
                                        </p:cTn>
                                        <p:tgtEl>
                                          <p:spTgt spid="1054"/>
                                        </p:tgtEl>
                                        <p:attrNameLst>
                                          <p:attrName>style.visibility</p:attrName>
                                        </p:attrNameLst>
                                      </p:cBhvr>
                                      <p:to>
                                        <p:strVal val="visible"/>
                                      </p:to>
                                    </p:set>
                                    <p:animEffect transition="in" filter="box(in)">
                                      <p:cBhvr>
                                        <p:cTn id="173" dur="500"/>
                                        <p:tgtEl>
                                          <p:spTgt spid="1054"/>
                                        </p:tgtEl>
                                      </p:cBhvr>
                                    </p:animEffect>
                                  </p:childTnLst>
                                </p:cTn>
                              </p:par>
                            </p:childTnLst>
                          </p:cTn>
                        </p:par>
                      </p:childTnLst>
                    </p:cTn>
                  </p:par>
                  <p:par>
                    <p:cTn id="174" fill="hold">
                      <p:stCondLst>
                        <p:cond delay="indefinite"/>
                      </p:stCondLst>
                      <p:childTnLst>
                        <p:par>
                          <p:cTn id="175" fill="hold">
                            <p:stCondLst>
                              <p:cond delay="0"/>
                            </p:stCondLst>
                            <p:childTnLst>
                              <p:par>
                                <p:cTn id="176" presetID="4" presetClass="entr" presetSubtype="16" fill="hold" grpId="0" nodeType="clickEffect">
                                  <p:stCondLst>
                                    <p:cond delay="0"/>
                                  </p:stCondLst>
                                  <p:childTnLst>
                                    <p:set>
                                      <p:cBhvr>
                                        <p:cTn id="177" dur="1" fill="hold">
                                          <p:stCondLst>
                                            <p:cond delay="0"/>
                                          </p:stCondLst>
                                        </p:cTn>
                                        <p:tgtEl>
                                          <p:spTgt spid="72"/>
                                        </p:tgtEl>
                                        <p:attrNameLst>
                                          <p:attrName>style.visibility</p:attrName>
                                        </p:attrNameLst>
                                      </p:cBhvr>
                                      <p:to>
                                        <p:strVal val="visible"/>
                                      </p:to>
                                    </p:set>
                                    <p:animEffect transition="in" filter="box(in)">
                                      <p:cBhvr>
                                        <p:cTn id="178" dur="500"/>
                                        <p:tgtEl>
                                          <p:spTgt spid="72"/>
                                        </p:tgtEl>
                                      </p:cBhvr>
                                    </p:animEffect>
                                  </p:childTnLst>
                                </p:cTn>
                              </p:par>
                              <p:par>
                                <p:cTn id="179" presetID="4" presetClass="entr" presetSubtype="16" fill="hold" grpId="0" nodeType="withEffect">
                                  <p:stCondLst>
                                    <p:cond delay="0"/>
                                  </p:stCondLst>
                                  <p:childTnLst>
                                    <p:set>
                                      <p:cBhvr>
                                        <p:cTn id="180" dur="1" fill="hold">
                                          <p:stCondLst>
                                            <p:cond delay="0"/>
                                          </p:stCondLst>
                                        </p:cTn>
                                        <p:tgtEl>
                                          <p:spTgt spid="71"/>
                                        </p:tgtEl>
                                        <p:attrNameLst>
                                          <p:attrName>style.visibility</p:attrName>
                                        </p:attrNameLst>
                                      </p:cBhvr>
                                      <p:to>
                                        <p:strVal val="visible"/>
                                      </p:to>
                                    </p:set>
                                    <p:animEffect transition="in" filter="box(in)">
                                      <p:cBhvr>
                                        <p:cTn id="181" dur="500"/>
                                        <p:tgtEl>
                                          <p:spTgt spid="71"/>
                                        </p:tgtEl>
                                      </p:cBhvr>
                                    </p:animEffect>
                                  </p:childTnLst>
                                </p:cTn>
                              </p:par>
                              <p:par>
                                <p:cTn id="182" presetID="4" presetClass="entr" presetSubtype="16" fill="hold" nodeType="withEffect">
                                  <p:stCondLst>
                                    <p:cond delay="0"/>
                                  </p:stCondLst>
                                  <p:childTnLst>
                                    <p:set>
                                      <p:cBhvr>
                                        <p:cTn id="183" dur="1" fill="hold">
                                          <p:stCondLst>
                                            <p:cond delay="0"/>
                                          </p:stCondLst>
                                        </p:cTn>
                                        <p:tgtEl>
                                          <p:spTgt spid="1055"/>
                                        </p:tgtEl>
                                        <p:attrNameLst>
                                          <p:attrName>style.visibility</p:attrName>
                                        </p:attrNameLst>
                                      </p:cBhvr>
                                      <p:to>
                                        <p:strVal val="visible"/>
                                      </p:to>
                                    </p:set>
                                    <p:animEffect transition="in" filter="box(in)">
                                      <p:cBhvr>
                                        <p:cTn id="184" dur="500"/>
                                        <p:tgtEl>
                                          <p:spTgt spid="1055"/>
                                        </p:tgtEl>
                                      </p:cBhvr>
                                    </p:animEffect>
                                  </p:childTnLst>
                                </p:cTn>
                              </p:par>
                              <p:par>
                                <p:cTn id="185" presetID="4" presetClass="entr" presetSubtype="16" fill="hold" grpId="0" nodeType="withEffect">
                                  <p:stCondLst>
                                    <p:cond delay="0"/>
                                  </p:stCondLst>
                                  <p:childTnLst>
                                    <p:set>
                                      <p:cBhvr>
                                        <p:cTn id="186" dur="1" fill="hold">
                                          <p:stCondLst>
                                            <p:cond delay="0"/>
                                          </p:stCondLst>
                                        </p:cTn>
                                        <p:tgtEl>
                                          <p:spTgt spid="73"/>
                                        </p:tgtEl>
                                        <p:attrNameLst>
                                          <p:attrName>style.visibility</p:attrName>
                                        </p:attrNameLst>
                                      </p:cBhvr>
                                      <p:to>
                                        <p:strVal val="visible"/>
                                      </p:to>
                                    </p:set>
                                    <p:animEffect transition="in" filter="box(in)">
                                      <p:cBhvr>
                                        <p:cTn id="187" dur="500"/>
                                        <p:tgtEl>
                                          <p:spTgt spid="73"/>
                                        </p:tgtEl>
                                      </p:cBhvr>
                                    </p:animEffect>
                                  </p:childTnLst>
                                </p:cTn>
                              </p:par>
                              <p:par>
                                <p:cTn id="188" presetID="4" presetClass="entr" presetSubtype="16" fill="hold" grpId="0" nodeType="withEffect">
                                  <p:stCondLst>
                                    <p:cond delay="0"/>
                                  </p:stCondLst>
                                  <p:childTnLst>
                                    <p:set>
                                      <p:cBhvr>
                                        <p:cTn id="189" dur="1" fill="hold">
                                          <p:stCondLst>
                                            <p:cond delay="0"/>
                                          </p:stCondLst>
                                        </p:cTn>
                                        <p:tgtEl>
                                          <p:spTgt spid="74"/>
                                        </p:tgtEl>
                                        <p:attrNameLst>
                                          <p:attrName>style.visibility</p:attrName>
                                        </p:attrNameLst>
                                      </p:cBhvr>
                                      <p:to>
                                        <p:strVal val="visible"/>
                                      </p:to>
                                    </p:set>
                                    <p:animEffect transition="in" filter="box(in)">
                                      <p:cBhvr>
                                        <p:cTn id="190" dur="500"/>
                                        <p:tgtEl>
                                          <p:spTgt spid="74"/>
                                        </p:tgtEl>
                                      </p:cBhvr>
                                    </p:animEffect>
                                  </p:childTnLst>
                                </p:cTn>
                              </p:par>
                            </p:childTnLst>
                          </p:cTn>
                        </p:par>
                      </p:childTnLst>
                    </p:cTn>
                  </p:par>
                  <p:par>
                    <p:cTn id="191" fill="hold">
                      <p:stCondLst>
                        <p:cond delay="indefinite"/>
                      </p:stCondLst>
                      <p:childTnLst>
                        <p:par>
                          <p:cTn id="192" fill="hold">
                            <p:stCondLst>
                              <p:cond delay="0"/>
                            </p:stCondLst>
                            <p:childTnLst>
                              <p:par>
                                <p:cTn id="193" presetID="4" presetClass="entr" presetSubtype="16" fill="hold" nodeType="clickEffect">
                                  <p:stCondLst>
                                    <p:cond delay="0"/>
                                  </p:stCondLst>
                                  <p:childTnLst>
                                    <p:set>
                                      <p:cBhvr>
                                        <p:cTn id="194" dur="1" fill="hold">
                                          <p:stCondLst>
                                            <p:cond delay="0"/>
                                          </p:stCondLst>
                                        </p:cTn>
                                        <p:tgtEl>
                                          <p:spTgt spid="1056"/>
                                        </p:tgtEl>
                                        <p:attrNameLst>
                                          <p:attrName>style.visibility</p:attrName>
                                        </p:attrNameLst>
                                      </p:cBhvr>
                                      <p:to>
                                        <p:strVal val="visible"/>
                                      </p:to>
                                    </p:set>
                                    <p:animEffect transition="in" filter="box(in)">
                                      <p:cBhvr>
                                        <p:cTn id="195" dur="500"/>
                                        <p:tgtEl>
                                          <p:spTgt spid="1056"/>
                                        </p:tgtEl>
                                      </p:cBhvr>
                                    </p:animEffect>
                                  </p:childTnLst>
                                </p:cTn>
                              </p:par>
                              <p:par>
                                <p:cTn id="196" presetID="4" presetClass="entr" presetSubtype="16" fill="hold" nodeType="withEffect">
                                  <p:stCondLst>
                                    <p:cond delay="0"/>
                                  </p:stCondLst>
                                  <p:childTnLst>
                                    <p:set>
                                      <p:cBhvr>
                                        <p:cTn id="197" dur="1" fill="hold">
                                          <p:stCondLst>
                                            <p:cond delay="0"/>
                                          </p:stCondLst>
                                        </p:cTn>
                                        <p:tgtEl>
                                          <p:spTgt spid="1057"/>
                                        </p:tgtEl>
                                        <p:attrNameLst>
                                          <p:attrName>style.visibility</p:attrName>
                                        </p:attrNameLst>
                                      </p:cBhvr>
                                      <p:to>
                                        <p:strVal val="visible"/>
                                      </p:to>
                                    </p:set>
                                    <p:animEffect transition="in" filter="box(in)">
                                      <p:cBhvr>
                                        <p:cTn id="198" dur="500"/>
                                        <p:tgtEl>
                                          <p:spTgt spid="1057"/>
                                        </p:tgtEl>
                                      </p:cBhvr>
                                    </p:animEffect>
                                  </p:childTnLst>
                                </p:cTn>
                              </p:par>
                              <p:par>
                                <p:cTn id="199" presetID="4" presetClass="entr" presetSubtype="16" fill="hold" grpId="0" nodeType="withEffect">
                                  <p:stCondLst>
                                    <p:cond delay="0"/>
                                  </p:stCondLst>
                                  <p:childTnLst>
                                    <p:set>
                                      <p:cBhvr>
                                        <p:cTn id="200" dur="1" fill="hold">
                                          <p:stCondLst>
                                            <p:cond delay="0"/>
                                          </p:stCondLst>
                                        </p:cTn>
                                        <p:tgtEl>
                                          <p:spTgt spid="56"/>
                                        </p:tgtEl>
                                        <p:attrNameLst>
                                          <p:attrName>style.visibility</p:attrName>
                                        </p:attrNameLst>
                                      </p:cBhvr>
                                      <p:to>
                                        <p:strVal val="visible"/>
                                      </p:to>
                                    </p:set>
                                    <p:animEffect transition="in" filter="box(in)">
                                      <p:cBhvr>
                                        <p:cTn id="201" dur="500"/>
                                        <p:tgtEl>
                                          <p:spTgt spid="56"/>
                                        </p:tgtEl>
                                      </p:cBhvr>
                                    </p:animEffect>
                                  </p:childTnLst>
                                </p:cTn>
                              </p:par>
                            </p:childTnLst>
                          </p:cTn>
                        </p:par>
                      </p:childTnLst>
                    </p:cTn>
                  </p:par>
                  <p:par>
                    <p:cTn id="202" fill="hold">
                      <p:stCondLst>
                        <p:cond delay="indefinite"/>
                      </p:stCondLst>
                      <p:childTnLst>
                        <p:par>
                          <p:cTn id="203" fill="hold">
                            <p:stCondLst>
                              <p:cond delay="0"/>
                            </p:stCondLst>
                            <p:childTnLst>
                              <p:par>
                                <p:cTn id="204" presetID="4" presetClass="entr" presetSubtype="16" fill="hold" grpId="0" nodeType="clickEffect">
                                  <p:stCondLst>
                                    <p:cond delay="0"/>
                                  </p:stCondLst>
                                  <p:childTnLst>
                                    <p:set>
                                      <p:cBhvr>
                                        <p:cTn id="205" dur="1" fill="hold">
                                          <p:stCondLst>
                                            <p:cond delay="0"/>
                                          </p:stCondLst>
                                        </p:cTn>
                                        <p:tgtEl>
                                          <p:spTgt spid="64"/>
                                        </p:tgtEl>
                                        <p:attrNameLst>
                                          <p:attrName>style.visibility</p:attrName>
                                        </p:attrNameLst>
                                      </p:cBhvr>
                                      <p:to>
                                        <p:strVal val="visible"/>
                                      </p:to>
                                    </p:set>
                                    <p:animEffect transition="in" filter="box(in)">
                                      <p:cBhvr>
                                        <p:cTn id="206" dur="500"/>
                                        <p:tgtEl>
                                          <p:spTgt spid="64"/>
                                        </p:tgtEl>
                                      </p:cBhvr>
                                    </p:animEffect>
                                  </p:childTnLst>
                                </p:cTn>
                              </p:par>
                              <p:par>
                                <p:cTn id="207" presetID="4" presetClass="entr" presetSubtype="16" fill="hold" nodeType="withEffect">
                                  <p:stCondLst>
                                    <p:cond delay="0"/>
                                  </p:stCondLst>
                                  <p:childTnLst>
                                    <p:set>
                                      <p:cBhvr>
                                        <p:cTn id="208" dur="1" fill="hold">
                                          <p:stCondLst>
                                            <p:cond delay="0"/>
                                          </p:stCondLst>
                                        </p:cTn>
                                        <p:tgtEl>
                                          <p:spTgt spid="1063"/>
                                        </p:tgtEl>
                                        <p:attrNameLst>
                                          <p:attrName>style.visibility</p:attrName>
                                        </p:attrNameLst>
                                      </p:cBhvr>
                                      <p:to>
                                        <p:strVal val="visible"/>
                                      </p:to>
                                    </p:set>
                                    <p:animEffect transition="in" filter="box(in)">
                                      <p:cBhvr>
                                        <p:cTn id="209" dur="500"/>
                                        <p:tgtEl>
                                          <p:spTgt spid="1063"/>
                                        </p:tgtEl>
                                      </p:cBhvr>
                                    </p:animEffect>
                                  </p:childTnLst>
                                </p:cTn>
                              </p:par>
                              <p:par>
                                <p:cTn id="210" presetID="4" presetClass="entr" presetSubtype="16" fill="hold" nodeType="withEffect">
                                  <p:stCondLst>
                                    <p:cond delay="0"/>
                                  </p:stCondLst>
                                  <p:childTnLst>
                                    <p:set>
                                      <p:cBhvr>
                                        <p:cTn id="211" dur="1" fill="hold">
                                          <p:stCondLst>
                                            <p:cond delay="0"/>
                                          </p:stCondLst>
                                        </p:cTn>
                                        <p:tgtEl>
                                          <p:spTgt spid="1064"/>
                                        </p:tgtEl>
                                        <p:attrNameLst>
                                          <p:attrName>style.visibility</p:attrName>
                                        </p:attrNameLst>
                                      </p:cBhvr>
                                      <p:to>
                                        <p:strVal val="visible"/>
                                      </p:to>
                                    </p:set>
                                    <p:animEffect transition="in" filter="box(in)">
                                      <p:cBhvr>
                                        <p:cTn id="212" dur="500"/>
                                        <p:tgtEl>
                                          <p:spTgt spid="1064"/>
                                        </p:tgtEl>
                                      </p:cBhvr>
                                    </p:animEffect>
                                  </p:childTnLst>
                                </p:cTn>
                              </p:par>
                              <p:par>
                                <p:cTn id="213" presetID="4" presetClass="entr" presetSubtype="16" fill="hold" nodeType="withEffect">
                                  <p:stCondLst>
                                    <p:cond delay="0"/>
                                  </p:stCondLst>
                                  <p:childTnLst>
                                    <p:set>
                                      <p:cBhvr>
                                        <p:cTn id="214" dur="1" fill="hold">
                                          <p:stCondLst>
                                            <p:cond delay="0"/>
                                          </p:stCondLst>
                                        </p:cTn>
                                        <p:tgtEl>
                                          <p:spTgt spid="1065"/>
                                        </p:tgtEl>
                                        <p:attrNameLst>
                                          <p:attrName>style.visibility</p:attrName>
                                        </p:attrNameLst>
                                      </p:cBhvr>
                                      <p:to>
                                        <p:strVal val="visible"/>
                                      </p:to>
                                    </p:set>
                                    <p:animEffect transition="in" filter="box(in)">
                                      <p:cBhvr>
                                        <p:cTn id="215" dur="500"/>
                                        <p:tgtEl>
                                          <p:spTgt spid="1065"/>
                                        </p:tgtEl>
                                      </p:cBhvr>
                                    </p:animEffect>
                                  </p:childTnLst>
                                </p:cTn>
                              </p:par>
                              <p:par>
                                <p:cTn id="216" presetID="4" presetClass="entr" presetSubtype="16" fill="hold" grpId="0" nodeType="withEffect">
                                  <p:stCondLst>
                                    <p:cond delay="0"/>
                                  </p:stCondLst>
                                  <p:childTnLst>
                                    <p:set>
                                      <p:cBhvr>
                                        <p:cTn id="217" dur="1" fill="hold">
                                          <p:stCondLst>
                                            <p:cond delay="0"/>
                                          </p:stCondLst>
                                        </p:cTn>
                                        <p:tgtEl>
                                          <p:spTgt spid="50"/>
                                        </p:tgtEl>
                                        <p:attrNameLst>
                                          <p:attrName>style.visibility</p:attrName>
                                        </p:attrNameLst>
                                      </p:cBhvr>
                                      <p:to>
                                        <p:strVal val="visible"/>
                                      </p:to>
                                    </p:set>
                                    <p:animEffect transition="in" filter="box(in)">
                                      <p:cBhvr>
                                        <p:cTn id="218" dur="500"/>
                                        <p:tgtEl>
                                          <p:spTgt spid="50"/>
                                        </p:tgtEl>
                                      </p:cBhvr>
                                    </p:animEffect>
                                  </p:childTnLst>
                                </p:cTn>
                              </p:par>
                              <p:par>
                                <p:cTn id="219" presetID="4" presetClass="entr" presetSubtype="16" fill="hold" grpId="0" nodeType="withEffect">
                                  <p:stCondLst>
                                    <p:cond delay="0"/>
                                  </p:stCondLst>
                                  <p:childTnLst>
                                    <p:set>
                                      <p:cBhvr>
                                        <p:cTn id="220" dur="1" fill="hold">
                                          <p:stCondLst>
                                            <p:cond delay="0"/>
                                          </p:stCondLst>
                                        </p:cTn>
                                        <p:tgtEl>
                                          <p:spTgt spid="51"/>
                                        </p:tgtEl>
                                        <p:attrNameLst>
                                          <p:attrName>style.visibility</p:attrName>
                                        </p:attrNameLst>
                                      </p:cBhvr>
                                      <p:to>
                                        <p:strVal val="visible"/>
                                      </p:to>
                                    </p:set>
                                    <p:animEffect transition="in" filter="box(in)">
                                      <p:cBhvr>
                                        <p:cTn id="221" dur="500"/>
                                        <p:tgtEl>
                                          <p:spTgt spid="51"/>
                                        </p:tgtEl>
                                      </p:cBhvr>
                                    </p:animEffect>
                                  </p:childTnLst>
                                </p:cTn>
                              </p:par>
                              <p:par>
                                <p:cTn id="222" presetID="4" presetClass="entr" presetSubtype="16" fill="hold" grpId="0" nodeType="withEffect">
                                  <p:stCondLst>
                                    <p:cond delay="0"/>
                                  </p:stCondLst>
                                  <p:childTnLst>
                                    <p:set>
                                      <p:cBhvr>
                                        <p:cTn id="223" dur="1" fill="hold">
                                          <p:stCondLst>
                                            <p:cond delay="0"/>
                                          </p:stCondLst>
                                        </p:cTn>
                                        <p:tgtEl>
                                          <p:spTgt spid="52"/>
                                        </p:tgtEl>
                                        <p:attrNameLst>
                                          <p:attrName>style.visibility</p:attrName>
                                        </p:attrNameLst>
                                      </p:cBhvr>
                                      <p:to>
                                        <p:strVal val="visible"/>
                                      </p:to>
                                    </p:set>
                                    <p:animEffect transition="in" filter="box(in)">
                                      <p:cBhvr>
                                        <p:cTn id="22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7" grpId="0" animBg="1"/>
      <p:bldP spid="68" grpId="0" animBg="1"/>
      <p:bldP spid="69" grpId="0" animBg="1"/>
      <p:bldP spid="69" grpId="1" animBg="1"/>
      <p:bldP spid="70" grpId="0" animBg="1"/>
      <p:bldP spid="70" grpId="1" animBg="1"/>
      <p:bldP spid="71" grpId="0" animBg="1"/>
      <p:bldP spid="72" grpId="0" animBg="1"/>
      <p:bldP spid="73" grpId="0" animBg="1"/>
      <p:bldP spid="74" grpId="0" animBg="1"/>
      <p:bldP spid="46" grpId="0" animBg="1"/>
      <p:bldP spid="46" grpId="1" animBg="1"/>
      <p:bldP spid="47" grpId="0" animBg="1"/>
      <p:bldP spid="47" grpId="1" animBg="1"/>
      <p:bldP spid="48" grpId="0" animBg="1"/>
      <p:bldP spid="48" grpId="1" animBg="1"/>
      <p:bldP spid="49" grpId="0" animBg="1"/>
      <p:bldP spid="49" grpId="1" animBg="1"/>
      <p:bldP spid="50" grpId="0" animBg="1"/>
      <p:bldP spid="51" grpId="0" animBg="1"/>
      <p:bldP spid="52" grpId="0" animBg="1"/>
      <p:bldP spid="54" grpId="0" animBg="1"/>
      <p:bldP spid="55" grpId="0" animBg="1"/>
      <p:bldP spid="56"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5076056" y="1628800"/>
            <a:ext cx="3895725" cy="295275"/>
          </a:xfrm>
          <a:prstGeom prst="rect">
            <a:avLst/>
          </a:prstGeom>
          <a:noFill/>
          <a:ln w="9525">
            <a:noFill/>
            <a:miter lim="800000"/>
            <a:headEnd/>
            <a:tailEnd/>
          </a:ln>
        </p:spPr>
      </p:pic>
      <p:sp>
        <p:nvSpPr>
          <p:cNvPr id="19459" name="1 Título"/>
          <p:cNvSpPr>
            <a:spLocks noGrp="1"/>
          </p:cNvSpPr>
          <p:nvPr>
            <p:ph type="title"/>
          </p:nvPr>
        </p:nvSpPr>
        <p:spPr/>
        <p:txBody>
          <a:bodyPr/>
          <a:lstStyle/>
          <a:p>
            <a:pPr eaLnBrk="1" hangingPunct="1"/>
            <a:r>
              <a:rPr lang="es-ES" sz="3200" i="1" dirty="0" smtClean="0"/>
              <a:t>CF-TD</a:t>
            </a:r>
            <a:r>
              <a:rPr lang="es-ES" sz="3200" dirty="0" smtClean="0"/>
              <a:t> 3TS Control </a:t>
            </a:r>
            <a:r>
              <a:rPr lang="es-ES" sz="3200" dirty="0" err="1" smtClean="0"/>
              <a:t>Strategy</a:t>
            </a:r>
            <a:r>
              <a:rPr lang="es-ES" sz="3200" dirty="0" smtClean="0"/>
              <a:t> </a:t>
            </a:r>
            <a:r>
              <a:rPr lang="es-ES" sz="1800" dirty="0" smtClean="0"/>
              <a:t>(</a:t>
            </a:r>
            <a:r>
              <a:rPr lang="es-ES" sz="1400" dirty="0" err="1" smtClean="0"/>
              <a:t>Example</a:t>
            </a:r>
            <a:r>
              <a:rPr lang="es-ES" sz="1400" dirty="0" smtClean="0"/>
              <a:t> - I</a:t>
            </a:r>
            <a:r>
              <a:rPr lang="es-ES" sz="1800" dirty="0" smtClean="0"/>
              <a:t>)</a:t>
            </a:r>
            <a:endParaRPr lang="es-ES" sz="3200" dirty="0" smtClean="0"/>
          </a:p>
        </p:txBody>
      </p:sp>
      <p:sp>
        <p:nvSpPr>
          <p:cNvPr id="19461" name="4 CuadroTexto"/>
          <p:cNvSpPr txBox="1">
            <a:spLocks noChangeArrowheads="1"/>
          </p:cNvSpPr>
          <p:nvPr/>
        </p:nvSpPr>
        <p:spPr bwMode="auto">
          <a:xfrm>
            <a:off x="2509609" y="917506"/>
            <a:ext cx="5102679" cy="369332"/>
          </a:xfrm>
          <a:prstGeom prst="rect">
            <a:avLst/>
          </a:prstGeom>
          <a:noFill/>
          <a:ln w="9525">
            <a:noFill/>
            <a:miter lim="800000"/>
            <a:headEnd/>
            <a:tailEnd/>
          </a:ln>
        </p:spPr>
        <p:txBody>
          <a:bodyPr wrap="none">
            <a:spAutoFit/>
          </a:bodyPr>
          <a:lstStyle/>
          <a:p>
            <a:r>
              <a:rPr lang="en-US" sz="1800" b="1" i="0" dirty="0" smtClean="0"/>
              <a:t>1st Stage of the CF-TD Control Design – u</a:t>
            </a:r>
            <a:r>
              <a:rPr lang="en-US" sz="1800" b="1" i="0" baseline="-25000" dirty="0" smtClean="0"/>
              <a:t>2</a:t>
            </a:r>
            <a:endParaRPr lang="es-ES" sz="1800" b="1" i="0" baseline="-25000" dirty="0"/>
          </a:p>
        </p:txBody>
      </p:sp>
      <p:pic>
        <p:nvPicPr>
          <p:cNvPr id="19463" name="Picture 2"/>
          <p:cNvPicPr>
            <a:picLocks noChangeAspect="1" noChangeArrowheads="1"/>
          </p:cNvPicPr>
          <p:nvPr/>
        </p:nvPicPr>
        <p:blipFill>
          <a:blip r:embed="rId3" cstate="print"/>
          <a:srcRect/>
          <a:stretch>
            <a:fillRect/>
          </a:stretch>
        </p:blipFill>
        <p:spPr bwMode="auto">
          <a:xfrm>
            <a:off x="3563938" y="2060848"/>
            <a:ext cx="742950" cy="200025"/>
          </a:xfrm>
          <a:prstGeom prst="rect">
            <a:avLst/>
          </a:prstGeom>
          <a:noFill/>
          <a:ln w="9525">
            <a:noFill/>
            <a:miter lim="800000"/>
            <a:headEnd/>
            <a:tailEnd/>
          </a:ln>
        </p:spPr>
      </p:pic>
      <p:sp>
        <p:nvSpPr>
          <p:cNvPr id="19464" name="7 Flecha derecha"/>
          <p:cNvSpPr>
            <a:spLocks noChangeArrowheads="1"/>
          </p:cNvSpPr>
          <p:nvPr/>
        </p:nvSpPr>
        <p:spPr bwMode="auto">
          <a:xfrm>
            <a:off x="3635897" y="1844948"/>
            <a:ext cx="648072" cy="215900"/>
          </a:xfrm>
          <a:prstGeom prst="rightArrow">
            <a:avLst>
              <a:gd name="adj1" fmla="val 50000"/>
              <a:gd name="adj2" fmla="val 49853"/>
            </a:avLst>
          </a:prstGeom>
          <a:solidFill>
            <a:schemeClr val="accent1"/>
          </a:solidFill>
          <a:ln w="9525" algn="ctr">
            <a:solidFill>
              <a:schemeClr val="tx1"/>
            </a:solidFill>
            <a:round/>
            <a:headEnd/>
            <a:tailEnd/>
          </a:ln>
        </p:spPr>
        <p:txBody>
          <a:bodyPr/>
          <a:lstStyle/>
          <a:p>
            <a:endParaRPr lang="es-ES"/>
          </a:p>
        </p:txBody>
      </p:sp>
      <p:sp>
        <p:nvSpPr>
          <p:cNvPr id="19472" name="16 Flecha derecha"/>
          <p:cNvSpPr>
            <a:spLocks noChangeArrowheads="1"/>
          </p:cNvSpPr>
          <p:nvPr/>
        </p:nvSpPr>
        <p:spPr bwMode="auto">
          <a:xfrm>
            <a:off x="2267744" y="3920877"/>
            <a:ext cx="576263" cy="231775"/>
          </a:xfrm>
          <a:prstGeom prst="rightArrow">
            <a:avLst>
              <a:gd name="adj1" fmla="val 50000"/>
              <a:gd name="adj2" fmla="val 49991"/>
            </a:avLst>
          </a:prstGeom>
          <a:solidFill>
            <a:schemeClr val="accent1"/>
          </a:solidFill>
          <a:ln w="9525" algn="ctr">
            <a:solidFill>
              <a:schemeClr val="tx1"/>
            </a:solidFill>
            <a:round/>
            <a:headEnd/>
            <a:tailEnd/>
          </a:ln>
        </p:spPr>
        <p:txBody>
          <a:bodyPr/>
          <a:lstStyle/>
          <a:p>
            <a:endParaRPr lang="es-ES"/>
          </a:p>
        </p:txBody>
      </p:sp>
      <p:sp>
        <p:nvSpPr>
          <p:cNvPr id="36" name="35 Estrella de 7 puntas"/>
          <p:cNvSpPr/>
          <p:nvPr/>
        </p:nvSpPr>
        <p:spPr bwMode="auto">
          <a:xfrm>
            <a:off x="4512692" y="2491110"/>
            <a:ext cx="142875" cy="142875"/>
          </a:xfrm>
          <a:prstGeom prst="star7">
            <a:avLst/>
          </a:prstGeom>
          <a:solidFill>
            <a:srgbClr val="FF0000"/>
          </a:solidFill>
          <a:ln w="9525" cap="flat" cmpd="sng" algn="ctr">
            <a:solidFill>
              <a:schemeClr val="tx1"/>
            </a:solidFill>
            <a:prstDash val="solid"/>
            <a:round/>
            <a:headEnd type="none" w="med" len="med"/>
            <a:tailEnd type="none" w="med" len="med"/>
          </a:ln>
          <a:effectLst/>
        </p:spPr>
        <p:txBody>
          <a:bodyPr/>
          <a:lstStyle/>
          <a:p>
            <a:pPr>
              <a:defRPr/>
            </a:pPr>
            <a:endParaRPr lang="es-ES"/>
          </a:p>
        </p:txBody>
      </p:sp>
      <p:sp>
        <p:nvSpPr>
          <p:cNvPr id="37" name="36 Estrella de 7 puntas"/>
          <p:cNvSpPr/>
          <p:nvPr/>
        </p:nvSpPr>
        <p:spPr bwMode="auto">
          <a:xfrm>
            <a:off x="4499992" y="1658327"/>
            <a:ext cx="142875" cy="144462"/>
          </a:xfrm>
          <a:prstGeom prst="star7">
            <a:avLst/>
          </a:prstGeom>
          <a:solidFill>
            <a:srgbClr val="FF0000"/>
          </a:solidFill>
          <a:ln w="9525" cap="flat" cmpd="sng" algn="ctr">
            <a:solidFill>
              <a:schemeClr val="tx1"/>
            </a:solidFill>
            <a:prstDash val="solid"/>
            <a:round/>
            <a:headEnd type="none" w="med" len="med"/>
            <a:tailEnd type="none" w="med" len="med"/>
          </a:ln>
          <a:effectLst/>
        </p:spPr>
        <p:txBody>
          <a:bodyPr/>
          <a:lstStyle/>
          <a:p>
            <a:pPr>
              <a:defRPr/>
            </a:pPr>
            <a:endParaRPr lang="es-ES"/>
          </a:p>
        </p:txBody>
      </p:sp>
      <p:pic>
        <p:nvPicPr>
          <p:cNvPr id="41" name="Picture 2"/>
          <p:cNvPicPr>
            <a:picLocks noChangeAspect="1" noChangeArrowheads="1"/>
          </p:cNvPicPr>
          <p:nvPr/>
        </p:nvPicPr>
        <p:blipFill>
          <a:blip r:embed="rId4" cstate="print"/>
          <a:srcRect/>
          <a:stretch>
            <a:fillRect/>
          </a:stretch>
        </p:blipFill>
        <p:spPr bwMode="auto">
          <a:xfrm>
            <a:off x="827584" y="1700808"/>
            <a:ext cx="2674540" cy="800710"/>
          </a:xfrm>
          <a:prstGeom prst="rect">
            <a:avLst/>
          </a:prstGeom>
          <a:noFill/>
          <a:ln w="9525">
            <a:noFill/>
            <a:miter lim="800000"/>
            <a:headEnd/>
            <a:tailEnd/>
          </a:ln>
        </p:spPr>
      </p:pic>
      <p:sp>
        <p:nvSpPr>
          <p:cNvPr id="46" name="45 CuadroTexto"/>
          <p:cNvSpPr txBox="1"/>
          <p:nvPr/>
        </p:nvSpPr>
        <p:spPr>
          <a:xfrm>
            <a:off x="4926818" y="2935977"/>
            <a:ext cx="2381486" cy="276999"/>
          </a:xfrm>
          <a:prstGeom prst="rect">
            <a:avLst/>
          </a:prstGeom>
          <a:noFill/>
        </p:spPr>
        <p:txBody>
          <a:bodyPr wrap="none" rtlCol="0">
            <a:spAutoFit/>
          </a:bodyPr>
          <a:lstStyle/>
          <a:p>
            <a:r>
              <a:rPr lang="es-ES" sz="1200" i="0" dirty="0" err="1"/>
              <a:t>boundary</a:t>
            </a:r>
            <a:r>
              <a:rPr lang="es-ES" sz="1200" i="0" dirty="0"/>
              <a:t> </a:t>
            </a:r>
            <a:r>
              <a:rPr lang="es-ES" sz="1200" i="0" dirty="0" err="1"/>
              <a:t>layer</a:t>
            </a:r>
            <a:r>
              <a:rPr lang="es-ES" sz="1200" i="0" dirty="0"/>
              <a:t> (</a:t>
            </a:r>
            <a:r>
              <a:rPr lang="es-ES" sz="1200" i="0" dirty="0" err="1"/>
              <a:t>fast</a:t>
            </a:r>
            <a:r>
              <a:rPr lang="es-ES" sz="1200" i="0" dirty="0"/>
              <a:t>) </a:t>
            </a:r>
            <a:r>
              <a:rPr lang="es-ES" sz="1200" i="0" dirty="0" err="1"/>
              <a:t>subsystem</a:t>
            </a:r>
            <a:endParaRPr lang="es-ES" sz="1200" i="0" dirty="0"/>
          </a:p>
        </p:txBody>
      </p:sp>
      <p:sp>
        <p:nvSpPr>
          <p:cNvPr id="47" name="46 CuadroTexto"/>
          <p:cNvSpPr txBox="1"/>
          <p:nvPr/>
        </p:nvSpPr>
        <p:spPr>
          <a:xfrm>
            <a:off x="4912593" y="1309667"/>
            <a:ext cx="1964833" cy="276999"/>
          </a:xfrm>
          <a:prstGeom prst="rect">
            <a:avLst/>
          </a:prstGeom>
          <a:noFill/>
        </p:spPr>
        <p:txBody>
          <a:bodyPr wrap="none" rtlCol="0">
            <a:spAutoFit/>
          </a:bodyPr>
          <a:lstStyle/>
          <a:p>
            <a:r>
              <a:rPr lang="es-ES" sz="1200" i="0" dirty="0" err="1" smtClean="0"/>
              <a:t>reduced</a:t>
            </a:r>
            <a:r>
              <a:rPr lang="es-ES" sz="1200" i="0" dirty="0" smtClean="0"/>
              <a:t> (</a:t>
            </a:r>
            <a:r>
              <a:rPr lang="es-ES" sz="1200" i="0" dirty="0" err="1" smtClean="0"/>
              <a:t>slow</a:t>
            </a:r>
            <a:r>
              <a:rPr lang="es-ES" sz="1200" i="0" dirty="0" smtClean="0"/>
              <a:t>) </a:t>
            </a:r>
            <a:r>
              <a:rPr lang="es-ES" sz="1200" i="0" dirty="0" err="1" smtClean="0"/>
              <a:t>subsystem</a:t>
            </a:r>
            <a:endParaRPr lang="es-ES" sz="1200" i="0" dirty="0"/>
          </a:p>
        </p:txBody>
      </p:sp>
      <p:sp>
        <p:nvSpPr>
          <p:cNvPr id="48" name="47 CuadroTexto"/>
          <p:cNvSpPr txBox="1"/>
          <p:nvPr/>
        </p:nvSpPr>
        <p:spPr>
          <a:xfrm>
            <a:off x="1776688" y="3184957"/>
            <a:ext cx="5603624" cy="307777"/>
          </a:xfrm>
          <a:prstGeom prst="rect">
            <a:avLst/>
          </a:prstGeom>
          <a:noFill/>
        </p:spPr>
        <p:txBody>
          <a:bodyPr wrap="square" rtlCol="0">
            <a:spAutoFit/>
          </a:bodyPr>
          <a:lstStyle/>
          <a:p>
            <a:r>
              <a:rPr lang="en-US" sz="1400" i="0" dirty="0" smtClean="0"/>
              <a:t>quasi-steady-state </a:t>
            </a:r>
            <a:r>
              <a:rPr lang="en-US" sz="1400" i="0" dirty="0" err="1" smtClean="0"/>
              <a:t>equilibria</a:t>
            </a:r>
            <a:r>
              <a:rPr lang="en-US" sz="1400" i="0" dirty="0" smtClean="0"/>
              <a:t> of the boundary layer</a:t>
            </a:r>
            <a:endParaRPr lang="es-ES" sz="1400" i="0" dirty="0"/>
          </a:p>
        </p:txBody>
      </p:sp>
      <p:pic>
        <p:nvPicPr>
          <p:cNvPr id="49" name="Picture 16"/>
          <p:cNvPicPr>
            <a:picLocks noChangeAspect="1" noChangeArrowheads="1"/>
          </p:cNvPicPr>
          <p:nvPr/>
        </p:nvPicPr>
        <p:blipFill>
          <a:blip r:embed="rId5" cstate="print"/>
          <a:srcRect/>
          <a:stretch>
            <a:fillRect/>
          </a:stretch>
        </p:blipFill>
        <p:spPr bwMode="auto">
          <a:xfrm>
            <a:off x="7274520" y="2924944"/>
            <a:ext cx="1343025" cy="257175"/>
          </a:xfrm>
          <a:prstGeom prst="rect">
            <a:avLst/>
          </a:prstGeom>
          <a:noFill/>
          <a:ln w="9525">
            <a:noFill/>
            <a:miter lim="800000"/>
            <a:headEnd/>
            <a:tailEnd/>
          </a:ln>
        </p:spPr>
      </p:pic>
      <p:pic>
        <p:nvPicPr>
          <p:cNvPr id="50" name="Picture 17"/>
          <p:cNvPicPr>
            <a:picLocks noChangeAspect="1" noChangeArrowheads="1"/>
          </p:cNvPicPr>
          <p:nvPr/>
        </p:nvPicPr>
        <p:blipFill>
          <a:blip r:embed="rId6" cstate="print"/>
          <a:srcRect/>
          <a:stretch>
            <a:fillRect/>
          </a:stretch>
        </p:blipFill>
        <p:spPr bwMode="auto">
          <a:xfrm>
            <a:off x="6856809" y="1309667"/>
            <a:ext cx="1171575" cy="257175"/>
          </a:xfrm>
          <a:prstGeom prst="rect">
            <a:avLst/>
          </a:prstGeom>
          <a:noFill/>
          <a:ln w="9525">
            <a:noFill/>
            <a:miter lim="800000"/>
            <a:headEnd/>
            <a:tailEnd/>
          </a:ln>
        </p:spPr>
      </p:pic>
      <p:sp>
        <p:nvSpPr>
          <p:cNvPr id="56" name="55 Rectángulo redondeado"/>
          <p:cNvSpPr/>
          <p:nvPr/>
        </p:nvSpPr>
        <p:spPr bwMode="auto">
          <a:xfrm>
            <a:off x="7664152" y="1612066"/>
            <a:ext cx="796280" cy="330448"/>
          </a:xfrm>
          <a:prstGeom prst="roundRect">
            <a:avLst/>
          </a:prstGeom>
          <a:solidFill>
            <a:srgbClr val="00B05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57" name="56 Rectángulo redondeado"/>
          <p:cNvSpPr/>
          <p:nvPr/>
        </p:nvSpPr>
        <p:spPr bwMode="auto">
          <a:xfrm>
            <a:off x="6579716" y="1624766"/>
            <a:ext cx="872604" cy="292066"/>
          </a:xfrm>
          <a:prstGeom prst="roundRect">
            <a:avLst/>
          </a:prstGeom>
          <a:solidFill>
            <a:srgbClr val="FF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pic>
        <p:nvPicPr>
          <p:cNvPr id="16387" name="Picture 3"/>
          <p:cNvPicPr>
            <a:picLocks noChangeAspect="1" noChangeArrowheads="1"/>
          </p:cNvPicPr>
          <p:nvPr/>
        </p:nvPicPr>
        <p:blipFill>
          <a:blip r:embed="rId7" cstate="print"/>
          <a:srcRect/>
          <a:stretch>
            <a:fillRect/>
          </a:stretch>
        </p:blipFill>
        <p:spPr bwMode="auto">
          <a:xfrm>
            <a:off x="4694932" y="2005732"/>
            <a:ext cx="3181350" cy="971550"/>
          </a:xfrm>
          <a:prstGeom prst="rect">
            <a:avLst/>
          </a:prstGeom>
          <a:noFill/>
          <a:ln w="9525">
            <a:noFill/>
            <a:miter lim="800000"/>
            <a:headEnd/>
            <a:tailEnd/>
          </a:ln>
        </p:spPr>
      </p:pic>
      <p:pic>
        <p:nvPicPr>
          <p:cNvPr id="16388" name="Picture 4"/>
          <p:cNvPicPr>
            <a:picLocks noChangeAspect="1" noChangeArrowheads="1"/>
          </p:cNvPicPr>
          <p:nvPr/>
        </p:nvPicPr>
        <p:blipFill>
          <a:blip r:embed="rId8" cstate="print"/>
          <a:srcRect/>
          <a:stretch>
            <a:fillRect/>
          </a:stretch>
        </p:blipFill>
        <p:spPr bwMode="auto">
          <a:xfrm>
            <a:off x="1297533" y="3920877"/>
            <a:ext cx="600075" cy="228600"/>
          </a:xfrm>
          <a:prstGeom prst="rect">
            <a:avLst/>
          </a:prstGeom>
          <a:noFill/>
          <a:ln w="9525">
            <a:noFill/>
            <a:miter lim="800000"/>
            <a:headEnd/>
            <a:tailEnd/>
          </a:ln>
        </p:spPr>
      </p:pic>
      <p:pic>
        <p:nvPicPr>
          <p:cNvPr id="16390" name="Picture 6"/>
          <p:cNvPicPr>
            <a:picLocks noChangeAspect="1" noChangeArrowheads="1"/>
          </p:cNvPicPr>
          <p:nvPr/>
        </p:nvPicPr>
        <p:blipFill>
          <a:blip r:embed="rId9" cstate="print"/>
          <a:srcRect/>
          <a:stretch>
            <a:fillRect/>
          </a:stretch>
        </p:blipFill>
        <p:spPr bwMode="auto">
          <a:xfrm>
            <a:off x="3199656" y="3501008"/>
            <a:ext cx="5124450" cy="1143000"/>
          </a:xfrm>
          <a:prstGeom prst="rect">
            <a:avLst/>
          </a:prstGeom>
          <a:noFill/>
          <a:ln w="9525">
            <a:noFill/>
            <a:miter lim="800000"/>
            <a:headEnd/>
            <a:tailEnd/>
          </a:ln>
        </p:spPr>
      </p:pic>
      <p:sp>
        <p:nvSpPr>
          <p:cNvPr id="62" name="61 Rectángulo redondeado"/>
          <p:cNvSpPr/>
          <p:nvPr/>
        </p:nvSpPr>
        <p:spPr bwMode="auto">
          <a:xfrm>
            <a:off x="3847728" y="3635896"/>
            <a:ext cx="792088" cy="330448"/>
          </a:xfrm>
          <a:prstGeom prst="roundRect">
            <a:avLst/>
          </a:prstGeom>
          <a:solidFill>
            <a:srgbClr val="00B05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63" name="62 Rectángulo redondeado"/>
          <p:cNvSpPr/>
          <p:nvPr/>
        </p:nvSpPr>
        <p:spPr bwMode="auto">
          <a:xfrm>
            <a:off x="3847728" y="4139952"/>
            <a:ext cx="792088" cy="360040"/>
          </a:xfrm>
          <a:prstGeom prst="roundRect">
            <a:avLst/>
          </a:prstGeom>
          <a:solidFill>
            <a:srgbClr val="FF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58" name="57 Rectángulo redondeado"/>
          <p:cNvSpPr/>
          <p:nvPr/>
        </p:nvSpPr>
        <p:spPr bwMode="auto">
          <a:xfrm>
            <a:off x="6312892" y="3645024"/>
            <a:ext cx="360040" cy="360040"/>
          </a:xfrm>
          <a:prstGeom prst="roundRect">
            <a:avLst/>
          </a:prstGeom>
          <a:solidFill>
            <a:srgbClr val="7030A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64" name="63 Rectángulo redondeado"/>
          <p:cNvSpPr/>
          <p:nvPr/>
        </p:nvSpPr>
        <p:spPr bwMode="auto">
          <a:xfrm>
            <a:off x="6825456" y="4195688"/>
            <a:ext cx="360040" cy="360040"/>
          </a:xfrm>
          <a:prstGeom prst="roundRect">
            <a:avLst/>
          </a:prstGeom>
          <a:solidFill>
            <a:srgbClr val="7030A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pic>
        <p:nvPicPr>
          <p:cNvPr id="1026" name="Picture 2"/>
          <p:cNvPicPr>
            <a:picLocks noChangeAspect="1" noChangeArrowheads="1"/>
          </p:cNvPicPr>
          <p:nvPr/>
        </p:nvPicPr>
        <p:blipFill>
          <a:blip r:embed="rId10" cstate="print"/>
          <a:srcRect/>
          <a:stretch>
            <a:fillRect/>
          </a:stretch>
        </p:blipFill>
        <p:spPr bwMode="auto">
          <a:xfrm>
            <a:off x="1231255" y="4809852"/>
            <a:ext cx="1352550" cy="314325"/>
          </a:xfrm>
          <a:prstGeom prst="rect">
            <a:avLst/>
          </a:prstGeom>
          <a:noFill/>
          <a:ln w="9525">
            <a:noFill/>
            <a:miter lim="800000"/>
            <a:headEnd/>
            <a:tailEnd/>
          </a:ln>
        </p:spPr>
      </p:pic>
      <p:sp>
        <p:nvSpPr>
          <p:cNvPr id="65" name="64 CuadroTexto"/>
          <p:cNvSpPr txBox="1"/>
          <p:nvPr/>
        </p:nvSpPr>
        <p:spPr>
          <a:xfrm>
            <a:off x="2718023" y="4831060"/>
            <a:ext cx="1888402" cy="276999"/>
          </a:xfrm>
          <a:prstGeom prst="rect">
            <a:avLst/>
          </a:prstGeom>
          <a:noFill/>
        </p:spPr>
        <p:txBody>
          <a:bodyPr wrap="none" rtlCol="0">
            <a:spAutoFit/>
          </a:bodyPr>
          <a:lstStyle/>
          <a:p>
            <a:r>
              <a:rPr lang="es-ES" sz="1200" i="0" dirty="0" err="1" smtClean="0"/>
              <a:t>slow</a:t>
            </a:r>
            <a:r>
              <a:rPr lang="es-ES" sz="1200" i="0" dirty="0" smtClean="0"/>
              <a:t> and </a:t>
            </a:r>
            <a:r>
              <a:rPr lang="es-ES" sz="1200" i="0" dirty="0" err="1" smtClean="0"/>
              <a:t>fast</a:t>
            </a:r>
            <a:r>
              <a:rPr lang="es-ES" sz="1200" i="0" dirty="0" smtClean="0"/>
              <a:t> </a:t>
            </a:r>
            <a:r>
              <a:rPr lang="es-ES" sz="1200" i="0" dirty="0" err="1" smtClean="0"/>
              <a:t>component</a:t>
            </a:r>
            <a:endParaRPr lang="es-ES" sz="1200" i="0" dirty="0"/>
          </a:p>
        </p:txBody>
      </p:sp>
      <p:sp>
        <p:nvSpPr>
          <p:cNvPr id="66" name="65 Rectángulo redondeado"/>
          <p:cNvSpPr/>
          <p:nvPr/>
        </p:nvSpPr>
        <p:spPr bwMode="auto">
          <a:xfrm>
            <a:off x="1205855" y="4797152"/>
            <a:ext cx="360040" cy="360040"/>
          </a:xfrm>
          <a:prstGeom prst="roundRect">
            <a:avLst/>
          </a:prstGeom>
          <a:solidFill>
            <a:srgbClr val="7030A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pic>
        <p:nvPicPr>
          <p:cNvPr id="1028" name="Picture 4"/>
          <p:cNvPicPr>
            <a:picLocks noChangeAspect="1" noChangeArrowheads="1"/>
          </p:cNvPicPr>
          <p:nvPr/>
        </p:nvPicPr>
        <p:blipFill>
          <a:blip r:embed="rId11" cstate="print"/>
          <a:srcRect/>
          <a:stretch>
            <a:fillRect/>
          </a:stretch>
        </p:blipFill>
        <p:spPr bwMode="auto">
          <a:xfrm>
            <a:off x="4878263" y="4653136"/>
            <a:ext cx="1200150" cy="285750"/>
          </a:xfrm>
          <a:prstGeom prst="rect">
            <a:avLst/>
          </a:prstGeom>
          <a:noFill/>
          <a:ln w="9525">
            <a:noFill/>
            <a:miter lim="800000"/>
            <a:headEnd/>
            <a:tailEnd/>
          </a:ln>
        </p:spPr>
      </p:pic>
      <p:pic>
        <p:nvPicPr>
          <p:cNvPr id="1029" name="Picture 5"/>
          <p:cNvPicPr>
            <a:picLocks noChangeAspect="1" noChangeArrowheads="1"/>
          </p:cNvPicPr>
          <p:nvPr/>
        </p:nvPicPr>
        <p:blipFill>
          <a:blip r:embed="rId12" cstate="print"/>
          <a:srcRect/>
          <a:stretch>
            <a:fillRect/>
          </a:stretch>
        </p:blipFill>
        <p:spPr bwMode="auto">
          <a:xfrm>
            <a:off x="4869755" y="5013176"/>
            <a:ext cx="1409700" cy="314325"/>
          </a:xfrm>
          <a:prstGeom prst="rect">
            <a:avLst/>
          </a:prstGeom>
          <a:noFill/>
          <a:ln w="9525">
            <a:noFill/>
            <a:miter lim="800000"/>
            <a:headEnd/>
            <a:tailEnd/>
          </a:ln>
        </p:spPr>
      </p:pic>
      <p:pic>
        <p:nvPicPr>
          <p:cNvPr id="1030" name="Picture 6"/>
          <p:cNvPicPr>
            <a:picLocks noChangeAspect="1" noChangeArrowheads="1"/>
          </p:cNvPicPr>
          <p:nvPr/>
        </p:nvPicPr>
        <p:blipFill>
          <a:blip r:embed="rId13" cstate="print"/>
          <a:srcRect/>
          <a:stretch>
            <a:fillRect/>
          </a:stretch>
        </p:blipFill>
        <p:spPr bwMode="auto">
          <a:xfrm>
            <a:off x="2650207" y="5419303"/>
            <a:ext cx="4010025" cy="962025"/>
          </a:xfrm>
          <a:prstGeom prst="rect">
            <a:avLst/>
          </a:prstGeom>
          <a:noFill/>
          <a:ln w="9525">
            <a:noFill/>
            <a:miter lim="800000"/>
            <a:headEnd/>
            <a:tailEnd/>
          </a:ln>
        </p:spPr>
      </p:pic>
      <p:sp>
        <p:nvSpPr>
          <p:cNvPr id="68" name="67 Rectángulo redondeado"/>
          <p:cNvSpPr/>
          <p:nvPr/>
        </p:nvSpPr>
        <p:spPr bwMode="auto">
          <a:xfrm>
            <a:off x="5704259" y="5944567"/>
            <a:ext cx="864096" cy="360040"/>
          </a:xfrm>
          <a:prstGeom prst="roundRect">
            <a:avLst/>
          </a:prstGeom>
          <a:solidFill>
            <a:srgbClr val="7030A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33" name="32 Rectángulo redondeado"/>
          <p:cNvSpPr/>
          <p:nvPr/>
        </p:nvSpPr>
        <p:spPr bwMode="auto">
          <a:xfrm>
            <a:off x="4716016" y="1616100"/>
            <a:ext cx="4248472" cy="313432"/>
          </a:xfrm>
          <a:prstGeom prst="roundRect">
            <a:avLst/>
          </a:prstGeom>
          <a:no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34" name="33 Rectángulo redondeado"/>
          <p:cNvSpPr/>
          <p:nvPr/>
        </p:nvSpPr>
        <p:spPr bwMode="auto">
          <a:xfrm>
            <a:off x="4716016" y="2001540"/>
            <a:ext cx="4248472" cy="936104"/>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2" name="Marcador de número de diapositiva 1"/>
          <p:cNvSpPr>
            <a:spLocks noGrp="1"/>
          </p:cNvSpPr>
          <p:nvPr>
            <p:ph type="sldNum" sz="quarter" idx="10"/>
          </p:nvPr>
        </p:nvSpPr>
        <p:spPr/>
        <p:txBody>
          <a:bodyPr/>
          <a:lstStyle/>
          <a:p>
            <a:pPr>
              <a:defRPr/>
            </a:pPr>
            <a:fld id="{14FB0ADE-CE75-4560-A2F8-849894C8BC96}" type="slidenum">
              <a:rPr lang="es-ES" smtClean="0"/>
              <a:pPr>
                <a:defRPr/>
              </a:pPr>
              <a:t>72</a:t>
            </a:fld>
            <a:endParaRPr lang="es-ES"/>
          </a:p>
        </p:txBody>
      </p:sp>
    </p:spTree>
    <p:extLst>
      <p:ext uri="{BB962C8B-B14F-4D97-AF65-F5344CB8AC3E}">
        <p14:creationId xmlns:p14="http://schemas.microsoft.com/office/powerpoint/2010/main" val="1278352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animEffect transition="in" filter="box(in)">
                                      <p:cBhvr>
                                        <p:cTn id="7" dur="500"/>
                                        <p:tgtEl>
                                          <p:spTgt spid="1946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box(in)">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9464"/>
                                        </p:tgtEl>
                                        <p:attrNameLst>
                                          <p:attrName>style.visibility</p:attrName>
                                        </p:attrNameLst>
                                      </p:cBhvr>
                                      <p:to>
                                        <p:strVal val="visible"/>
                                      </p:to>
                                    </p:set>
                                    <p:animEffect transition="in" filter="box(in)">
                                      <p:cBhvr>
                                        <p:cTn id="17" dur="500"/>
                                        <p:tgtEl>
                                          <p:spTgt spid="19464"/>
                                        </p:tgtEl>
                                      </p:cBhvr>
                                    </p:animEffect>
                                  </p:childTnLst>
                                </p:cTn>
                              </p:par>
                              <p:par>
                                <p:cTn id="18" presetID="4" presetClass="entr" presetSubtype="16" fill="hold" nodeType="withEffect">
                                  <p:stCondLst>
                                    <p:cond delay="0"/>
                                  </p:stCondLst>
                                  <p:childTnLst>
                                    <p:set>
                                      <p:cBhvr>
                                        <p:cTn id="19" dur="1" fill="hold">
                                          <p:stCondLst>
                                            <p:cond delay="0"/>
                                          </p:stCondLst>
                                        </p:cTn>
                                        <p:tgtEl>
                                          <p:spTgt spid="19463"/>
                                        </p:tgtEl>
                                        <p:attrNameLst>
                                          <p:attrName>style.visibility</p:attrName>
                                        </p:attrNameLst>
                                      </p:cBhvr>
                                      <p:to>
                                        <p:strVal val="visible"/>
                                      </p:to>
                                    </p:set>
                                    <p:animEffect transition="in" filter="box(in)">
                                      <p:cBhvr>
                                        <p:cTn id="20" dur="500"/>
                                        <p:tgtEl>
                                          <p:spTgt spid="19463"/>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box(in)">
                                      <p:cBhvr>
                                        <p:cTn id="25" dur="500"/>
                                        <p:tgtEl>
                                          <p:spTgt spid="37"/>
                                        </p:tgtEl>
                                      </p:cBhvr>
                                    </p:animEffect>
                                  </p:childTnLst>
                                </p:cTn>
                              </p:par>
                              <p:par>
                                <p:cTn id="26" presetID="4" presetClass="entr" presetSubtype="16" fill="hold" nodeType="withEffect">
                                  <p:stCondLst>
                                    <p:cond delay="0"/>
                                  </p:stCondLst>
                                  <p:childTnLst>
                                    <p:set>
                                      <p:cBhvr>
                                        <p:cTn id="27" dur="1" fill="hold">
                                          <p:stCondLst>
                                            <p:cond delay="0"/>
                                          </p:stCondLst>
                                        </p:cTn>
                                        <p:tgtEl>
                                          <p:spTgt spid="16386"/>
                                        </p:tgtEl>
                                        <p:attrNameLst>
                                          <p:attrName>style.visibility</p:attrName>
                                        </p:attrNameLst>
                                      </p:cBhvr>
                                      <p:to>
                                        <p:strVal val="visible"/>
                                      </p:to>
                                    </p:set>
                                    <p:animEffect transition="in" filter="box(in)">
                                      <p:cBhvr>
                                        <p:cTn id="28" dur="500"/>
                                        <p:tgtEl>
                                          <p:spTgt spid="16386"/>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box(in)">
                                      <p:cBhvr>
                                        <p:cTn id="31" dur="500"/>
                                        <p:tgtEl>
                                          <p:spTgt spid="47"/>
                                        </p:tgtEl>
                                      </p:cBhvr>
                                    </p:animEffect>
                                  </p:childTnLst>
                                </p:cTn>
                              </p:par>
                              <p:par>
                                <p:cTn id="32" presetID="4" presetClass="entr" presetSubtype="16" fill="hold" nodeType="with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box(in)">
                                      <p:cBhvr>
                                        <p:cTn id="34" dur="500"/>
                                        <p:tgtEl>
                                          <p:spTgt spid="50"/>
                                        </p:tgtEl>
                                      </p:cBhvr>
                                    </p:animEffect>
                                  </p:childTnLst>
                                </p:cTn>
                              </p:par>
                              <p:par>
                                <p:cTn id="35" presetID="4" presetClass="entr" presetSubtype="16" fill="hold" grpId="1"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ox(in)">
                                      <p:cBhvr>
                                        <p:cTn id="37" dur="5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box(in)">
                                      <p:cBhvr>
                                        <p:cTn id="42" dur="500"/>
                                        <p:tgtEl>
                                          <p:spTgt spid="36"/>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box(in)">
                                      <p:cBhvr>
                                        <p:cTn id="45" dur="500"/>
                                        <p:tgtEl>
                                          <p:spTgt spid="46"/>
                                        </p:tgtEl>
                                      </p:cBhvr>
                                    </p:animEffect>
                                  </p:childTnLst>
                                </p:cTn>
                              </p:par>
                              <p:par>
                                <p:cTn id="46" presetID="4" presetClass="entr" presetSubtype="16" fill="hold" nodeType="with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box(in)">
                                      <p:cBhvr>
                                        <p:cTn id="48" dur="500"/>
                                        <p:tgtEl>
                                          <p:spTgt spid="49"/>
                                        </p:tgtEl>
                                      </p:cBhvr>
                                    </p:animEffect>
                                  </p:childTnLst>
                                </p:cTn>
                              </p:par>
                              <p:par>
                                <p:cTn id="49" presetID="4" presetClass="entr" presetSubtype="16" fill="hold" nodeType="withEffect">
                                  <p:stCondLst>
                                    <p:cond delay="0"/>
                                  </p:stCondLst>
                                  <p:childTnLst>
                                    <p:set>
                                      <p:cBhvr>
                                        <p:cTn id="50" dur="1" fill="hold">
                                          <p:stCondLst>
                                            <p:cond delay="0"/>
                                          </p:stCondLst>
                                        </p:cTn>
                                        <p:tgtEl>
                                          <p:spTgt spid="16387"/>
                                        </p:tgtEl>
                                        <p:attrNameLst>
                                          <p:attrName>style.visibility</p:attrName>
                                        </p:attrNameLst>
                                      </p:cBhvr>
                                      <p:to>
                                        <p:strVal val="visible"/>
                                      </p:to>
                                    </p:set>
                                    <p:animEffect transition="in" filter="box(in)">
                                      <p:cBhvr>
                                        <p:cTn id="51" dur="500"/>
                                        <p:tgtEl>
                                          <p:spTgt spid="16387"/>
                                        </p:tgtEl>
                                      </p:cBhvr>
                                    </p:animEffect>
                                  </p:childTnLst>
                                </p:cTn>
                              </p:par>
                              <p:par>
                                <p:cTn id="52" presetID="4" presetClass="entr" presetSubtype="16" fill="hold" grpId="1" nodeType="with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box(in)">
                                      <p:cBhvr>
                                        <p:cTn id="54" dur="500"/>
                                        <p:tgtEl>
                                          <p:spTgt spid="34"/>
                                        </p:tgtEl>
                                      </p:cBhvr>
                                    </p:animEffect>
                                  </p:childTnLst>
                                </p:cTn>
                              </p:par>
                            </p:childTnLst>
                          </p:cTn>
                        </p:par>
                      </p:childTnLst>
                    </p:cTn>
                  </p:par>
                  <p:par>
                    <p:cTn id="55" fill="hold">
                      <p:stCondLst>
                        <p:cond delay="indefinite"/>
                      </p:stCondLst>
                      <p:childTnLst>
                        <p:par>
                          <p:cTn id="56" fill="hold">
                            <p:stCondLst>
                              <p:cond delay="0"/>
                            </p:stCondLst>
                            <p:childTnLst>
                              <p:par>
                                <p:cTn id="57" presetID="4" presetClass="entr" presetSubtype="16" fill="hold" grpId="0" nodeType="click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box(in)">
                                      <p:cBhvr>
                                        <p:cTn id="59" dur="500"/>
                                        <p:tgtEl>
                                          <p:spTgt spid="48"/>
                                        </p:tgtEl>
                                      </p:cBhvr>
                                    </p:animEffect>
                                  </p:childTnLst>
                                </p:cTn>
                              </p:par>
                            </p:childTnLst>
                          </p:cTn>
                        </p:par>
                      </p:childTnLst>
                    </p:cTn>
                  </p:par>
                  <p:par>
                    <p:cTn id="60" fill="hold">
                      <p:stCondLst>
                        <p:cond delay="indefinite"/>
                      </p:stCondLst>
                      <p:childTnLst>
                        <p:par>
                          <p:cTn id="61" fill="hold">
                            <p:stCondLst>
                              <p:cond delay="0"/>
                            </p:stCondLst>
                            <p:childTnLst>
                              <p:par>
                                <p:cTn id="62" presetID="4" presetClass="entr" presetSubtype="16" fill="hold" nodeType="clickEffect">
                                  <p:stCondLst>
                                    <p:cond delay="0"/>
                                  </p:stCondLst>
                                  <p:childTnLst>
                                    <p:set>
                                      <p:cBhvr>
                                        <p:cTn id="63" dur="1" fill="hold">
                                          <p:stCondLst>
                                            <p:cond delay="0"/>
                                          </p:stCondLst>
                                        </p:cTn>
                                        <p:tgtEl>
                                          <p:spTgt spid="16388"/>
                                        </p:tgtEl>
                                        <p:attrNameLst>
                                          <p:attrName>style.visibility</p:attrName>
                                        </p:attrNameLst>
                                      </p:cBhvr>
                                      <p:to>
                                        <p:strVal val="visible"/>
                                      </p:to>
                                    </p:set>
                                    <p:animEffect transition="in" filter="box(in)">
                                      <p:cBhvr>
                                        <p:cTn id="64" dur="500"/>
                                        <p:tgtEl>
                                          <p:spTgt spid="16388"/>
                                        </p:tgtEl>
                                      </p:cBhvr>
                                    </p:animEffect>
                                  </p:childTnLst>
                                </p:cTn>
                              </p:par>
                              <p:par>
                                <p:cTn id="65" presetID="4" presetClass="entr" presetSubtype="16" fill="hold" grpId="0" nodeType="withEffect">
                                  <p:stCondLst>
                                    <p:cond delay="0"/>
                                  </p:stCondLst>
                                  <p:childTnLst>
                                    <p:set>
                                      <p:cBhvr>
                                        <p:cTn id="66" dur="1" fill="hold">
                                          <p:stCondLst>
                                            <p:cond delay="0"/>
                                          </p:stCondLst>
                                        </p:cTn>
                                        <p:tgtEl>
                                          <p:spTgt spid="19472"/>
                                        </p:tgtEl>
                                        <p:attrNameLst>
                                          <p:attrName>style.visibility</p:attrName>
                                        </p:attrNameLst>
                                      </p:cBhvr>
                                      <p:to>
                                        <p:strVal val="visible"/>
                                      </p:to>
                                    </p:set>
                                    <p:animEffect transition="in" filter="box(in)">
                                      <p:cBhvr>
                                        <p:cTn id="67" dur="500"/>
                                        <p:tgtEl>
                                          <p:spTgt spid="19472"/>
                                        </p:tgtEl>
                                      </p:cBhvr>
                                    </p:animEffect>
                                  </p:childTnLst>
                                </p:cTn>
                              </p:par>
                              <p:par>
                                <p:cTn id="68" presetID="4" presetClass="entr" presetSubtype="16" fill="hold" nodeType="withEffect">
                                  <p:stCondLst>
                                    <p:cond delay="0"/>
                                  </p:stCondLst>
                                  <p:childTnLst>
                                    <p:set>
                                      <p:cBhvr>
                                        <p:cTn id="69" dur="1" fill="hold">
                                          <p:stCondLst>
                                            <p:cond delay="0"/>
                                          </p:stCondLst>
                                        </p:cTn>
                                        <p:tgtEl>
                                          <p:spTgt spid="16390"/>
                                        </p:tgtEl>
                                        <p:attrNameLst>
                                          <p:attrName>style.visibility</p:attrName>
                                        </p:attrNameLst>
                                      </p:cBhvr>
                                      <p:to>
                                        <p:strVal val="visible"/>
                                      </p:to>
                                    </p:set>
                                    <p:animEffect transition="in" filter="box(in)">
                                      <p:cBhvr>
                                        <p:cTn id="70" dur="500"/>
                                        <p:tgtEl>
                                          <p:spTgt spid="16390"/>
                                        </p:tgtEl>
                                      </p:cBhvr>
                                    </p:animEffect>
                                  </p:childTnLst>
                                </p:cTn>
                              </p:par>
                              <p:par>
                                <p:cTn id="71" presetID="4" presetClass="entr" presetSubtype="16" fill="hold" grpId="0" nodeType="withEffect">
                                  <p:stCondLst>
                                    <p:cond delay="0"/>
                                  </p:stCondLst>
                                  <p:childTnLst>
                                    <p:set>
                                      <p:cBhvr>
                                        <p:cTn id="72" dur="1" fill="hold">
                                          <p:stCondLst>
                                            <p:cond delay="0"/>
                                          </p:stCondLst>
                                        </p:cTn>
                                        <p:tgtEl>
                                          <p:spTgt spid="62"/>
                                        </p:tgtEl>
                                        <p:attrNameLst>
                                          <p:attrName>style.visibility</p:attrName>
                                        </p:attrNameLst>
                                      </p:cBhvr>
                                      <p:to>
                                        <p:strVal val="visible"/>
                                      </p:to>
                                    </p:set>
                                    <p:animEffect transition="in" filter="box(in)">
                                      <p:cBhvr>
                                        <p:cTn id="73" dur="500"/>
                                        <p:tgtEl>
                                          <p:spTgt spid="62"/>
                                        </p:tgtEl>
                                      </p:cBhvr>
                                    </p:animEffect>
                                  </p:childTnLst>
                                </p:cTn>
                              </p:par>
                              <p:par>
                                <p:cTn id="74" presetID="4" presetClass="entr" presetSubtype="16" fill="hold" grpId="0" nodeType="withEffect">
                                  <p:stCondLst>
                                    <p:cond delay="0"/>
                                  </p:stCondLst>
                                  <p:childTnLst>
                                    <p:set>
                                      <p:cBhvr>
                                        <p:cTn id="75" dur="1" fill="hold">
                                          <p:stCondLst>
                                            <p:cond delay="0"/>
                                          </p:stCondLst>
                                        </p:cTn>
                                        <p:tgtEl>
                                          <p:spTgt spid="63"/>
                                        </p:tgtEl>
                                        <p:attrNameLst>
                                          <p:attrName>style.visibility</p:attrName>
                                        </p:attrNameLst>
                                      </p:cBhvr>
                                      <p:to>
                                        <p:strVal val="visible"/>
                                      </p:to>
                                    </p:set>
                                    <p:animEffect transition="in" filter="box(in)">
                                      <p:cBhvr>
                                        <p:cTn id="76" dur="500"/>
                                        <p:tgtEl>
                                          <p:spTgt spid="63"/>
                                        </p:tgtEl>
                                      </p:cBhvr>
                                    </p:animEffect>
                                  </p:childTnLst>
                                </p:cTn>
                              </p:par>
                              <p:par>
                                <p:cTn id="77" presetID="4" presetClass="entr" presetSubtype="16" fill="hold" grpId="0" nodeType="with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box(in)">
                                      <p:cBhvr>
                                        <p:cTn id="79" dur="500"/>
                                        <p:tgtEl>
                                          <p:spTgt spid="57"/>
                                        </p:tgtEl>
                                      </p:cBhvr>
                                    </p:animEffect>
                                  </p:childTnLst>
                                </p:cTn>
                              </p:par>
                              <p:par>
                                <p:cTn id="80" presetID="4" presetClass="entr" presetSubtype="16" fill="hold" grpId="0" nodeType="with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box(in)">
                                      <p:cBhvr>
                                        <p:cTn id="82" dur="500"/>
                                        <p:tgtEl>
                                          <p:spTgt spid="56"/>
                                        </p:tgtEl>
                                      </p:cBhvr>
                                    </p:animEffect>
                                  </p:childTnLst>
                                </p:cTn>
                              </p:par>
                            </p:childTnLst>
                          </p:cTn>
                        </p:par>
                      </p:childTnLst>
                    </p:cTn>
                  </p:par>
                  <p:par>
                    <p:cTn id="83" fill="hold">
                      <p:stCondLst>
                        <p:cond delay="indefinite"/>
                      </p:stCondLst>
                      <p:childTnLst>
                        <p:par>
                          <p:cTn id="84" fill="hold">
                            <p:stCondLst>
                              <p:cond delay="0"/>
                            </p:stCondLst>
                            <p:childTnLst>
                              <p:par>
                                <p:cTn id="85" presetID="4" presetClass="entr" presetSubtype="16" fill="hold" grpId="0" nodeType="click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box(in)">
                                      <p:cBhvr>
                                        <p:cTn id="87" dur="500"/>
                                        <p:tgtEl>
                                          <p:spTgt spid="66"/>
                                        </p:tgtEl>
                                      </p:cBhvr>
                                    </p:animEffect>
                                  </p:childTnLst>
                                </p:cTn>
                              </p:par>
                              <p:par>
                                <p:cTn id="88" presetID="4" presetClass="entr" presetSubtype="16" fill="hold" nodeType="withEffect">
                                  <p:stCondLst>
                                    <p:cond delay="0"/>
                                  </p:stCondLst>
                                  <p:childTnLst>
                                    <p:set>
                                      <p:cBhvr>
                                        <p:cTn id="89" dur="1" fill="hold">
                                          <p:stCondLst>
                                            <p:cond delay="0"/>
                                          </p:stCondLst>
                                        </p:cTn>
                                        <p:tgtEl>
                                          <p:spTgt spid="1026"/>
                                        </p:tgtEl>
                                        <p:attrNameLst>
                                          <p:attrName>style.visibility</p:attrName>
                                        </p:attrNameLst>
                                      </p:cBhvr>
                                      <p:to>
                                        <p:strVal val="visible"/>
                                      </p:to>
                                    </p:set>
                                    <p:animEffect transition="in" filter="box(in)">
                                      <p:cBhvr>
                                        <p:cTn id="90" dur="500"/>
                                        <p:tgtEl>
                                          <p:spTgt spid="1026"/>
                                        </p:tgtEl>
                                      </p:cBhvr>
                                    </p:animEffect>
                                  </p:childTnLst>
                                </p:cTn>
                              </p:par>
                              <p:par>
                                <p:cTn id="91" presetID="4" presetClass="entr" presetSubtype="16" fill="hold" grpId="0" nodeType="with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box(in)">
                                      <p:cBhvr>
                                        <p:cTn id="93" dur="500"/>
                                        <p:tgtEl>
                                          <p:spTgt spid="65"/>
                                        </p:tgtEl>
                                      </p:cBhvr>
                                    </p:animEffect>
                                  </p:childTnLst>
                                </p:cTn>
                              </p:par>
                              <p:par>
                                <p:cTn id="94" presetID="4" presetClass="entr" presetSubtype="16" fill="hold" nodeType="withEffect">
                                  <p:stCondLst>
                                    <p:cond delay="0"/>
                                  </p:stCondLst>
                                  <p:childTnLst>
                                    <p:set>
                                      <p:cBhvr>
                                        <p:cTn id="95" dur="1" fill="hold">
                                          <p:stCondLst>
                                            <p:cond delay="0"/>
                                          </p:stCondLst>
                                        </p:cTn>
                                        <p:tgtEl>
                                          <p:spTgt spid="1028"/>
                                        </p:tgtEl>
                                        <p:attrNameLst>
                                          <p:attrName>style.visibility</p:attrName>
                                        </p:attrNameLst>
                                      </p:cBhvr>
                                      <p:to>
                                        <p:strVal val="visible"/>
                                      </p:to>
                                    </p:set>
                                    <p:animEffect transition="in" filter="box(in)">
                                      <p:cBhvr>
                                        <p:cTn id="96" dur="500"/>
                                        <p:tgtEl>
                                          <p:spTgt spid="1028"/>
                                        </p:tgtEl>
                                      </p:cBhvr>
                                    </p:animEffect>
                                  </p:childTnLst>
                                </p:cTn>
                              </p:par>
                              <p:par>
                                <p:cTn id="97" presetID="4" presetClass="entr" presetSubtype="16" fill="hold" nodeType="withEffect">
                                  <p:stCondLst>
                                    <p:cond delay="0"/>
                                  </p:stCondLst>
                                  <p:childTnLst>
                                    <p:set>
                                      <p:cBhvr>
                                        <p:cTn id="98" dur="1" fill="hold">
                                          <p:stCondLst>
                                            <p:cond delay="0"/>
                                          </p:stCondLst>
                                        </p:cTn>
                                        <p:tgtEl>
                                          <p:spTgt spid="1029"/>
                                        </p:tgtEl>
                                        <p:attrNameLst>
                                          <p:attrName>style.visibility</p:attrName>
                                        </p:attrNameLst>
                                      </p:cBhvr>
                                      <p:to>
                                        <p:strVal val="visible"/>
                                      </p:to>
                                    </p:set>
                                    <p:animEffect transition="in" filter="box(in)">
                                      <p:cBhvr>
                                        <p:cTn id="99" dur="500"/>
                                        <p:tgtEl>
                                          <p:spTgt spid="1029"/>
                                        </p:tgtEl>
                                      </p:cBhvr>
                                    </p:animEffect>
                                  </p:childTnLst>
                                </p:cTn>
                              </p:par>
                              <p:par>
                                <p:cTn id="100" presetID="4" presetClass="entr" presetSubtype="16" fill="hold" grpId="0"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box(in)">
                                      <p:cBhvr>
                                        <p:cTn id="102" dur="500"/>
                                        <p:tgtEl>
                                          <p:spTgt spid="64"/>
                                        </p:tgtEl>
                                      </p:cBhvr>
                                    </p:animEffect>
                                  </p:childTnLst>
                                </p:cTn>
                              </p:par>
                              <p:par>
                                <p:cTn id="103" presetID="4" presetClass="entr" presetSubtype="16" fill="hold" grpId="0" nodeType="withEffect">
                                  <p:stCondLst>
                                    <p:cond delay="0"/>
                                  </p:stCondLst>
                                  <p:childTnLst>
                                    <p:set>
                                      <p:cBhvr>
                                        <p:cTn id="104" dur="1" fill="hold">
                                          <p:stCondLst>
                                            <p:cond delay="0"/>
                                          </p:stCondLst>
                                        </p:cTn>
                                        <p:tgtEl>
                                          <p:spTgt spid="58"/>
                                        </p:tgtEl>
                                        <p:attrNameLst>
                                          <p:attrName>style.visibility</p:attrName>
                                        </p:attrNameLst>
                                      </p:cBhvr>
                                      <p:to>
                                        <p:strVal val="visible"/>
                                      </p:to>
                                    </p:set>
                                    <p:animEffect transition="in" filter="box(in)">
                                      <p:cBhvr>
                                        <p:cTn id="105" dur="500"/>
                                        <p:tgtEl>
                                          <p:spTgt spid="58"/>
                                        </p:tgtEl>
                                      </p:cBhvr>
                                    </p:animEffect>
                                  </p:childTnLst>
                                </p:cTn>
                              </p:par>
                            </p:childTnLst>
                          </p:cTn>
                        </p:par>
                      </p:childTnLst>
                    </p:cTn>
                  </p:par>
                  <p:par>
                    <p:cTn id="106" fill="hold">
                      <p:stCondLst>
                        <p:cond delay="indefinite"/>
                      </p:stCondLst>
                      <p:childTnLst>
                        <p:par>
                          <p:cTn id="107" fill="hold">
                            <p:stCondLst>
                              <p:cond delay="0"/>
                            </p:stCondLst>
                            <p:childTnLst>
                              <p:par>
                                <p:cTn id="108" presetID="4" presetClass="entr" presetSubtype="16" fill="hold" nodeType="clickEffect">
                                  <p:stCondLst>
                                    <p:cond delay="0"/>
                                  </p:stCondLst>
                                  <p:childTnLst>
                                    <p:set>
                                      <p:cBhvr>
                                        <p:cTn id="109" dur="1" fill="hold">
                                          <p:stCondLst>
                                            <p:cond delay="0"/>
                                          </p:stCondLst>
                                        </p:cTn>
                                        <p:tgtEl>
                                          <p:spTgt spid="1030"/>
                                        </p:tgtEl>
                                        <p:attrNameLst>
                                          <p:attrName>style.visibility</p:attrName>
                                        </p:attrNameLst>
                                      </p:cBhvr>
                                      <p:to>
                                        <p:strVal val="visible"/>
                                      </p:to>
                                    </p:set>
                                    <p:animEffect transition="in" filter="box(in)">
                                      <p:cBhvr>
                                        <p:cTn id="110" dur="500"/>
                                        <p:tgtEl>
                                          <p:spTgt spid="1030"/>
                                        </p:tgtEl>
                                      </p:cBhvr>
                                    </p:animEffect>
                                  </p:childTnLst>
                                </p:cTn>
                              </p:par>
                              <p:par>
                                <p:cTn id="111" presetID="4" presetClass="entr" presetSubtype="16" fill="hold" grpId="0" nodeType="withEffect">
                                  <p:stCondLst>
                                    <p:cond delay="0"/>
                                  </p:stCondLst>
                                  <p:childTnLst>
                                    <p:set>
                                      <p:cBhvr>
                                        <p:cTn id="112" dur="1" fill="hold">
                                          <p:stCondLst>
                                            <p:cond delay="0"/>
                                          </p:stCondLst>
                                        </p:cTn>
                                        <p:tgtEl>
                                          <p:spTgt spid="68"/>
                                        </p:tgtEl>
                                        <p:attrNameLst>
                                          <p:attrName>style.visibility</p:attrName>
                                        </p:attrNameLst>
                                      </p:cBhvr>
                                      <p:to>
                                        <p:strVal val="visible"/>
                                      </p:to>
                                    </p:set>
                                    <p:animEffect transition="in" filter="box(in)">
                                      <p:cBhvr>
                                        <p:cTn id="113" dur="500"/>
                                        <p:tgtEl>
                                          <p:spTgt spid="68"/>
                                        </p:tgtEl>
                                      </p:cBhvr>
                                    </p:animEffect>
                                  </p:childTnLst>
                                </p:cTn>
                              </p:par>
                              <p:par>
                                <p:cTn id="114" presetID="4" presetClass="entr" presetSubtype="16" fill="hold" grpId="0" nodeType="withEffect">
                                  <p:stCondLst>
                                    <p:cond delay="0"/>
                                  </p:stCondLst>
                                  <p:childTnLst>
                                    <p:set>
                                      <p:cBhvr>
                                        <p:cTn id="115" dur="1" fill="hold">
                                          <p:stCondLst>
                                            <p:cond delay="0"/>
                                          </p:stCondLst>
                                        </p:cTn>
                                        <p:tgtEl>
                                          <p:spTgt spid="33"/>
                                        </p:tgtEl>
                                        <p:attrNameLst>
                                          <p:attrName>style.visibility</p:attrName>
                                        </p:attrNameLst>
                                      </p:cBhvr>
                                      <p:to>
                                        <p:strVal val="visible"/>
                                      </p:to>
                                    </p:set>
                                    <p:animEffect transition="in" filter="box(in)">
                                      <p:cBhvr>
                                        <p:cTn id="116" dur="500"/>
                                        <p:tgtEl>
                                          <p:spTgt spid="33"/>
                                        </p:tgtEl>
                                      </p:cBhvr>
                                    </p:animEffect>
                                  </p:childTnLst>
                                </p:cTn>
                              </p:par>
                              <p:par>
                                <p:cTn id="117" presetID="4" presetClass="entr" presetSubtype="16" fill="hold" grpId="0" nodeType="withEffect">
                                  <p:stCondLst>
                                    <p:cond delay="0"/>
                                  </p:stCondLst>
                                  <p:childTnLst>
                                    <p:set>
                                      <p:cBhvr>
                                        <p:cTn id="118" dur="1" fill="hold">
                                          <p:stCondLst>
                                            <p:cond delay="0"/>
                                          </p:stCondLst>
                                        </p:cTn>
                                        <p:tgtEl>
                                          <p:spTgt spid="34"/>
                                        </p:tgtEl>
                                        <p:attrNameLst>
                                          <p:attrName>style.visibility</p:attrName>
                                        </p:attrNameLst>
                                      </p:cBhvr>
                                      <p:to>
                                        <p:strVal val="visible"/>
                                      </p:to>
                                    </p:set>
                                    <p:animEffect transition="in" filter="box(in)">
                                      <p:cBhvr>
                                        <p:cTn id="11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P spid="19464" grpId="0" animBg="1"/>
      <p:bldP spid="19472" grpId="0" animBg="1"/>
      <p:bldP spid="36" grpId="0" animBg="1"/>
      <p:bldP spid="37" grpId="0" animBg="1"/>
      <p:bldP spid="46" grpId="0"/>
      <p:bldP spid="47" grpId="0"/>
      <p:bldP spid="48" grpId="0"/>
      <p:bldP spid="56" grpId="0" animBg="1"/>
      <p:bldP spid="57" grpId="0" animBg="1"/>
      <p:bldP spid="62" grpId="0" animBg="1"/>
      <p:bldP spid="63" grpId="0" animBg="1"/>
      <p:bldP spid="58" grpId="0" animBg="1"/>
      <p:bldP spid="64" grpId="0" animBg="1"/>
      <p:bldP spid="65" grpId="0"/>
      <p:bldP spid="66" grpId="0" animBg="1"/>
      <p:bldP spid="68" grpId="0" animBg="1"/>
      <p:bldP spid="33" grpId="0" animBg="1"/>
      <p:bldP spid="33" grpId="1" animBg="1"/>
      <p:bldP spid="34" grpId="0" animBg="1"/>
      <p:bldP spid="34" grpId="1"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3200" i="1" dirty="0" smtClean="0"/>
              <a:t>CF-TD</a:t>
            </a:r>
            <a:r>
              <a:rPr lang="es-ES" sz="3200" dirty="0" smtClean="0"/>
              <a:t> 3TS Control </a:t>
            </a:r>
            <a:r>
              <a:rPr lang="es-ES" sz="3200" dirty="0" err="1" smtClean="0"/>
              <a:t>Strategy</a:t>
            </a:r>
            <a:r>
              <a:rPr lang="es-ES" sz="3200" dirty="0" smtClean="0"/>
              <a:t> </a:t>
            </a:r>
            <a:r>
              <a:rPr lang="es-ES" sz="1800" dirty="0" smtClean="0"/>
              <a:t>(</a:t>
            </a:r>
            <a:r>
              <a:rPr lang="es-ES" sz="1400" dirty="0" err="1" smtClean="0"/>
              <a:t>Example</a:t>
            </a:r>
            <a:r>
              <a:rPr lang="es-ES" sz="1400" dirty="0" smtClean="0"/>
              <a:t> - II</a:t>
            </a:r>
            <a:r>
              <a:rPr lang="es-ES" sz="1800" dirty="0" smtClean="0"/>
              <a:t>)</a:t>
            </a:r>
            <a:endParaRPr lang="es-ES" sz="3200" dirty="0"/>
          </a:p>
        </p:txBody>
      </p:sp>
      <p:sp>
        <p:nvSpPr>
          <p:cNvPr id="4" name="3 Marcador de número de diapositiva"/>
          <p:cNvSpPr>
            <a:spLocks noGrp="1"/>
          </p:cNvSpPr>
          <p:nvPr>
            <p:ph type="sldNum" sz="quarter" idx="4294967295"/>
          </p:nvPr>
        </p:nvSpPr>
        <p:spPr>
          <a:xfrm>
            <a:off x="7042150" y="6243638"/>
            <a:ext cx="1905000" cy="457200"/>
          </a:xfrm>
          <a:prstGeom prst="rect">
            <a:avLst/>
          </a:prstGeom>
        </p:spPr>
        <p:txBody>
          <a:bodyPr/>
          <a:lstStyle/>
          <a:p>
            <a:pPr>
              <a:defRPr/>
            </a:pPr>
            <a:fld id="{8395C71D-A1E9-4C6C-95BC-D65559E1623D}" type="slidenum">
              <a:rPr lang="es-ES" smtClean="0"/>
              <a:pPr>
                <a:defRPr/>
              </a:pPr>
              <a:t>73</a:t>
            </a:fld>
            <a:endParaRPr lang="es-ES"/>
          </a:p>
        </p:txBody>
      </p:sp>
      <p:pic>
        <p:nvPicPr>
          <p:cNvPr id="5" name="Picture 5"/>
          <p:cNvPicPr>
            <a:picLocks noChangeAspect="1" noChangeArrowheads="1"/>
          </p:cNvPicPr>
          <p:nvPr/>
        </p:nvPicPr>
        <p:blipFill>
          <a:blip r:embed="rId2" cstate="print"/>
          <a:srcRect/>
          <a:stretch>
            <a:fillRect/>
          </a:stretch>
        </p:blipFill>
        <p:spPr bwMode="auto">
          <a:xfrm>
            <a:off x="6135836" y="993428"/>
            <a:ext cx="1409700" cy="314325"/>
          </a:xfrm>
          <a:prstGeom prst="rect">
            <a:avLst/>
          </a:prstGeom>
          <a:noFill/>
          <a:ln w="9525">
            <a:noFill/>
            <a:miter lim="800000"/>
            <a:headEnd/>
            <a:tailEnd/>
          </a:ln>
        </p:spPr>
      </p:pic>
      <p:sp>
        <p:nvSpPr>
          <p:cNvPr id="6" name="5 CuadroTexto"/>
          <p:cNvSpPr txBox="1"/>
          <p:nvPr/>
        </p:nvSpPr>
        <p:spPr>
          <a:xfrm>
            <a:off x="504289" y="998476"/>
            <a:ext cx="5312673" cy="338554"/>
          </a:xfrm>
          <a:prstGeom prst="rect">
            <a:avLst/>
          </a:prstGeom>
          <a:noFill/>
        </p:spPr>
        <p:txBody>
          <a:bodyPr wrap="none" rtlCol="0">
            <a:spAutoFit/>
          </a:bodyPr>
          <a:lstStyle/>
          <a:p>
            <a:r>
              <a:rPr lang="es-ES" sz="1600" b="1" i="0" dirty="0" err="1" smtClean="0"/>
              <a:t>Requirements</a:t>
            </a:r>
            <a:r>
              <a:rPr lang="es-ES" sz="1600" b="1" i="0" dirty="0" smtClean="0"/>
              <a:t> </a:t>
            </a:r>
            <a:r>
              <a:rPr lang="es-ES" sz="1600" b="1" i="0" dirty="0" err="1" smtClean="0"/>
              <a:t>to</a:t>
            </a:r>
            <a:r>
              <a:rPr lang="es-ES" sz="1600" b="1" i="0" dirty="0" smtClean="0"/>
              <a:t> </a:t>
            </a:r>
            <a:r>
              <a:rPr lang="es-ES" sz="1600" b="1" i="0" dirty="0" err="1" smtClean="0"/>
              <a:t>be</a:t>
            </a:r>
            <a:r>
              <a:rPr lang="es-ES" sz="1600" b="1" i="0" dirty="0" smtClean="0"/>
              <a:t> </a:t>
            </a:r>
            <a:r>
              <a:rPr lang="es-ES" sz="1600" b="1" i="0" dirty="0" err="1" smtClean="0"/>
              <a:t>satisfied</a:t>
            </a:r>
            <a:r>
              <a:rPr lang="es-ES" sz="1600" b="1" i="0" dirty="0" smtClean="0"/>
              <a:t> </a:t>
            </a:r>
            <a:r>
              <a:rPr lang="es-ES" sz="1600" b="1" i="0" dirty="0" err="1" smtClean="0"/>
              <a:t>by</a:t>
            </a:r>
            <a:r>
              <a:rPr lang="es-ES" sz="1600" b="1" i="0" dirty="0" smtClean="0"/>
              <a:t> </a:t>
            </a:r>
            <a:r>
              <a:rPr lang="es-ES" sz="1600" b="1" i="0" dirty="0" err="1" smtClean="0"/>
              <a:t>the</a:t>
            </a:r>
            <a:r>
              <a:rPr lang="es-ES" sz="1600" b="1" i="0" dirty="0" smtClean="0"/>
              <a:t> </a:t>
            </a:r>
            <a:r>
              <a:rPr lang="es-ES" sz="1600" b="1" i="0" dirty="0" err="1" smtClean="0"/>
              <a:t>fast</a:t>
            </a:r>
            <a:r>
              <a:rPr lang="es-ES" sz="1600" b="1" i="0" dirty="0" smtClean="0"/>
              <a:t> </a:t>
            </a:r>
            <a:r>
              <a:rPr lang="es-ES" sz="1600" b="1" i="0" dirty="0" err="1" smtClean="0"/>
              <a:t>feedback</a:t>
            </a:r>
            <a:endParaRPr lang="es-ES" sz="1600" b="1" i="0" dirty="0"/>
          </a:p>
        </p:txBody>
      </p:sp>
      <p:pic>
        <p:nvPicPr>
          <p:cNvPr id="2050" name="Picture 2"/>
          <p:cNvPicPr>
            <a:picLocks noChangeAspect="1" noChangeArrowheads="1"/>
          </p:cNvPicPr>
          <p:nvPr/>
        </p:nvPicPr>
        <p:blipFill>
          <a:blip r:embed="rId3" cstate="print"/>
          <a:srcRect/>
          <a:stretch>
            <a:fillRect/>
          </a:stretch>
        </p:blipFill>
        <p:spPr bwMode="auto">
          <a:xfrm>
            <a:off x="2070249" y="1700808"/>
            <a:ext cx="2600325" cy="323850"/>
          </a:xfrm>
          <a:prstGeom prst="rect">
            <a:avLst/>
          </a:prstGeom>
          <a:noFill/>
          <a:ln w="9525">
            <a:noFill/>
            <a:miter lim="800000"/>
            <a:headEnd/>
            <a:tailEnd/>
          </a:ln>
        </p:spPr>
      </p:pic>
      <p:sp>
        <p:nvSpPr>
          <p:cNvPr id="8" name="16 Flecha derecha"/>
          <p:cNvSpPr>
            <a:spLocks noChangeArrowheads="1"/>
          </p:cNvSpPr>
          <p:nvPr/>
        </p:nvSpPr>
        <p:spPr bwMode="auto">
          <a:xfrm>
            <a:off x="4806553" y="1772816"/>
            <a:ext cx="576263" cy="231775"/>
          </a:xfrm>
          <a:prstGeom prst="rightArrow">
            <a:avLst>
              <a:gd name="adj1" fmla="val 50000"/>
              <a:gd name="adj2" fmla="val 49991"/>
            </a:avLst>
          </a:prstGeom>
          <a:solidFill>
            <a:schemeClr val="accent1"/>
          </a:solidFill>
          <a:ln w="9525" algn="ctr">
            <a:solidFill>
              <a:schemeClr val="tx1"/>
            </a:solidFill>
            <a:round/>
            <a:headEnd/>
            <a:tailEnd/>
          </a:ln>
        </p:spPr>
        <p:txBody>
          <a:bodyPr/>
          <a:lstStyle/>
          <a:p>
            <a:endParaRPr lang="es-ES"/>
          </a:p>
        </p:txBody>
      </p:sp>
      <p:pic>
        <p:nvPicPr>
          <p:cNvPr id="2051" name="Picture 3"/>
          <p:cNvPicPr>
            <a:picLocks noChangeAspect="1" noChangeArrowheads="1"/>
          </p:cNvPicPr>
          <p:nvPr/>
        </p:nvPicPr>
        <p:blipFill>
          <a:blip r:embed="rId4" cstate="print"/>
          <a:srcRect/>
          <a:stretch>
            <a:fillRect/>
          </a:stretch>
        </p:blipFill>
        <p:spPr bwMode="auto">
          <a:xfrm>
            <a:off x="5569049" y="1760116"/>
            <a:ext cx="1019175" cy="276225"/>
          </a:xfrm>
          <a:prstGeom prst="rect">
            <a:avLst/>
          </a:prstGeom>
          <a:noFill/>
          <a:ln w="9525">
            <a:noFill/>
            <a:miter lim="800000"/>
            <a:headEnd/>
            <a:tailEnd/>
          </a:ln>
        </p:spPr>
      </p:pic>
      <p:sp>
        <p:nvSpPr>
          <p:cNvPr id="10" name="9 CuadroTexto"/>
          <p:cNvSpPr txBox="1"/>
          <p:nvPr/>
        </p:nvSpPr>
        <p:spPr>
          <a:xfrm>
            <a:off x="1691680" y="1423809"/>
            <a:ext cx="6199774" cy="276999"/>
          </a:xfrm>
          <a:prstGeom prst="rect">
            <a:avLst/>
          </a:prstGeom>
          <a:noFill/>
        </p:spPr>
        <p:txBody>
          <a:bodyPr wrap="none" rtlCol="0">
            <a:spAutoFit/>
          </a:bodyPr>
          <a:lstStyle/>
          <a:p>
            <a:r>
              <a:rPr lang="es-ES" sz="1200" i="0" dirty="0" err="1" smtClean="0"/>
              <a:t>Closed-loop</a:t>
            </a:r>
            <a:r>
              <a:rPr lang="es-ES" sz="1200" i="0" dirty="0" smtClean="0"/>
              <a:t> </a:t>
            </a:r>
            <a:r>
              <a:rPr lang="es-ES" sz="1200" i="0" dirty="0" err="1" smtClean="0"/>
              <a:t>should</a:t>
            </a:r>
            <a:r>
              <a:rPr lang="es-ES" sz="1200" i="0" dirty="0" smtClean="0"/>
              <a:t> </a:t>
            </a:r>
            <a:r>
              <a:rPr lang="es-ES" sz="1200" i="0" dirty="0" err="1" smtClean="0"/>
              <a:t>remain</a:t>
            </a:r>
            <a:r>
              <a:rPr lang="es-ES" sz="1200" i="0" dirty="0" smtClean="0"/>
              <a:t> a </a:t>
            </a:r>
            <a:r>
              <a:rPr lang="es-ES" sz="1200" i="0" dirty="0" err="1" smtClean="0"/>
              <a:t>standard</a:t>
            </a:r>
            <a:r>
              <a:rPr lang="es-ES" sz="1200" i="0" dirty="0" smtClean="0"/>
              <a:t> </a:t>
            </a:r>
            <a:r>
              <a:rPr lang="es-ES" sz="1200" i="0" dirty="0" err="1" smtClean="0"/>
              <a:t>singularly</a:t>
            </a:r>
            <a:r>
              <a:rPr lang="es-ES" sz="1200" i="0" dirty="0" smtClean="0"/>
              <a:t> </a:t>
            </a:r>
            <a:r>
              <a:rPr lang="es-ES" sz="1200" i="0" dirty="0" err="1" smtClean="0"/>
              <a:t>perturbed</a:t>
            </a:r>
            <a:r>
              <a:rPr lang="es-ES" sz="1200" i="0" dirty="0" smtClean="0"/>
              <a:t> </a:t>
            </a:r>
            <a:r>
              <a:rPr lang="es-ES" sz="1200" i="0" dirty="0" err="1" smtClean="0"/>
              <a:t>system</a:t>
            </a:r>
            <a:r>
              <a:rPr lang="es-ES" sz="1200" i="0" dirty="0" smtClean="0"/>
              <a:t> </a:t>
            </a:r>
            <a:r>
              <a:rPr lang="es-ES" sz="1200" i="0" dirty="0" err="1" smtClean="0"/>
              <a:t>with</a:t>
            </a:r>
            <a:r>
              <a:rPr lang="es-ES" sz="1200" i="0" dirty="0" smtClean="0"/>
              <a:t> </a:t>
            </a:r>
            <a:r>
              <a:rPr lang="es-ES" sz="1200" i="0" dirty="0" err="1" smtClean="0"/>
              <a:t>unique</a:t>
            </a:r>
            <a:r>
              <a:rPr lang="es-ES" sz="1200" i="0" dirty="0" smtClean="0"/>
              <a:t> </a:t>
            </a:r>
            <a:r>
              <a:rPr lang="es-ES" sz="1200" i="0" dirty="0" err="1" smtClean="0"/>
              <a:t>equilibria</a:t>
            </a:r>
            <a:endParaRPr lang="es-ES" sz="1200" i="0" dirty="0"/>
          </a:p>
        </p:txBody>
      </p:sp>
      <p:sp>
        <p:nvSpPr>
          <p:cNvPr id="11" name="10 CuadroTexto"/>
          <p:cNvSpPr txBox="1"/>
          <p:nvPr/>
        </p:nvSpPr>
        <p:spPr>
          <a:xfrm>
            <a:off x="2636292" y="2158256"/>
            <a:ext cx="1199880" cy="276999"/>
          </a:xfrm>
          <a:prstGeom prst="rect">
            <a:avLst/>
          </a:prstGeom>
          <a:noFill/>
        </p:spPr>
        <p:txBody>
          <a:bodyPr wrap="none" rtlCol="0">
            <a:spAutoFit/>
          </a:bodyPr>
          <a:lstStyle/>
          <a:p>
            <a:r>
              <a:rPr lang="es-ES" sz="1200" i="0" dirty="0" err="1" smtClean="0"/>
              <a:t>be</a:t>
            </a:r>
            <a:r>
              <a:rPr lang="es-ES" sz="1200" i="0" dirty="0" smtClean="0"/>
              <a:t> inactive </a:t>
            </a:r>
            <a:r>
              <a:rPr lang="es-ES" sz="1200" i="0" dirty="0" err="1" smtClean="0"/>
              <a:t>for</a:t>
            </a:r>
            <a:r>
              <a:rPr lang="es-ES" sz="1200" i="0" dirty="0" smtClean="0"/>
              <a:t> </a:t>
            </a:r>
            <a:endParaRPr lang="es-ES" sz="1200" i="0" dirty="0"/>
          </a:p>
        </p:txBody>
      </p:sp>
      <p:pic>
        <p:nvPicPr>
          <p:cNvPr id="2052" name="Picture 4"/>
          <p:cNvPicPr>
            <a:picLocks noChangeAspect="1" noChangeArrowheads="1"/>
          </p:cNvPicPr>
          <p:nvPr/>
        </p:nvPicPr>
        <p:blipFill>
          <a:blip r:embed="rId5" cstate="print"/>
          <a:srcRect/>
          <a:stretch>
            <a:fillRect/>
          </a:stretch>
        </p:blipFill>
        <p:spPr bwMode="auto">
          <a:xfrm>
            <a:off x="1763688" y="2170956"/>
            <a:ext cx="914400" cy="257175"/>
          </a:xfrm>
          <a:prstGeom prst="rect">
            <a:avLst/>
          </a:prstGeom>
          <a:noFill/>
          <a:ln w="9525">
            <a:noFill/>
            <a:miter lim="800000"/>
            <a:headEnd/>
            <a:tailEnd/>
          </a:ln>
        </p:spPr>
      </p:pic>
      <p:pic>
        <p:nvPicPr>
          <p:cNvPr id="2053" name="Picture 5"/>
          <p:cNvPicPr>
            <a:picLocks noChangeAspect="1" noChangeArrowheads="1"/>
          </p:cNvPicPr>
          <p:nvPr/>
        </p:nvPicPr>
        <p:blipFill>
          <a:blip r:embed="rId6" cstate="print"/>
          <a:srcRect/>
          <a:stretch>
            <a:fillRect/>
          </a:stretch>
        </p:blipFill>
        <p:spPr bwMode="auto">
          <a:xfrm>
            <a:off x="3784228" y="2183656"/>
            <a:ext cx="1352550" cy="238125"/>
          </a:xfrm>
          <a:prstGeom prst="rect">
            <a:avLst/>
          </a:prstGeom>
          <a:noFill/>
          <a:ln w="9525">
            <a:noFill/>
            <a:miter lim="800000"/>
            <a:headEnd/>
            <a:tailEnd/>
          </a:ln>
        </p:spPr>
      </p:pic>
      <p:sp>
        <p:nvSpPr>
          <p:cNvPr id="14" name="13 Estrella de 7 puntas"/>
          <p:cNvSpPr/>
          <p:nvPr/>
        </p:nvSpPr>
        <p:spPr bwMode="auto">
          <a:xfrm>
            <a:off x="1429048" y="2190319"/>
            <a:ext cx="142875" cy="142875"/>
          </a:xfrm>
          <a:prstGeom prst="star7">
            <a:avLst/>
          </a:prstGeom>
          <a:solidFill>
            <a:srgbClr val="FF0000"/>
          </a:solidFill>
          <a:ln w="9525" cap="flat" cmpd="sng" algn="ctr">
            <a:solidFill>
              <a:schemeClr val="tx1"/>
            </a:solidFill>
            <a:prstDash val="solid"/>
            <a:round/>
            <a:headEnd type="none" w="med" len="med"/>
            <a:tailEnd type="none" w="med" len="med"/>
          </a:ln>
          <a:effectLst/>
        </p:spPr>
        <p:txBody>
          <a:bodyPr/>
          <a:lstStyle/>
          <a:p>
            <a:pPr>
              <a:defRPr/>
            </a:pPr>
            <a:endParaRPr lang="es-ES"/>
          </a:p>
        </p:txBody>
      </p:sp>
      <p:sp>
        <p:nvSpPr>
          <p:cNvPr id="15" name="14 Estrella de 7 puntas"/>
          <p:cNvSpPr/>
          <p:nvPr/>
        </p:nvSpPr>
        <p:spPr bwMode="auto">
          <a:xfrm>
            <a:off x="1416348" y="1556792"/>
            <a:ext cx="142875" cy="144462"/>
          </a:xfrm>
          <a:prstGeom prst="star7">
            <a:avLst/>
          </a:prstGeom>
          <a:solidFill>
            <a:srgbClr val="FF0000"/>
          </a:solidFill>
          <a:ln w="9525" cap="flat" cmpd="sng" algn="ctr">
            <a:solidFill>
              <a:schemeClr val="tx1"/>
            </a:solidFill>
            <a:prstDash val="solid"/>
            <a:round/>
            <a:headEnd type="none" w="med" len="med"/>
            <a:tailEnd type="none" w="med" len="med"/>
          </a:ln>
          <a:effectLst/>
        </p:spPr>
        <p:txBody>
          <a:bodyPr/>
          <a:lstStyle/>
          <a:p>
            <a:pPr>
              <a:defRPr/>
            </a:pPr>
            <a:endParaRPr lang="es-ES"/>
          </a:p>
        </p:txBody>
      </p:sp>
      <p:pic>
        <p:nvPicPr>
          <p:cNvPr id="2054" name="Picture 6"/>
          <p:cNvPicPr>
            <a:picLocks noChangeAspect="1" noChangeArrowheads="1"/>
          </p:cNvPicPr>
          <p:nvPr/>
        </p:nvPicPr>
        <p:blipFill>
          <a:blip r:embed="rId7" cstate="print"/>
          <a:srcRect/>
          <a:stretch>
            <a:fillRect/>
          </a:stretch>
        </p:blipFill>
        <p:spPr bwMode="auto">
          <a:xfrm>
            <a:off x="5840313" y="2132856"/>
            <a:ext cx="2562225" cy="304800"/>
          </a:xfrm>
          <a:prstGeom prst="rect">
            <a:avLst/>
          </a:prstGeom>
          <a:noFill/>
          <a:ln w="9525">
            <a:noFill/>
            <a:miter lim="800000"/>
            <a:headEnd/>
            <a:tailEnd/>
          </a:ln>
        </p:spPr>
      </p:pic>
      <p:sp>
        <p:nvSpPr>
          <p:cNvPr id="17" name="16 Flecha derecha"/>
          <p:cNvSpPr>
            <a:spLocks noChangeArrowheads="1"/>
          </p:cNvSpPr>
          <p:nvPr/>
        </p:nvSpPr>
        <p:spPr bwMode="auto">
          <a:xfrm>
            <a:off x="5208587" y="2176413"/>
            <a:ext cx="576263" cy="231775"/>
          </a:xfrm>
          <a:prstGeom prst="rightArrow">
            <a:avLst>
              <a:gd name="adj1" fmla="val 50000"/>
              <a:gd name="adj2" fmla="val 49991"/>
            </a:avLst>
          </a:prstGeom>
          <a:solidFill>
            <a:schemeClr val="accent1"/>
          </a:solidFill>
          <a:ln w="9525" algn="ctr">
            <a:solidFill>
              <a:schemeClr val="tx1"/>
            </a:solidFill>
            <a:round/>
            <a:headEnd/>
            <a:tailEnd/>
          </a:ln>
        </p:spPr>
        <p:txBody>
          <a:bodyPr/>
          <a:lstStyle/>
          <a:p>
            <a:endParaRPr lang="es-ES"/>
          </a:p>
        </p:txBody>
      </p:sp>
      <p:sp>
        <p:nvSpPr>
          <p:cNvPr id="19" name="18 CuadroTexto"/>
          <p:cNvSpPr txBox="1"/>
          <p:nvPr/>
        </p:nvSpPr>
        <p:spPr>
          <a:xfrm>
            <a:off x="179512" y="4075405"/>
            <a:ext cx="2381486" cy="276999"/>
          </a:xfrm>
          <a:prstGeom prst="rect">
            <a:avLst/>
          </a:prstGeom>
          <a:noFill/>
        </p:spPr>
        <p:txBody>
          <a:bodyPr wrap="none" rtlCol="0">
            <a:spAutoFit/>
          </a:bodyPr>
          <a:lstStyle/>
          <a:p>
            <a:r>
              <a:rPr lang="es-ES" sz="1200" i="0" dirty="0" err="1"/>
              <a:t>boundary</a:t>
            </a:r>
            <a:r>
              <a:rPr lang="es-ES" sz="1200" i="0" dirty="0"/>
              <a:t> </a:t>
            </a:r>
            <a:r>
              <a:rPr lang="es-ES" sz="1200" i="0" dirty="0" err="1"/>
              <a:t>layer</a:t>
            </a:r>
            <a:r>
              <a:rPr lang="es-ES" sz="1200" i="0" dirty="0"/>
              <a:t> (</a:t>
            </a:r>
            <a:r>
              <a:rPr lang="es-ES" sz="1200" i="0" dirty="0" err="1"/>
              <a:t>fast</a:t>
            </a:r>
            <a:r>
              <a:rPr lang="es-ES" sz="1200" i="0" dirty="0"/>
              <a:t>) </a:t>
            </a:r>
            <a:r>
              <a:rPr lang="es-ES" sz="1200" i="0" dirty="0" err="1"/>
              <a:t>subsystem</a:t>
            </a:r>
            <a:endParaRPr lang="es-ES" sz="1200" i="0" dirty="0"/>
          </a:p>
        </p:txBody>
      </p:sp>
      <p:pic>
        <p:nvPicPr>
          <p:cNvPr id="20" name="Picture 16"/>
          <p:cNvPicPr>
            <a:picLocks noChangeAspect="1" noChangeArrowheads="1"/>
          </p:cNvPicPr>
          <p:nvPr/>
        </p:nvPicPr>
        <p:blipFill>
          <a:blip r:embed="rId8" cstate="print"/>
          <a:srcRect/>
          <a:stretch>
            <a:fillRect/>
          </a:stretch>
        </p:blipFill>
        <p:spPr bwMode="auto">
          <a:xfrm>
            <a:off x="2489114" y="4107929"/>
            <a:ext cx="1343025" cy="257175"/>
          </a:xfrm>
          <a:prstGeom prst="rect">
            <a:avLst/>
          </a:prstGeom>
          <a:noFill/>
          <a:ln w="9525">
            <a:noFill/>
            <a:miter lim="800000"/>
            <a:headEnd/>
            <a:tailEnd/>
          </a:ln>
        </p:spPr>
      </p:pic>
      <p:pic>
        <p:nvPicPr>
          <p:cNvPr id="21" name="Picture 3"/>
          <p:cNvPicPr>
            <a:picLocks noChangeAspect="1" noChangeArrowheads="1"/>
          </p:cNvPicPr>
          <p:nvPr/>
        </p:nvPicPr>
        <p:blipFill>
          <a:blip r:embed="rId9" cstate="print"/>
          <a:srcRect/>
          <a:stretch>
            <a:fillRect/>
          </a:stretch>
        </p:blipFill>
        <p:spPr bwMode="auto">
          <a:xfrm>
            <a:off x="543992" y="3081660"/>
            <a:ext cx="3181350" cy="971550"/>
          </a:xfrm>
          <a:prstGeom prst="rect">
            <a:avLst/>
          </a:prstGeom>
          <a:noFill/>
          <a:ln w="9525">
            <a:noFill/>
            <a:miter lim="800000"/>
            <a:headEnd/>
            <a:tailEnd/>
          </a:ln>
        </p:spPr>
      </p:pic>
      <p:pic>
        <p:nvPicPr>
          <p:cNvPr id="2057" name="Picture 9"/>
          <p:cNvPicPr>
            <a:picLocks noChangeAspect="1" noChangeArrowheads="1"/>
          </p:cNvPicPr>
          <p:nvPr/>
        </p:nvPicPr>
        <p:blipFill>
          <a:blip r:embed="rId10" cstate="print"/>
          <a:srcRect/>
          <a:stretch>
            <a:fillRect/>
          </a:stretch>
        </p:blipFill>
        <p:spPr bwMode="auto">
          <a:xfrm>
            <a:off x="5436096" y="3205163"/>
            <a:ext cx="361950" cy="447675"/>
          </a:xfrm>
          <a:prstGeom prst="rect">
            <a:avLst/>
          </a:prstGeom>
          <a:noFill/>
          <a:ln w="9525">
            <a:noFill/>
            <a:miter lim="800000"/>
            <a:headEnd/>
            <a:tailEnd/>
          </a:ln>
        </p:spPr>
      </p:pic>
      <p:pic>
        <p:nvPicPr>
          <p:cNvPr id="2058" name="Picture 10"/>
          <p:cNvPicPr>
            <a:picLocks noChangeAspect="1" noChangeArrowheads="1"/>
          </p:cNvPicPr>
          <p:nvPr/>
        </p:nvPicPr>
        <p:blipFill>
          <a:blip r:embed="rId11" cstate="print"/>
          <a:srcRect/>
          <a:stretch>
            <a:fillRect/>
          </a:stretch>
        </p:blipFill>
        <p:spPr bwMode="auto">
          <a:xfrm>
            <a:off x="5778450" y="3290888"/>
            <a:ext cx="2524125" cy="276225"/>
          </a:xfrm>
          <a:prstGeom prst="rect">
            <a:avLst/>
          </a:prstGeom>
          <a:noFill/>
          <a:ln w="9525">
            <a:noFill/>
            <a:miter lim="800000"/>
            <a:headEnd/>
            <a:tailEnd/>
          </a:ln>
        </p:spPr>
      </p:pic>
      <p:pic>
        <p:nvPicPr>
          <p:cNvPr id="2059" name="Picture 11"/>
          <p:cNvPicPr>
            <a:picLocks noChangeAspect="1" noChangeArrowheads="1"/>
          </p:cNvPicPr>
          <p:nvPr/>
        </p:nvPicPr>
        <p:blipFill>
          <a:blip r:embed="rId12" cstate="print"/>
          <a:srcRect/>
          <a:stretch>
            <a:fillRect/>
          </a:stretch>
        </p:blipFill>
        <p:spPr bwMode="auto">
          <a:xfrm>
            <a:off x="5436096" y="3823196"/>
            <a:ext cx="361950" cy="495300"/>
          </a:xfrm>
          <a:prstGeom prst="rect">
            <a:avLst/>
          </a:prstGeom>
          <a:noFill/>
          <a:ln w="9525">
            <a:noFill/>
            <a:miter lim="800000"/>
            <a:headEnd/>
            <a:tailEnd/>
          </a:ln>
        </p:spPr>
      </p:pic>
      <p:sp>
        <p:nvSpPr>
          <p:cNvPr id="30" name="32 Flecha derecha"/>
          <p:cNvSpPr>
            <a:spLocks noChangeArrowheads="1"/>
          </p:cNvSpPr>
          <p:nvPr/>
        </p:nvSpPr>
        <p:spPr bwMode="auto">
          <a:xfrm>
            <a:off x="4128120" y="3429000"/>
            <a:ext cx="576263" cy="231775"/>
          </a:xfrm>
          <a:prstGeom prst="rightArrow">
            <a:avLst>
              <a:gd name="adj1" fmla="val 50000"/>
              <a:gd name="adj2" fmla="val 49991"/>
            </a:avLst>
          </a:prstGeom>
          <a:solidFill>
            <a:schemeClr val="accent1"/>
          </a:solidFill>
          <a:ln w="9525" algn="ctr">
            <a:solidFill>
              <a:schemeClr val="tx1"/>
            </a:solidFill>
            <a:round/>
            <a:headEnd/>
            <a:tailEnd/>
          </a:ln>
        </p:spPr>
        <p:txBody>
          <a:bodyPr/>
          <a:lstStyle/>
          <a:p>
            <a:endParaRPr lang="es-ES"/>
          </a:p>
        </p:txBody>
      </p:sp>
      <p:pic>
        <p:nvPicPr>
          <p:cNvPr id="31" name="Picture 8"/>
          <p:cNvPicPr>
            <a:picLocks noChangeAspect="1" noChangeArrowheads="1"/>
          </p:cNvPicPr>
          <p:nvPr/>
        </p:nvPicPr>
        <p:blipFill>
          <a:blip r:embed="rId13" cstate="print"/>
          <a:srcRect/>
          <a:stretch>
            <a:fillRect/>
          </a:stretch>
        </p:blipFill>
        <p:spPr bwMode="auto">
          <a:xfrm>
            <a:off x="3552056" y="3140968"/>
            <a:ext cx="1524000" cy="200025"/>
          </a:xfrm>
          <a:prstGeom prst="rect">
            <a:avLst/>
          </a:prstGeom>
          <a:noFill/>
          <a:ln w="9525">
            <a:noFill/>
            <a:miter lim="800000"/>
            <a:headEnd/>
            <a:tailEnd/>
          </a:ln>
        </p:spPr>
      </p:pic>
      <p:sp>
        <p:nvSpPr>
          <p:cNvPr id="32" name="31 Estrella de 7 puntas"/>
          <p:cNvSpPr/>
          <p:nvPr/>
        </p:nvSpPr>
        <p:spPr bwMode="auto">
          <a:xfrm>
            <a:off x="5149205" y="4006205"/>
            <a:ext cx="142875" cy="142875"/>
          </a:xfrm>
          <a:prstGeom prst="star7">
            <a:avLst/>
          </a:prstGeom>
          <a:solidFill>
            <a:srgbClr val="FF0000"/>
          </a:solidFill>
          <a:ln w="9525" cap="flat" cmpd="sng" algn="ctr">
            <a:solidFill>
              <a:schemeClr val="tx1"/>
            </a:solidFill>
            <a:prstDash val="solid"/>
            <a:round/>
            <a:headEnd type="none" w="med" len="med"/>
            <a:tailEnd type="none" w="med" len="med"/>
          </a:ln>
          <a:effectLst/>
        </p:spPr>
        <p:txBody>
          <a:bodyPr/>
          <a:lstStyle/>
          <a:p>
            <a:pPr>
              <a:defRPr/>
            </a:pPr>
            <a:endParaRPr lang="es-ES"/>
          </a:p>
        </p:txBody>
      </p:sp>
      <p:sp>
        <p:nvSpPr>
          <p:cNvPr id="33" name="32 Estrella de 7 puntas"/>
          <p:cNvSpPr/>
          <p:nvPr/>
        </p:nvSpPr>
        <p:spPr bwMode="auto">
          <a:xfrm>
            <a:off x="5149205" y="3230732"/>
            <a:ext cx="142875" cy="144462"/>
          </a:xfrm>
          <a:prstGeom prst="star7">
            <a:avLst/>
          </a:prstGeom>
          <a:solidFill>
            <a:srgbClr val="FF0000"/>
          </a:solidFill>
          <a:ln w="9525" cap="flat" cmpd="sng" algn="ctr">
            <a:solidFill>
              <a:schemeClr val="tx1"/>
            </a:solidFill>
            <a:prstDash val="solid"/>
            <a:round/>
            <a:headEnd type="none" w="med" len="med"/>
            <a:tailEnd type="none" w="med" len="med"/>
          </a:ln>
          <a:effectLst/>
        </p:spPr>
        <p:txBody>
          <a:bodyPr/>
          <a:lstStyle/>
          <a:p>
            <a:pPr>
              <a:defRPr/>
            </a:pPr>
            <a:endParaRPr lang="es-ES"/>
          </a:p>
        </p:txBody>
      </p:sp>
      <p:sp>
        <p:nvSpPr>
          <p:cNvPr id="34" name="33 CuadroTexto"/>
          <p:cNvSpPr txBox="1"/>
          <p:nvPr/>
        </p:nvSpPr>
        <p:spPr>
          <a:xfrm>
            <a:off x="5364088" y="2902069"/>
            <a:ext cx="1198598" cy="276999"/>
          </a:xfrm>
          <a:prstGeom prst="rect">
            <a:avLst/>
          </a:prstGeom>
          <a:noFill/>
        </p:spPr>
        <p:txBody>
          <a:bodyPr wrap="none" rtlCol="0">
            <a:spAutoFit/>
          </a:bodyPr>
          <a:lstStyle/>
          <a:p>
            <a:r>
              <a:rPr lang="es-ES" sz="1200" i="0" dirty="0" err="1" smtClean="0"/>
              <a:t>reduced</a:t>
            </a:r>
            <a:r>
              <a:rPr lang="es-ES" sz="1200" i="0" dirty="0" smtClean="0"/>
              <a:t> (</a:t>
            </a:r>
            <a:r>
              <a:rPr lang="es-ES" sz="1200" i="0" dirty="0" err="1" smtClean="0"/>
              <a:t>slow</a:t>
            </a:r>
            <a:r>
              <a:rPr lang="es-ES" sz="1200" i="0" dirty="0" smtClean="0"/>
              <a:t>)</a:t>
            </a:r>
            <a:endParaRPr lang="es-ES" sz="1200" i="0" dirty="0"/>
          </a:p>
        </p:txBody>
      </p:sp>
      <p:sp>
        <p:nvSpPr>
          <p:cNvPr id="35" name="34 CuadroTexto"/>
          <p:cNvSpPr txBox="1"/>
          <p:nvPr/>
        </p:nvSpPr>
        <p:spPr>
          <a:xfrm>
            <a:off x="5364088" y="4232121"/>
            <a:ext cx="1615250" cy="276999"/>
          </a:xfrm>
          <a:prstGeom prst="rect">
            <a:avLst/>
          </a:prstGeom>
          <a:noFill/>
        </p:spPr>
        <p:txBody>
          <a:bodyPr wrap="none" rtlCol="0">
            <a:spAutoFit/>
          </a:bodyPr>
          <a:lstStyle/>
          <a:p>
            <a:r>
              <a:rPr lang="es-ES" sz="1200" i="0" dirty="0" err="1"/>
              <a:t>boundary</a:t>
            </a:r>
            <a:r>
              <a:rPr lang="es-ES" sz="1200" i="0" dirty="0"/>
              <a:t> </a:t>
            </a:r>
            <a:r>
              <a:rPr lang="es-ES" sz="1200" i="0" dirty="0" err="1"/>
              <a:t>layer</a:t>
            </a:r>
            <a:r>
              <a:rPr lang="es-ES" sz="1200" i="0" dirty="0"/>
              <a:t> (</a:t>
            </a:r>
            <a:r>
              <a:rPr lang="es-ES" sz="1200" i="0" dirty="0" err="1"/>
              <a:t>fast</a:t>
            </a:r>
            <a:r>
              <a:rPr lang="es-ES" sz="1200" i="0" dirty="0" smtClean="0"/>
              <a:t>)</a:t>
            </a:r>
            <a:endParaRPr lang="es-ES" sz="1200" i="0" dirty="0"/>
          </a:p>
        </p:txBody>
      </p:sp>
      <p:pic>
        <p:nvPicPr>
          <p:cNvPr id="36" name="Picture 15"/>
          <p:cNvPicPr>
            <a:picLocks noChangeAspect="1" noChangeArrowheads="1"/>
          </p:cNvPicPr>
          <p:nvPr/>
        </p:nvPicPr>
        <p:blipFill>
          <a:blip r:embed="rId14" cstate="print"/>
          <a:srcRect/>
          <a:stretch>
            <a:fillRect/>
          </a:stretch>
        </p:blipFill>
        <p:spPr bwMode="auto">
          <a:xfrm>
            <a:off x="6946664" y="4257521"/>
            <a:ext cx="1190625" cy="228600"/>
          </a:xfrm>
          <a:prstGeom prst="rect">
            <a:avLst/>
          </a:prstGeom>
          <a:noFill/>
          <a:ln w="9525">
            <a:noFill/>
            <a:miter lim="800000"/>
            <a:headEnd/>
            <a:tailEnd/>
          </a:ln>
        </p:spPr>
      </p:pic>
      <p:pic>
        <p:nvPicPr>
          <p:cNvPr id="37" name="Picture 16"/>
          <p:cNvPicPr>
            <a:picLocks noChangeAspect="1" noChangeArrowheads="1"/>
          </p:cNvPicPr>
          <p:nvPr/>
        </p:nvPicPr>
        <p:blipFill>
          <a:blip r:embed="rId15" cstate="print"/>
          <a:srcRect/>
          <a:stretch>
            <a:fillRect/>
          </a:stretch>
        </p:blipFill>
        <p:spPr bwMode="auto">
          <a:xfrm>
            <a:off x="6528916" y="2903736"/>
            <a:ext cx="1228725" cy="257175"/>
          </a:xfrm>
          <a:prstGeom prst="rect">
            <a:avLst/>
          </a:prstGeom>
          <a:noFill/>
          <a:ln w="9525">
            <a:noFill/>
            <a:miter lim="800000"/>
            <a:headEnd/>
            <a:tailEnd/>
          </a:ln>
        </p:spPr>
      </p:pic>
      <p:sp>
        <p:nvSpPr>
          <p:cNvPr id="47" name="32 Flecha derecha"/>
          <p:cNvSpPr>
            <a:spLocks noChangeArrowheads="1"/>
          </p:cNvSpPr>
          <p:nvPr/>
        </p:nvSpPr>
        <p:spPr bwMode="auto">
          <a:xfrm>
            <a:off x="4385071" y="4725144"/>
            <a:ext cx="576263" cy="231775"/>
          </a:xfrm>
          <a:prstGeom prst="rightArrow">
            <a:avLst>
              <a:gd name="adj1" fmla="val 50000"/>
              <a:gd name="adj2" fmla="val 49991"/>
            </a:avLst>
          </a:prstGeom>
          <a:solidFill>
            <a:schemeClr val="accent1"/>
          </a:solidFill>
          <a:ln w="9525" algn="ctr">
            <a:solidFill>
              <a:schemeClr val="tx1"/>
            </a:solidFill>
            <a:round/>
            <a:headEnd/>
            <a:tailEnd/>
          </a:ln>
        </p:spPr>
        <p:txBody>
          <a:bodyPr/>
          <a:lstStyle/>
          <a:p>
            <a:endParaRPr lang="es-ES"/>
          </a:p>
        </p:txBody>
      </p:sp>
      <p:sp>
        <p:nvSpPr>
          <p:cNvPr id="50" name="49 CuadroTexto"/>
          <p:cNvSpPr txBox="1"/>
          <p:nvPr/>
        </p:nvSpPr>
        <p:spPr>
          <a:xfrm>
            <a:off x="162198" y="4653136"/>
            <a:ext cx="5603624" cy="307777"/>
          </a:xfrm>
          <a:prstGeom prst="rect">
            <a:avLst/>
          </a:prstGeom>
          <a:noFill/>
        </p:spPr>
        <p:txBody>
          <a:bodyPr wrap="square" rtlCol="0">
            <a:spAutoFit/>
          </a:bodyPr>
          <a:lstStyle/>
          <a:p>
            <a:r>
              <a:rPr lang="en-US" sz="1400" i="0" dirty="0" smtClean="0"/>
              <a:t>quasi-steady-state </a:t>
            </a:r>
            <a:r>
              <a:rPr lang="en-US" sz="1400" i="0" dirty="0" err="1" smtClean="0"/>
              <a:t>equilibria</a:t>
            </a:r>
            <a:r>
              <a:rPr lang="en-US" sz="1400" i="0" dirty="0" smtClean="0"/>
              <a:t> of the boundary layer</a:t>
            </a:r>
            <a:endParaRPr lang="es-ES" sz="1400" i="0" dirty="0"/>
          </a:p>
        </p:txBody>
      </p:sp>
      <p:sp>
        <p:nvSpPr>
          <p:cNvPr id="52" name="51 CuadroTexto"/>
          <p:cNvSpPr txBox="1"/>
          <p:nvPr/>
        </p:nvSpPr>
        <p:spPr>
          <a:xfrm>
            <a:off x="2915816" y="2564904"/>
            <a:ext cx="3074960" cy="369332"/>
          </a:xfrm>
          <a:prstGeom prst="rect">
            <a:avLst/>
          </a:prstGeom>
          <a:noFill/>
        </p:spPr>
        <p:txBody>
          <a:bodyPr wrap="square" rtlCol="0">
            <a:spAutoFit/>
          </a:bodyPr>
          <a:lstStyle/>
          <a:p>
            <a:r>
              <a:rPr lang="en-US" sz="1800" i="0" dirty="0" smtClean="0"/>
              <a:t>Time-Scale Decomposition</a:t>
            </a:r>
            <a:endParaRPr lang="es-ES" sz="1800" i="0" dirty="0"/>
          </a:p>
        </p:txBody>
      </p:sp>
      <p:pic>
        <p:nvPicPr>
          <p:cNvPr id="2061" name="Picture 13"/>
          <p:cNvPicPr>
            <a:picLocks noChangeAspect="1" noChangeArrowheads="1"/>
          </p:cNvPicPr>
          <p:nvPr/>
        </p:nvPicPr>
        <p:blipFill>
          <a:blip r:embed="rId16" cstate="print"/>
          <a:srcRect/>
          <a:stretch>
            <a:fillRect/>
          </a:stretch>
        </p:blipFill>
        <p:spPr bwMode="auto">
          <a:xfrm>
            <a:off x="5808836" y="3890640"/>
            <a:ext cx="2343150" cy="333375"/>
          </a:xfrm>
          <a:prstGeom prst="rect">
            <a:avLst/>
          </a:prstGeom>
          <a:noFill/>
          <a:ln w="9525">
            <a:noFill/>
            <a:miter lim="800000"/>
            <a:headEnd/>
            <a:tailEnd/>
          </a:ln>
        </p:spPr>
      </p:pic>
      <p:pic>
        <p:nvPicPr>
          <p:cNvPr id="56" name="Picture 14"/>
          <p:cNvPicPr>
            <a:picLocks noChangeAspect="1" noChangeArrowheads="1"/>
          </p:cNvPicPr>
          <p:nvPr/>
        </p:nvPicPr>
        <p:blipFill>
          <a:blip r:embed="rId17" cstate="print"/>
          <a:srcRect/>
          <a:stretch>
            <a:fillRect/>
          </a:stretch>
        </p:blipFill>
        <p:spPr bwMode="auto">
          <a:xfrm>
            <a:off x="5249366" y="4581128"/>
            <a:ext cx="3067050" cy="533400"/>
          </a:xfrm>
          <a:prstGeom prst="rect">
            <a:avLst/>
          </a:prstGeom>
          <a:noFill/>
          <a:ln w="9525">
            <a:noFill/>
            <a:miter lim="800000"/>
            <a:headEnd/>
            <a:tailEnd/>
          </a:ln>
        </p:spPr>
      </p:pic>
      <p:sp>
        <p:nvSpPr>
          <p:cNvPr id="57" name="56 Rectángulo redondeado"/>
          <p:cNvSpPr/>
          <p:nvPr/>
        </p:nvSpPr>
        <p:spPr bwMode="auto">
          <a:xfrm>
            <a:off x="5249366" y="4657328"/>
            <a:ext cx="1105520" cy="288032"/>
          </a:xfrm>
          <a:prstGeom prst="roundRect">
            <a:avLst/>
          </a:prstGeom>
          <a:solidFill>
            <a:srgbClr val="FF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pic>
        <p:nvPicPr>
          <p:cNvPr id="2064" name="Picture 16"/>
          <p:cNvPicPr>
            <a:picLocks noChangeAspect="1" noChangeArrowheads="1"/>
          </p:cNvPicPr>
          <p:nvPr/>
        </p:nvPicPr>
        <p:blipFill>
          <a:blip r:embed="rId18" cstate="print"/>
          <a:srcRect/>
          <a:stretch>
            <a:fillRect/>
          </a:stretch>
        </p:blipFill>
        <p:spPr bwMode="auto">
          <a:xfrm>
            <a:off x="1340274" y="5137373"/>
            <a:ext cx="381000" cy="523875"/>
          </a:xfrm>
          <a:prstGeom prst="rect">
            <a:avLst/>
          </a:prstGeom>
          <a:noFill/>
          <a:ln w="9525">
            <a:noFill/>
            <a:miter lim="800000"/>
            <a:headEnd/>
            <a:tailEnd/>
          </a:ln>
        </p:spPr>
      </p:pic>
      <p:pic>
        <p:nvPicPr>
          <p:cNvPr id="2065" name="Picture 17"/>
          <p:cNvPicPr>
            <a:picLocks noChangeAspect="1" noChangeArrowheads="1"/>
          </p:cNvPicPr>
          <p:nvPr/>
        </p:nvPicPr>
        <p:blipFill>
          <a:blip r:embed="rId19" cstate="print"/>
          <a:srcRect/>
          <a:stretch>
            <a:fillRect/>
          </a:stretch>
        </p:blipFill>
        <p:spPr bwMode="auto">
          <a:xfrm>
            <a:off x="1755430" y="5222081"/>
            <a:ext cx="3238500" cy="419100"/>
          </a:xfrm>
          <a:prstGeom prst="rect">
            <a:avLst/>
          </a:prstGeom>
          <a:noFill/>
          <a:ln w="9525">
            <a:noFill/>
            <a:miter lim="800000"/>
            <a:headEnd/>
            <a:tailEnd/>
          </a:ln>
        </p:spPr>
      </p:pic>
      <p:pic>
        <p:nvPicPr>
          <p:cNvPr id="43" name="Picture 11"/>
          <p:cNvPicPr>
            <a:picLocks noChangeAspect="1" noChangeArrowheads="1"/>
          </p:cNvPicPr>
          <p:nvPr/>
        </p:nvPicPr>
        <p:blipFill>
          <a:blip r:embed="rId20" cstate="print"/>
          <a:srcRect/>
          <a:stretch>
            <a:fillRect/>
          </a:stretch>
        </p:blipFill>
        <p:spPr bwMode="auto">
          <a:xfrm>
            <a:off x="5996136" y="5161384"/>
            <a:ext cx="1600200" cy="409575"/>
          </a:xfrm>
          <a:prstGeom prst="rect">
            <a:avLst/>
          </a:prstGeom>
          <a:noFill/>
          <a:ln w="9525">
            <a:noFill/>
            <a:miter lim="800000"/>
            <a:headEnd/>
            <a:tailEnd/>
          </a:ln>
        </p:spPr>
      </p:pic>
      <p:sp>
        <p:nvSpPr>
          <p:cNvPr id="44" name="31 Rectángulo redondeado"/>
          <p:cNvSpPr>
            <a:spLocks noChangeArrowheads="1"/>
          </p:cNvSpPr>
          <p:nvPr/>
        </p:nvSpPr>
        <p:spPr bwMode="auto">
          <a:xfrm>
            <a:off x="6707338" y="5224514"/>
            <a:ext cx="864096" cy="288925"/>
          </a:xfrm>
          <a:prstGeom prst="roundRect">
            <a:avLst>
              <a:gd name="adj" fmla="val 16667"/>
            </a:avLst>
          </a:prstGeom>
          <a:solidFill>
            <a:srgbClr val="FF0000">
              <a:alpha val="23137"/>
            </a:srgbClr>
          </a:solidFill>
          <a:ln w="9525" algn="ctr">
            <a:solidFill>
              <a:schemeClr val="tx1"/>
            </a:solidFill>
            <a:round/>
            <a:headEnd/>
            <a:tailEnd/>
          </a:ln>
        </p:spPr>
        <p:txBody>
          <a:bodyPr/>
          <a:lstStyle/>
          <a:p>
            <a:endParaRPr lang="es-ES"/>
          </a:p>
        </p:txBody>
      </p:sp>
      <p:sp>
        <p:nvSpPr>
          <p:cNvPr id="45" name="32 Flecha derecha"/>
          <p:cNvSpPr>
            <a:spLocks noChangeArrowheads="1"/>
          </p:cNvSpPr>
          <p:nvPr/>
        </p:nvSpPr>
        <p:spPr bwMode="auto">
          <a:xfrm>
            <a:off x="5211814" y="5229200"/>
            <a:ext cx="576263" cy="231775"/>
          </a:xfrm>
          <a:prstGeom prst="rightArrow">
            <a:avLst>
              <a:gd name="adj1" fmla="val 50000"/>
              <a:gd name="adj2" fmla="val 49991"/>
            </a:avLst>
          </a:prstGeom>
          <a:solidFill>
            <a:schemeClr val="accent1"/>
          </a:solidFill>
          <a:ln w="9525" algn="ctr">
            <a:solidFill>
              <a:schemeClr val="tx1"/>
            </a:solidFill>
            <a:round/>
            <a:headEnd/>
            <a:tailEnd/>
          </a:ln>
        </p:spPr>
        <p:txBody>
          <a:bodyPr/>
          <a:lstStyle/>
          <a:p>
            <a:endParaRPr lang="es-ES"/>
          </a:p>
        </p:txBody>
      </p:sp>
      <p:pic>
        <p:nvPicPr>
          <p:cNvPr id="46" name="Picture 5"/>
          <p:cNvPicPr>
            <a:picLocks noChangeAspect="1" noChangeArrowheads="1"/>
          </p:cNvPicPr>
          <p:nvPr/>
        </p:nvPicPr>
        <p:blipFill>
          <a:blip r:embed="rId21" cstate="print"/>
          <a:srcRect/>
          <a:stretch>
            <a:fillRect/>
          </a:stretch>
        </p:blipFill>
        <p:spPr bwMode="auto">
          <a:xfrm>
            <a:off x="2898998" y="5780112"/>
            <a:ext cx="3905250" cy="457200"/>
          </a:xfrm>
          <a:prstGeom prst="rect">
            <a:avLst/>
          </a:prstGeom>
          <a:noFill/>
          <a:ln w="9525">
            <a:noFill/>
            <a:miter lim="800000"/>
            <a:headEnd/>
            <a:tailEnd/>
          </a:ln>
        </p:spPr>
      </p:pic>
      <p:pic>
        <p:nvPicPr>
          <p:cNvPr id="48" name="Picture 6"/>
          <p:cNvPicPr>
            <a:picLocks noChangeAspect="1" noChangeArrowheads="1"/>
          </p:cNvPicPr>
          <p:nvPr/>
        </p:nvPicPr>
        <p:blipFill>
          <a:blip r:embed="rId22" cstate="print"/>
          <a:srcRect/>
          <a:stretch>
            <a:fillRect/>
          </a:stretch>
        </p:blipFill>
        <p:spPr bwMode="auto">
          <a:xfrm>
            <a:off x="1869926" y="5856312"/>
            <a:ext cx="304800" cy="266700"/>
          </a:xfrm>
          <a:prstGeom prst="rect">
            <a:avLst/>
          </a:prstGeom>
          <a:noFill/>
          <a:ln w="9525">
            <a:noFill/>
            <a:miter lim="800000"/>
            <a:headEnd/>
            <a:tailEnd/>
          </a:ln>
        </p:spPr>
      </p:pic>
      <p:pic>
        <p:nvPicPr>
          <p:cNvPr id="49" name="Picture 4"/>
          <p:cNvPicPr>
            <a:picLocks noChangeAspect="1" noChangeArrowheads="1"/>
          </p:cNvPicPr>
          <p:nvPr/>
        </p:nvPicPr>
        <p:blipFill>
          <a:blip r:embed="rId23" cstate="print"/>
          <a:srcRect/>
          <a:stretch>
            <a:fillRect/>
          </a:stretch>
        </p:blipFill>
        <p:spPr bwMode="auto">
          <a:xfrm>
            <a:off x="2140818" y="5864820"/>
            <a:ext cx="733425" cy="266700"/>
          </a:xfrm>
          <a:prstGeom prst="rect">
            <a:avLst/>
          </a:prstGeom>
          <a:noFill/>
          <a:ln w="9525">
            <a:noFill/>
            <a:miter lim="800000"/>
            <a:headEnd/>
            <a:tailEnd/>
          </a:ln>
        </p:spPr>
      </p:pic>
      <p:sp>
        <p:nvSpPr>
          <p:cNvPr id="51" name="11 Rectángulo redondeado"/>
          <p:cNvSpPr>
            <a:spLocks noChangeArrowheads="1"/>
          </p:cNvSpPr>
          <p:nvPr/>
        </p:nvSpPr>
        <p:spPr bwMode="auto">
          <a:xfrm>
            <a:off x="1873796" y="5830664"/>
            <a:ext cx="1042020" cy="276225"/>
          </a:xfrm>
          <a:prstGeom prst="roundRect">
            <a:avLst>
              <a:gd name="adj" fmla="val 16667"/>
            </a:avLst>
          </a:prstGeom>
          <a:solidFill>
            <a:srgbClr val="66FF33">
              <a:alpha val="23137"/>
            </a:srgbClr>
          </a:solidFill>
          <a:ln w="9525" algn="ctr">
            <a:solidFill>
              <a:srgbClr val="66FF33"/>
            </a:solidFill>
            <a:round/>
            <a:headEnd/>
            <a:tailEnd/>
          </a:ln>
        </p:spPr>
        <p:txBody>
          <a:bodyPr/>
          <a:lstStyle/>
          <a:p>
            <a:endParaRPr lang="es-ES"/>
          </a:p>
        </p:txBody>
      </p:sp>
    </p:spTree>
    <p:extLst>
      <p:ext uri="{BB962C8B-B14F-4D97-AF65-F5344CB8AC3E}">
        <p14:creationId xmlns:p14="http://schemas.microsoft.com/office/powerpoint/2010/main" val="2913799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par>
                                <p:cTn id="8" presetID="4"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ox(in)">
                                      <p:cBhvr>
                                        <p:cTn id="15" dur="500"/>
                                        <p:tgtEl>
                                          <p:spTgt spid="15"/>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ox(in)">
                                      <p:cBhvr>
                                        <p:cTn id="18" dur="500"/>
                                        <p:tgtEl>
                                          <p:spTgt spid="10"/>
                                        </p:tgtEl>
                                      </p:cBhvr>
                                    </p:animEffect>
                                  </p:childTnLst>
                                </p:cTn>
                              </p:par>
                              <p:par>
                                <p:cTn id="19" presetID="4" presetClass="entr" presetSubtype="16"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box(in)">
                                      <p:cBhvr>
                                        <p:cTn id="21" dur="500"/>
                                        <p:tgtEl>
                                          <p:spTgt spid="2050"/>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ox(in)">
                                      <p:cBhvr>
                                        <p:cTn id="24" dur="500"/>
                                        <p:tgtEl>
                                          <p:spTgt spid="8"/>
                                        </p:tgtEl>
                                      </p:cBhvr>
                                    </p:animEffect>
                                  </p:childTnLst>
                                </p:cTn>
                              </p:par>
                              <p:par>
                                <p:cTn id="25" presetID="4" presetClass="entr" presetSubtype="16" fill="hold" nodeType="withEffect">
                                  <p:stCondLst>
                                    <p:cond delay="0"/>
                                  </p:stCondLst>
                                  <p:childTnLst>
                                    <p:set>
                                      <p:cBhvr>
                                        <p:cTn id="26" dur="1" fill="hold">
                                          <p:stCondLst>
                                            <p:cond delay="0"/>
                                          </p:stCondLst>
                                        </p:cTn>
                                        <p:tgtEl>
                                          <p:spTgt spid="2051"/>
                                        </p:tgtEl>
                                        <p:attrNameLst>
                                          <p:attrName>style.visibility</p:attrName>
                                        </p:attrNameLst>
                                      </p:cBhvr>
                                      <p:to>
                                        <p:strVal val="visible"/>
                                      </p:to>
                                    </p:set>
                                    <p:animEffect transition="in" filter="box(in)">
                                      <p:cBhvr>
                                        <p:cTn id="27" dur="500"/>
                                        <p:tgtEl>
                                          <p:spTgt spid="2051"/>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ox(in)">
                                      <p:cBhvr>
                                        <p:cTn id="32" dur="500"/>
                                        <p:tgtEl>
                                          <p:spTgt spid="14"/>
                                        </p:tgtEl>
                                      </p:cBhvr>
                                    </p:animEffect>
                                  </p:childTnLst>
                                </p:cTn>
                              </p:par>
                              <p:par>
                                <p:cTn id="33" presetID="4" presetClass="entr" presetSubtype="16" fill="hold" nodeType="withEffect">
                                  <p:stCondLst>
                                    <p:cond delay="0"/>
                                  </p:stCondLst>
                                  <p:childTnLst>
                                    <p:set>
                                      <p:cBhvr>
                                        <p:cTn id="34" dur="1" fill="hold">
                                          <p:stCondLst>
                                            <p:cond delay="0"/>
                                          </p:stCondLst>
                                        </p:cTn>
                                        <p:tgtEl>
                                          <p:spTgt spid="2052"/>
                                        </p:tgtEl>
                                        <p:attrNameLst>
                                          <p:attrName>style.visibility</p:attrName>
                                        </p:attrNameLst>
                                      </p:cBhvr>
                                      <p:to>
                                        <p:strVal val="visible"/>
                                      </p:to>
                                    </p:set>
                                    <p:animEffect transition="in" filter="box(in)">
                                      <p:cBhvr>
                                        <p:cTn id="35" dur="500"/>
                                        <p:tgtEl>
                                          <p:spTgt spid="2052"/>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ox(in)">
                                      <p:cBhvr>
                                        <p:cTn id="38" dur="500"/>
                                        <p:tgtEl>
                                          <p:spTgt spid="11"/>
                                        </p:tgtEl>
                                      </p:cBhvr>
                                    </p:animEffect>
                                  </p:childTnLst>
                                </p:cTn>
                              </p:par>
                              <p:par>
                                <p:cTn id="39" presetID="4" presetClass="entr" presetSubtype="16" fill="hold" nodeType="withEffect">
                                  <p:stCondLst>
                                    <p:cond delay="0"/>
                                  </p:stCondLst>
                                  <p:childTnLst>
                                    <p:set>
                                      <p:cBhvr>
                                        <p:cTn id="40" dur="1" fill="hold">
                                          <p:stCondLst>
                                            <p:cond delay="0"/>
                                          </p:stCondLst>
                                        </p:cTn>
                                        <p:tgtEl>
                                          <p:spTgt spid="2053"/>
                                        </p:tgtEl>
                                        <p:attrNameLst>
                                          <p:attrName>style.visibility</p:attrName>
                                        </p:attrNameLst>
                                      </p:cBhvr>
                                      <p:to>
                                        <p:strVal val="visible"/>
                                      </p:to>
                                    </p:set>
                                    <p:animEffect transition="in" filter="box(in)">
                                      <p:cBhvr>
                                        <p:cTn id="41" dur="500"/>
                                        <p:tgtEl>
                                          <p:spTgt spid="2053"/>
                                        </p:tgtEl>
                                      </p:cBhvr>
                                    </p:animEffect>
                                  </p:childTnLst>
                                </p:cTn>
                              </p:par>
                              <p:par>
                                <p:cTn id="42" presetID="4" presetClass="entr" presetSubtype="16"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ox(in)">
                                      <p:cBhvr>
                                        <p:cTn id="44" dur="500"/>
                                        <p:tgtEl>
                                          <p:spTgt spid="17"/>
                                        </p:tgtEl>
                                      </p:cBhvr>
                                    </p:animEffect>
                                  </p:childTnLst>
                                </p:cTn>
                              </p:par>
                              <p:par>
                                <p:cTn id="45" presetID="4" presetClass="entr" presetSubtype="16" fill="hold" nodeType="withEffect">
                                  <p:stCondLst>
                                    <p:cond delay="0"/>
                                  </p:stCondLst>
                                  <p:childTnLst>
                                    <p:set>
                                      <p:cBhvr>
                                        <p:cTn id="46" dur="1" fill="hold">
                                          <p:stCondLst>
                                            <p:cond delay="0"/>
                                          </p:stCondLst>
                                        </p:cTn>
                                        <p:tgtEl>
                                          <p:spTgt spid="2054"/>
                                        </p:tgtEl>
                                        <p:attrNameLst>
                                          <p:attrName>style.visibility</p:attrName>
                                        </p:attrNameLst>
                                      </p:cBhvr>
                                      <p:to>
                                        <p:strVal val="visible"/>
                                      </p:to>
                                    </p:set>
                                    <p:animEffect transition="in" filter="box(in)">
                                      <p:cBhvr>
                                        <p:cTn id="47" dur="500"/>
                                        <p:tgtEl>
                                          <p:spTgt spid="2054"/>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box(in)">
                                      <p:cBhvr>
                                        <p:cTn id="52" dur="500"/>
                                        <p:tgtEl>
                                          <p:spTgt spid="52"/>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box(in)">
                                      <p:cBhvr>
                                        <p:cTn id="57" dur="500"/>
                                        <p:tgtEl>
                                          <p:spTgt spid="21"/>
                                        </p:tgtEl>
                                      </p:cBhvr>
                                    </p:animEffect>
                                  </p:childTnLst>
                                </p:cTn>
                              </p:par>
                              <p:par>
                                <p:cTn id="58" presetID="4" presetClass="entr" presetSubtype="16" fill="hold"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box(in)">
                                      <p:cBhvr>
                                        <p:cTn id="60" dur="500"/>
                                        <p:tgtEl>
                                          <p:spTgt spid="20"/>
                                        </p:tgtEl>
                                      </p:cBhvr>
                                    </p:animEffect>
                                  </p:childTnLst>
                                </p:cTn>
                              </p:par>
                              <p:par>
                                <p:cTn id="61" presetID="4" presetClass="entr" presetSubtype="16"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box(in)">
                                      <p:cBhvr>
                                        <p:cTn id="63" dur="500"/>
                                        <p:tgtEl>
                                          <p:spTgt spid="19"/>
                                        </p:tgtEl>
                                      </p:cBhvr>
                                    </p:animEffect>
                                  </p:childTnLst>
                                </p:cTn>
                              </p:par>
                            </p:childTnLst>
                          </p:cTn>
                        </p:par>
                      </p:childTnLst>
                    </p:cTn>
                  </p:par>
                  <p:par>
                    <p:cTn id="64" fill="hold">
                      <p:stCondLst>
                        <p:cond delay="indefinite"/>
                      </p:stCondLst>
                      <p:childTnLst>
                        <p:par>
                          <p:cTn id="65" fill="hold">
                            <p:stCondLst>
                              <p:cond delay="0"/>
                            </p:stCondLst>
                            <p:childTnLst>
                              <p:par>
                                <p:cTn id="66" presetID="4" presetClass="entr" presetSubtype="16" fill="hold" nodeType="click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box(in)">
                                      <p:cBhvr>
                                        <p:cTn id="68" dur="500"/>
                                        <p:tgtEl>
                                          <p:spTgt spid="31"/>
                                        </p:tgtEl>
                                      </p:cBhvr>
                                    </p:animEffect>
                                  </p:childTnLst>
                                </p:cTn>
                              </p:par>
                              <p:par>
                                <p:cTn id="69" presetID="4" presetClass="entr" presetSubtype="16"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box(in)">
                                      <p:cBhvr>
                                        <p:cTn id="71" dur="500"/>
                                        <p:tgtEl>
                                          <p:spTgt spid="30"/>
                                        </p:tgtEl>
                                      </p:cBhvr>
                                    </p:animEffect>
                                  </p:childTnLst>
                                </p:cTn>
                              </p:par>
                            </p:childTnLst>
                          </p:cTn>
                        </p:par>
                      </p:childTnLst>
                    </p:cTn>
                  </p:par>
                  <p:par>
                    <p:cTn id="72" fill="hold">
                      <p:stCondLst>
                        <p:cond delay="indefinite"/>
                      </p:stCondLst>
                      <p:childTnLst>
                        <p:par>
                          <p:cTn id="73" fill="hold">
                            <p:stCondLst>
                              <p:cond delay="0"/>
                            </p:stCondLst>
                            <p:childTnLst>
                              <p:par>
                                <p:cTn id="74" presetID="4" presetClass="entr" presetSubtype="16" fill="hold" nodeType="click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box(in)">
                                      <p:cBhvr>
                                        <p:cTn id="76" dur="500"/>
                                        <p:tgtEl>
                                          <p:spTgt spid="37"/>
                                        </p:tgtEl>
                                      </p:cBhvr>
                                    </p:animEffect>
                                  </p:childTnLst>
                                </p:cTn>
                              </p:par>
                              <p:par>
                                <p:cTn id="77" presetID="4" presetClass="entr" presetSubtype="16"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box(in)">
                                      <p:cBhvr>
                                        <p:cTn id="79" dur="500"/>
                                        <p:tgtEl>
                                          <p:spTgt spid="34"/>
                                        </p:tgtEl>
                                      </p:cBhvr>
                                    </p:animEffect>
                                  </p:childTnLst>
                                </p:cTn>
                              </p:par>
                              <p:par>
                                <p:cTn id="80" presetID="4" presetClass="entr" presetSubtype="16" fill="hold" grpId="0" nodeType="with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box(in)">
                                      <p:cBhvr>
                                        <p:cTn id="82" dur="500"/>
                                        <p:tgtEl>
                                          <p:spTgt spid="33"/>
                                        </p:tgtEl>
                                      </p:cBhvr>
                                    </p:animEffect>
                                  </p:childTnLst>
                                </p:cTn>
                              </p:par>
                              <p:par>
                                <p:cTn id="83" presetID="4" presetClass="entr" presetSubtype="16" fill="hold" nodeType="withEffect">
                                  <p:stCondLst>
                                    <p:cond delay="0"/>
                                  </p:stCondLst>
                                  <p:childTnLst>
                                    <p:set>
                                      <p:cBhvr>
                                        <p:cTn id="84" dur="1" fill="hold">
                                          <p:stCondLst>
                                            <p:cond delay="0"/>
                                          </p:stCondLst>
                                        </p:cTn>
                                        <p:tgtEl>
                                          <p:spTgt spid="2057"/>
                                        </p:tgtEl>
                                        <p:attrNameLst>
                                          <p:attrName>style.visibility</p:attrName>
                                        </p:attrNameLst>
                                      </p:cBhvr>
                                      <p:to>
                                        <p:strVal val="visible"/>
                                      </p:to>
                                    </p:set>
                                    <p:animEffect transition="in" filter="box(in)">
                                      <p:cBhvr>
                                        <p:cTn id="85" dur="500"/>
                                        <p:tgtEl>
                                          <p:spTgt spid="2057"/>
                                        </p:tgtEl>
                                      </p:cBhvr>
                                    </p:animEffect>
                                  </p:childTnLst>
                                </p:cTn>
                              </p:par>
                              <p:par>
                                <p:cTn id="86" presetID="4" presetClass="entr" presetSubtype="16" fill="hold" nodeType="withEffect">
                                  <p:stCondLst>
                                    <p:cond delay="0"/>
                                  </p:stCondLst>
                                  <p:childTnLst>
                                    <p:set>
                                      <p:cBhvr>
                                        <p:cTn id="87" dur="1" fill="hold">
                                          <p:stCondLst>
                                            <p:cond delay="0"/>
                                          </p:stCondLst>
                                        </p:cTn>
                                        <p:tgtEl>
                                          <p:spTgt spid="2058"/>
                                        </p:tgtEl>
                                        <p:attrNameLst>
                                          <p:attrName>style.visibility</p:attrName>
                                        </p:attrNameLst>
                                      </p:cBhvr>
                                      <p:to>
                                        <p:strVal val="visible"/>
                                      </p:to>
                                    </p:set>
                                    <p:animEffect transition="in" filter="box(in)">
                                      <p:cBhvr>
                                        <p:cTn id="88" dur="500"/>
                                        <p:tgtEl>
                                          <p:spTgt spid="2058"/>
                                        </p:tgtEl>
                                      </p:cBhvr>
                                    </p:animEffect>
                                  </p:childTnLst>
                                </p:cTn>
                              </p:par>
                            </p:childTnLst>
                          </p:cTn>
                        </p:par>
                      </p:childTnLst>
                    </p:cTn>
                  </p:par>
                  <p:par>
                    <p:cTn id="89" fill="hold">
                      <p:stCondLst>
                        <p:cond delay="indefinite"/>
                      </p:stCondLst>
                      <p:childTnLst>
                        <p:par>
                          <p:cTn id="90" fill="hold">
                            <p:stCondLst>
                              <p:cond delay="0"/>
                            </p:stCondLst>
                            <p:childTnLst>
                              <p:par>
                                <p:cTn id="91" presetID="4" presetClass="entr" presetSubtype="16" fill="hold" grpId="0" nodeType="click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box(in)">
                                      <p:cBhvr>
                                        <p:cTn id="93" dur="500"/>
                                        <p:tgtEl>
                                          <p:spTgt spid="32"/>
                                        </p:tgtEl>
                                      </p:cBhvr>
                                    </p:animEffect>
                                  </p:childTnLst>
                                </p:cTn>
                              </p:par>
                              <p:par>
                                <p:cTn id="94" presetID="4" presetClass="entr" presetSubtype="16" fill="hold" nodeType="withEffect">
                                  <p:stCondLst>
                                    <p:cond delay="0"/>
                                  </p:stCondLst>
                                  <p:childTnLst>
                                    <p:set>
                                      <p:cBhvr>
                                        <p:cTn id="95" dur="1" fill="hold">
                                          <p:stCondLst>
                                            <p:cond delay="0"/>
                                          </p:stCondLst>
                                        </p:cTn>
                                        <p:tgtEl>
                                          <p:spTgt spid="2061"/>
                                        </p:tgtEl>
                                        <p:attrNameLst>
                                          <p:attrName>style.visibility</p:attrName>
                                        </p:attrNameLst>
                                      </p:cBhvr>
                                      <p:to>
                                        <p:strVal val="visible"/>
                                      </p:to>
                                    </p:set>
                                    <p:animEffect transition="in" filter="box(in)">
                                      <p:cBhvr>
                                        <p:cTn id="96" dur="500"/>
                                        <p:tgtEl>
                                          <p:spTgt spid="2061"/>
                                        </p:tgtEl>
                                      </p:cBhvr>
                                    </p:animEffect>
                                  </p:childTnLst>
                                </p:cTn>
                              </p:par>
                              <p:par>
                                <p:cTn id="97" presetID="4" presetClass="entr" presetSubtype="16"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box(in)">
                                      <p:cBhvr>
                                        <p:cTn id="99" dur="500"/>
                                        <p:tgtEl>
                                          <p:spTgt spid="35"/>
                                        </p:tgtEl>
                                      </p:cBhvr>
                                    </p:animEffect>
                                  </p:childTnLst>
                                </p:cTn>
                              </p:par>
                              <p:par>
                                <p:cTn id="100" presetID="4" presetClass="entr" presetSubtype="16" fill="hold" nodeType="withEffect">
                                  <p:stCondLst>
                                    <p:cond delay="0"/>
                                  </p:stCondLst>
                                  <p:childTnLst>
                                    <p:set>
                                      <p:cBhvr>
                                        <p:cTn id="101" dur="1" fill="hold">
                                          <p:stCondLst>
                                            <p:cond delay="0"/>
                                          </p:stCondLst>
                                        </p:cTn>
                                        <p:tgtEl>
                                          <p:spTgt spid="2059"/>
                                        </p:tgtEl>
                                        <p:attrNameLst>
                                          <p:attrName>style.visibility</p:attrName>
                                        </p:attrNameLst>
                                      </p:cBhvr>
                                      <p:to>
                                        <p:strVal val="visible"/>
                                      </p:to>
                                    </p:set>
                                    <p:animEffect transition="in" filter="box(in)">
                                      <p:cBhvr>
                                        <p:cTn id="102" dur="500"/>
                                        <p:tgtEl>
                                          <p:spTgt spid="2059"/>
                                        </p:tgtEl>
                                      </p:cBhvr>
                                    </p:animEffect>
                                  </p:childTnLst>
                                </p:cTn>
                              </p:par>
                              <p:par>
                                <p:cTn id="103" presetID="4" presetClass="entr" presetSubtype="16" fill="hold" nodeType="with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box(in)">
                                      <p:cBhvr>
                                        <p:cTn id="105" dur="500"/>
                                        <p:tgtEl>
                                          <p:spTgt spid="36"/>
                                        </p:tgtEl>
                                      </p:cBhvr>
                                    </p:animEffect>
                                  </p:childTnLst>
                                </p:cTn>
                              </p:par>
                            </p:childTnLst>
                          </p:cTn>
                        </p:par>
                      </p:childTnLst>
                    </p:cTn>
                  </p:par>
                  <p:par>
                    <p:cTn id="106" fill="hold">
                      <p:stCondLst>
                        <p:cond delay="indefinite"/>
                      </p:stCondLst>
                      <p:childTnLst>
                        <p:par>
                          <p:cTn id="107" fill="hold">
                            <p:stCondLst>
                              <p:cond delay="0"/>
                            </p:stCondLst>
                            <p:childTnLst>
                              <p:par>
                                <p:cTn id="108" presetID="4" presetClass="entr" presetSubtype="16" fill="hold" grpId="0" nodeType="clickEffect">
                                  <p:stCondLst>
                                    <p:cond delay="0"/>
                                  </p:stCondLst>
                                  <p:childTnLst>
                                    <p:set>
                                      <p:cBhvr>
                                        <p:cTn id="109" dur="1" fill="hold">
                                          <p:stCondLst>
                                            <p:cond delay="0"/>
                                          </p:stCondLst>
                                        </p:cTn>
                                        <p:tgtEl>
                                          <p:spTgt spid="50"/>
                                        </p:tgtEl>
                                        <p:attrNameLst>
                                          <p:attrName>style.visibility</p:attrName>
                                        </p:attrNameLst>
                                      </p:cBhvr>
                                      <p:to>
                                        <p:strVal val="visible"/>
                                      </p:to>
                                    </p:set>
                                    <p:animEffect transition="in" filter="box(in)">
                                      <p:cBhvr>
                                        <p:cTn id="110" dur="500"/>
                                        <p:tgtEl>
                                          <p:spTgt spid="50"/>
                                        </p:tgtEl>
                                      </p:cBhvr>
                                    </p:animEffect>
                                  </p:childTnLst>
                                </p:cTn>
                              </p:par>
                              <p:par>
                                <p:cTn id="111" presetID="4" presetClass="entr" presetSubtype="16" fill="hold" grpId="0" nodeType="withEffect">
                                  <p:stCondLst>
                                    <p:cond delay="0"/>
                                  </p:stCondLst>
                                  <p:childTnLst>
                                    <p:set>
                                      <p:cBhvr>
                                        <p:cTn id="112" dur="1" fill="hold">
                                          <p:stCondLst>
                                            <p:cond delay="0"/>
                                          </p:stCondLst>
                                        </p:cTn>
                                        <p:tgtEl>
                                          <p:spTgt spid="57"/>
                                        </p:tgtEl>
                                        <p:attrNameLst>
                                          <p:attrName>style.visibility</p:attrName>
                                        </p:attrNameLst>
                                      </p:cBhvr>
                                      <p:to>
                                        <p:strVal val="visible"/>
                                      </p:to>
                                    </p:set>
                                    <p:animEffect transition="in" filter="box(in)">
                                      <p:cBhvr>
                                        <p:cTn id="113" dur="500"/>
                                        <p:tgtEl>
                                          <p:spTgt spid="57"/>
                                        </p:tgtEl>
                                      </p:cBhvr>
                                    </p:animEffect>
                                  </p:childTnLst>
                                </p:cTn>
                              </p:par>
                              <p:par>
                                <p:cTn id="114" presetID="4" presetClass="entr" presetSubtype="16" fill="hold" nodeType="with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box(in)">
                                      <p:cBhvr>
                                        <p:cTn id="116" dur="500"/>
                                        <p:tgtEl>
                                          <p:spTgt spid="56"/>
                                        </p:tgtEl>
                                      </p:cBhvr>
                                    </p:animEffect>
                                  </p:childTnLst>
                                </p:cTn>
                              </p:par>
                            </p:childTnLst>
                          </p:cTn>
                        </p:par>
                      </p:childTnLst>
                    </p:cTn>
                  </p:par>
                  <p:par>
                    <p:cTn id="117" fill="hold">
                      <p:stCondLst>
                        <p:cond delay="indefinite"/>
                      </p:stCondLst>
                      <p:childTnLst>
                        <p:par>
                          <p:cTn id="118" fill="hold">
                            <p:stCondLst>
                              <p:cond delay="0"/>
                            </p:stCondLst>
                            <p:childTnLst>
                              <p:par>
                                <p:cTn id="119" presetID="4" presetClass="entr" presetSubtype="16" fill="hold" grpId="0" nodeType="click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box(in)">
                                      <p:cBhvr>
                                        <p:cTn id="121" dur="500"/>
                                        <p:tgtEl>
                                          <p:spTgt spid="47"/>
                                        </p:tgtEl>
                                      </p:cBhvr>
                                    </p:animEffect>
                                  </p:childTnLst>
                                </p:cTn>
                              </p:par>
                              <p:par>
                                <p:cTn id="122" presetID="4" presetClass="entr" presetSubtype="16" fill="hold" nodeType="withEffect">
                                  <p:stCondLst>
                                    <p:cond delay="0"/>
                                  </p:stCondLst>
                                  <p:childTnLst>
                                    <p:set>
                                      <p:cBhvr>
                                        <p:cTn id="123" dur="1" fill="hold">
                                          <p:stCondLst>
                                            <p:cond delay="0"/>
                                          </p:stCondLst>
                                        </p:cTn>
                                        <p:tgtEl>
                                          <p:spTgt spid="2065"/>
                                        </p:tgtEl>
                                        <p:attrNameLst>
                                          <p:attrName>style.visibility</p:attrName>
                                        </p:attrNameLst>
                                      </p:cBhvr>
                                      <p:to>
                                        <p:strVal val="visible"/>
                                      </p:to>
                                    </p:set>
                                    <p:animEffect transition="in" filter="box(in)">
                                      <p:cBhvr>
                                        <p:cTn id="124" dur="500"/>
                                        <p:tgtEl>
                                          <p:spTgt spid="2065"/>
                                        </p:tgtEl>
                                      </p:cBhvr>
                                    </p:animEffect>
                                  </p:childTnLst>
                                </p:cTn>
                              </p:par>
                              <p:par>
                                <p:cTn id="125" presetID="4" presetClass="entr" presetSubtype="16" fill="hold" nodeType="withEffect">
                                  <p:stCondLst>
                                    <p:cond delay="0"/>
                                  </p:stCondLst>
                                  <p:childTnLst>
                                    <p:set>
                                      <p:cBhvr>
                                        <p:cTn id="126" dur="1" fill="hold">
                                          <p:stCondLst>
                                            <p:cond delay="0"/>
                                          </p:stCondLst>
                                        </p:cTn>
                                        <p:tgtEl>
                                          <p:spTgt spid="2064"/>
                                        </p:tgtEl>
                                        <p:attrNameLst>
                                          <p:attrName>style.visibility</p:attrName>
                                        </p:attrNameLst>
                                      </p:cBhvr>
                                      <p:to>
                                        <p:strVal val="visible"/>
                                      </p:to>
                                    </p:set>
                                    <p:animEffect transition="in" filter="box(in)">
                                      <p:cBhvr>
                                        <p:cTn id="127" dur="500"/>
                                        <p:tgtEl>
                                          <p:spTgt spid="2064"/>
                                        </p:tgtEl>
                                      </p:cBhvr>
                                    </p:animEffect>
                                  </p:childTnLst>
                                </p:cTn>
                              </p:par>
                            </p:childTnLst>
                          </p:cTn>
                        </p:par>
                      </p:childTnLst>
                    </p:cTn>
                  </p:par>
                  <p:par>
                    <p:cTn id="128" fill="hold">
                      <p:stCondLst>
                        <p:cond delay="indefinite"/>
                      </p:stCondLst>
                      <p:childTnLst>
                        <p:par>
                          <p:cTn id="129" fill="hold">
                            <p:stCondLst>
                              <p:cond delay="0"/>
                            </p:stCondLst>
                            <p:childTnLst>
                              <p:par>
                                <p:cTn id="130" presetID="4" presetClass="entr" presetSubtype="16" fill="hold" grpId="0" nodeType="clickEffect">
                                  <p:stCondLst>
                                    <p:cond delay="0"/>
                                  </p:stCondLst>
                                  <p:childTnLst>
                                    <p:set>
                                      <p:cBhvr>
                                        <p:cTn id="131" dur="1" fill="hold">
                                          <p:stCondLst>
                                            <p:cond delay="0"/>
                                          </p:stCondLst>
                                        </p:cTn>
                                        <p:tgtEl>
                                          <p:spTgt spid="45"/>
                                        </p:tgtEl>
                                        <p:attrNameLst>
                                          <p:attrName>style.visibility</p:attrName>
                                        </p:attrNameLst>
                                      </p:cBhvr>
                                      <p:to>
                                        <p:strVal val="visible"/>
                                      </p:to>
                                    </p:set>
                                    <p:animEffect transition="in" filter="box(in)">
                                      <p:cBhvr>
                                        <p:cTn id="132" dur="500"/>
                                        <p:tgtEl>
                                          <p:spTgt spid="45"/>
                                        </p:tgtEl>
                                      </p:cBhvr>
                                    </p:animEffect>
                                  </p:childTnLst>
                                </p:cTn>
                              </p:par>
                            </p:childTnLst>
                          </p:cTn>
                        </p:par>
                      </p:childTnLst>
                    </p:cTn>
                  </p:par>
                  <p:par>
                    <p:cTn id="133" fill="hold">
                      <p:stCondLst>
                        <p:cond delay="indefinite"/>
                      </p:stCondLst>
                      <p:childTnLst>
                        <p:par>
                          <p:cTn id="134" fill="hold">
                            <p:stCondLst>
                              <p:cond delay="0"/>
                            </p:stCondLst>
                            <p:childTnLst>
                              <p:par>
                                <p:cTn id="135" presetID="4" presetClass="entr" presetSubtype="16" fill="hold" grpId="0" nodeType="clickEffect">
                                  <p:stCondLst>
                                    <p:cond delay="0"/>
                                  </p:stCondLst>
                                  <p:childTnLst>
                                    <p:set>
                                      <p:cBhvr>
                                        <p:cTn id="136" dur="1" fill="hold">
                                          <p:stCondLst>
                                            <p:cond delay="0"/>
                                          </p:stCondLst>
                                        </p:cTn>
                                        <p:tgtEl>
                                          <p:spTgt spid="44"/>
                                        </p:tgtEl>
                                        <p:attrNameLst>
                                          <p:attrName>style.visibility</p:attrName>
                                        </p:attrNameLst>
                                      </p:cBhvr>
                                      <p:to>
                                        <p:strVal val="visible"/>
                                      </p:to>
                                    </p:set>
                                    <p:animEffect transition="in" filter="box(in)">
                                      <p:cBhvr>
                                        <p:cTn id="137" dur="500"/>
                                        <p:tgtEl>
                                          <p:spTgt spid="44"/>
                                        </p:tgtEl>
                                      </p:cBhvr>
                                    </p:animEffect>
                                  </p:childTnLst>
                                </p:cTn>
                              </p:par>
                              <p:par>
                                <p:cTn id="138" presetID="4" presetClass="entr" presetSubtype="16" fill="hold" nodeType="withEffect">
                                  <p:stCondLst>
                                    <p:cond delay="0"/>
                                  </p:stCondLst>
                                  <p:childTnLst>
                                    <p:set>
                                      <p:cBhvr>
                                        <p:cTn id="139" dur="1" fill="hold">
                                          <p:stCondLst>
                                            <p:cond delay="0"/>
                                          </p:stCondLst>
                                        </p:cTn>
                                        <p:tgtEl>
                                          <p:spTgt spid="43"/>
                                        </p:tgtEl>
                                        <p:attrNameLst>
                                          <p:attrName>style.visibility</p:attrName>
                                        </p:attrNameLst>
                                      </p:cBhvr>
                                      <p:to>
                                        <p:strVal val="visible"/>
                                      </p:to>
                                    </p:set>
                                    <p:animEffect transition="in" filter="box(in)">
                                      <p:cBhvr>
                                        <p:cTn id="140" dur="500"/>
                                        <p:tgtEl>
                                          <p:spTgt spid="43"/>
                                        </p:tgtEl>
                                      </p:cBhvr>
                                    </p:animEffect>
                                  </p:childTnLst>
                                </p:cTn>
                              </p:par>
                              <p:par>
                                <p:cTn id="141" presetID="4" presetClass="entr" presetSubtype="16" fill="hold" grpId="0" nodeType="withEffect">
                                  <p:stCondLst>
                                    <p:cond delay="0"/>
                                  </p:stCondLst>
                                  <p:childTnLst>
                                    <p:set>
                                      <p:cBhvr>
                                        <p:cTn id="142" dur="1" fill="hold">
                                          <p:stCondLst>
                                            <p:cond delay="0"/>
                                          </p:stCondLst>
                                        </p:cTn>
                                        <p:tgtEl>
                                          <p:spTgt spid="51"/>
                                        </p:tgtEl>
                                        <p:attrNameLst>
                                          <p:attrName>style.visibility</p:attrName>
                                        </p:attrNameLst>
                                      </p:cBhvr>
                                      <p:to>
                                        <p:strVal val="visible"/>
                                      </p:to>
                                    </p:set>
                                    <p:animEffect transition="in" filter="box(in)">
                                      <p:cBhvr>
                                        <p:cTn id="143" dur="500"/>
                                        <p:tgtEl>
                                          <p:spTgt spid="51"/>
                                        </p:tgtEl>
                                      </p:cBhvr>
                                    </p:animEffect>
                                  </p:childTnLst>
                                </p:cTn>
                              </p:par>
                            </p:childTnLst>
                          </p:cTn>
                        </p:par>
                      </p:childTnLst>
                    </p:cTn>
                  </p:par>
                  <p:par>
                    <p:cTn id="144" fill="hold">
                      <p:stCondLst>
                        <p:cond delay="indefinite"/>
                      </p:stCondLst>
                      <p:childTnLst>
                        <p:par>
                          <p:cTn id="145" fill="hold">
                            <p:stCondLst>
                              <p:cond delay="0"/>
                            </p:stCondLst>
                            <p:childTnLst>
                              <p:par>
                                <p:cTn id="146" presetID="4" presetClass="entr" presetSubtype="16" fill="hold" nodeType="clickEffect">
                                  <p:stCondLst>
                                    <p:cond delay="0"/>
                                  </p:stCondLst>
                                  <p:childTnLst>
                                    <p:set>
                                      <p:cBhvr>
                                        <p:cTn id="147" dur="1" fill="hold">
                                          <p:stCondLst>
                                            <p:cond delay="0"/>
                                          </p:stCondLst>
                                        </p:cTn>
                                        <p:tgtEl>
                                          <p:spTgt spid="46"/>
                                        </p:tgtEl>
                                        <p:attrNameLst>
                                          <p:attrName>style.visibility</p:attrName>
                                        </p:attrNameLst>
                                      </p:cBhvr>
                                      <p:to>
                                        <p:strVal val="visible"/>
                                      </p:to>
                                    </p:set>
                                    <p:animEffect transition="in" filter="box(in)">
                                      <p:cBhvr>
                                        <p:cTn id="148" dur="500"/>
                                        <p:tgtEl>
                                          <p:spTgt spid="46"/>
                                        </p:tgtEl>
                                      </p:cBhvr>
                                    </p:animEffect>
                                  </p:childTnLst>
                                </p:cTn>
                              </p:par>
                              <p:par>
                                <p:cTn id="149" presetID="4" presetClass="entr" presetSubtype="16" fill="hold" nodeType="withEffect">
                                  <p:stCondLst>
                                    <p:cond delay="0"/>
                                  </p:stCondLst>
                                  <p:childTnLst>
                                    <p:set>
                                      <p:cBhvr>
                                        <p:cTn id="150" dur="1" fill="hold">
                                          <p:stCondLst>
                                            <p:cond delay="0"/>
                                          </p:stCondLst>
                                        </p:cTn>
                                        <p:tgtEl>
                                          <p:spTgt spid="48"/>
                                        </p:tgtEl>
                                        <p:attrNameLst>
                                          <p:attrName>style.visibility</p:attrName>
                                        </p:attrNameLst>
                                      </p:cBhvr>
                                      <p:to>
                                        <p:strVal val="visible"/>
                                      </p:to>
                                    </p:set>
                                    <p:animEffect transition="in" filter="box(in)">
                                      <p:cBhvr>
                                        <p:cTn id="151" dur="500"/>
                                        <p:tgtEl>
                                          <p:spTgt spid="48"/>
                                        </p:tgtEl>
                                      </p:cBhvr>
                                    </p:animEffect>
                                  </p:childTnLst>
                                </p:cTn>
                              </p:par>
                              <p:par>
                                <p:cTn id="152" presetID="4" presetClass="entr" presetSubtype="16" fill="hold" nodeType="withEffect">
                                  <p:stCondLst>
                                    <p:cond delay="0"/>
                                  </p:stCondLst>
                                  <p:childTnLst>
                                    <p:set>
                                      <p:cBhvr>
                                        <p:cTn id="153" dur="1" fill="hold">
                                          <p:stCondLst>
                                            <p:cond delay="0"/>
                                          </p:stCondLst>
                                        </p:cTn>
                                        <p:tgtEl>
                                          <p:spTgt spid="49"/>
                                        </p:tgtEl>
                                        <p:attrNameLst>
                                          <p:attrName>style.visibility</p:attrName>
                                        </p:attrNameLst>
                                      </p:cBhvr>
                                      <p:to>
                                        <p:strVal val="visible"/>
                                      </p:to>
                                    </p:set>
                                    <p:animEffect transition="in" filter="box(in)">
                                      <p:cBhvr>
                                        <p:cTn id="15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10" grpId="0"/>
      <p:bldP spid="11" grpId="0"/>
      <p:bldP spid="14" grpId="0" animBg="1"/>
      <p:bldP spid="15" grpId="0" animBg="1"/>
      <p:bldP spid="17" grpId="0" animBg="1"/>
      <p:bldP spid="19" grpId="0"/>
      <p:bldP spid="30" grpId="0" animBg="1"/>
      <p:bldP spid="32" grpId="0" animBg="1"/>
      <p:bldP spid="33" grpId="0" animBg="1"/>
      <p:bldP spid="34" grpId="0"/>
      <p:bldP spid="35" grpId="0"/>
      <p:bldP spid="47" grpId="0" animBg="1"/>
      <p:bldP spid="50" grpId="0"/>
      <p:bldP spid="52" grpId="0"/>
      <p:bldP spid="57" grpId="0" animBg="1"/>
      <p:bldP spid="44" grpId="0" animBg="1"/>
      <p:bldP spid="45" grpId="0" animBg="1"/>
      <p:bldP spid="51"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3200" i="1" dirty="0" smtClean="0"/>
              <a:t>CF-TD</a:t>
            </a:r>
            <a:r>
              <a:rPr lang="es-ES" sz="3200" dirty="0" smtClean="0"/>
              <a:t> 3TS Control </a:t>
            </a:r>
            <a:r>
              <a:rPr lang="es-ES" sz="3200" dirty="0" err="1" smtClean="0"/>
              <a:t>Strategy</a:t>
            </a:r>
            <a:r>
              <a:rPr lang="es-ES" sz="3200" dirty="0" smtClean="0"/>
              <a:t> </a:t>
            </a:r>
            <a:r>
              <a:rPr lang="es-ES" sz="1800" dirty="0" smtClean="0"/>
              <a:t>(</a:t>
            </a:r>
            <a:r>
              <a:rPr lang="es-ES" sz="1400" dirty="0" err="1" smtClean="0"/>
              <a:t>Example</a:t>
            </a:r>
            <a:r>
              <a:rPr lang="es-ES" sz="1400" dirty="0" smtClean="0"/>
              <a:t> - IV</a:t>
            </a:r>
            <a:r>
              <a:rPr lang="es-ES" sz="1800" dirty="0" smtClean="0"/>
              <a:t>)</a:t>
            </a:r>
            <a:endParaRPr lang="es-ES" sz="3200" dirty="0"/>
          </a:p>
        </p:txBody>
      </p:sp>
      <p:sp>
        <p:nvSpPr>
          <p:cNvPr id="32" name="31 CuadroTexto"/>
          <p:cNvSpPr txBox="1"/>
          <p:nvPr/>
        </p:nvSpPr>
        <p:spPr>
          <a:xfrm>
            <a:off x="2903815" y="1661619"/>
            <a:ext cx="3989554" cy="276999"/>
          </a:xfrm>
          <a:prstGeom prst="rect">
            <a:avLst/>
          </a:prstGeom>
          <a:noFill/>
        </p:spPr>
        <p:txBody>
          <a:bodyPr wrap="none" rtlCol="0">
            <a:spAutoFit/>
          </a:bodyPr>
          <a:lstStyle/>
          <a:p>
            <a:r>
              <a:rPr lang="es-ES" sz="1200" i="0" dirty="0" smtClean="0">
                <a:sym typeface="Symbol"/>
              </a:rPr>
              <a:t> </a:t>
            </a:r>
            <a:r>
              <a:rPr lang="en-US" sz="1200" i="0" dirty="0" smtClean="0"/>
              <a:t>time constant that defines the desired dynamics for </a:t>
            </a:r>
            <a:endParaRPr lang="es-ES" sz="1200" i="0" dirty="0"/>
          </a:p>
        </p:txBody>
      </p:sp>
      <p:sp>
        <p:nvSpPr>
          <p:cNvPr id="38" name="37 CuadroTexto"/>
          <p:cNvSpPr txBox="1"/>
          <p:nvPr/>
        </p:nvSpPr>
        <p:spPr>
          <a:xfrm>
            <a:off x="3373264" y="1150883"/>
            <a:ext cx="2897140" cy="276999"/>
          </a:xfrm>
          <a:prstGeom prst="rect">
            <a:avLst/>
          </a:prstGeom>
          <a:noFill/>
        </p:spPr>
        <p:txBody>
          <a:bodyPr wrap="none" rtlCol="0">
            <a:spAutoFit/>
          </a:bodyPr>
          <a:lstStyle/>
          <a:p>
            <a:r>
              <a:rPr lang="es-ES" sz="1200" i="0" dirty="0" err="1" smtClean="0"/>
              <a:t>select</a:t>
            </a:r>
            <a:r>
              <a:rPr lang="es-ES" sz="1200" i="0" dirty="0" smtClean="0"/>
              <a:t> control </a:t>
            </a:r>
            <a:r>
              <a:rPr lang="es-ES" sz="1200" i="0" dirty="0" err="1" smtClean="0"/>
              <a:t>signal</a:t>
            </a:r>
            <a:r>
              <a:rPr lang="es-ES" sz="1200" i="0" dirty="0" smtClean="0"/>
              <a:t> </a:t>
            </a:r>
            <a:r>
              <a:rPr lang="es-ES" sz="1200" i="0" dirty="0" smtClean="0">
                <a:sym typeface="Symbol"/>
              </a:rPr>
              <a:t> target </a:t>
            </a:r>
            <a:r>
              <a:rPr lang="es-ES" sz="1200" i="0" dirty="0" err="1" smtClean="0">
                <a:sym typeface="Symbol"/>
              </a:rPr>
              <a:t>dynamics</a:t>
            </a:r>
            <a:endParaRPr lang="es-ES" sz="1200" i="0" dirty="0"/>
          </a:p>
        </p:txBody>
      </p:sp>
      <p:pic>
        <p:nvPicPr>
          <p:cNvPr id="5122" name="Picture 2"/>
          <p:cNvPicPr>
            <a:picLocks noChangeAspect="1" noChangeArrowheads="1"/>
          </p:cNvPicPr>
          <p:nvPr/>
        </p:nvPicPr>
        <p:blipFill>
          <a:blip r:embed="rId2" cstate="print"/>
          <a:srcRect/>
          <a:stretch>
            <a:fillRect/>
          </a:stretch>
        </p:blipFill>
        <p:spPr bwMode="auto">
          <a:xfrm>
            <a:off x="6672014" y="1042442"/>
            <a:ext cx="2076450" cy="514350"/>
          </a:xfrm>
          <a:prstGeom prst="rect">
            <a:avLst/>
          </a:prstGeom>
          <a:noFill/>
          <a:ln w="9525">
            <a:noFill/>
            <a:miter lim="800000"/>
            <a:headEnd/>
            <a:tailEnd/>
          </a:ln>
        </p:spPr>
      </p:pic>
      <p:pic>
        <p:nvPicPr>
          <p:cNvPr id="5124" name="Picture 4"/>
          <p:cNvPicPr>
            <a:picLocks noChangeAspect="1" noChangeArrowheads="1"/>
          </p:cNvPicPr>
          <p:nvPr/>
        </p:nvPicPr>
        <p:blipFill>
          <a:blip r:embed="rId3" cstate="print"/>
          <a:srcRect/>
          <a:stretch>
            <a:fillRect/>
          </a:stretch>
        </p:blipFill>
        <p:spPr bwMode="auto">
          <a:xfrm>
            <a:off x="1907704" y="1628800"/>
            <a:ext cx="1038225" cy="295275"/>
          </a:xfrm>
          <a:prstGeom prst="rect">
            <a:avLst/>
          </a:prstGeom>
          <a:noFill/>
          <a:ln w="9525">
            <a:noFill/>
            <a:miter lim="800000"/>
            <a:headEnd/>
            <a:tailEnd/>
          </a:ln>
        </p:spPr>
      </p:pic>
      <p:pic>
        <p:nvPicPr>
          <p:cNvPr id="5125" name="Picture 5"/>
          <p:cNvPicPr>
            <a:picLocks noChangeAspect="1" noChangeArrowheads="1"/>
          </p:cNvPicPr>
          <p:nvPr/>
        </p:nvPicPr>
        <p:blipFill>
          <a:blip r:embed="rId4" cstate="print"/>
          <a:srcRect/>
          <a:stretch>
            <a:fillRect/>
          </a:stretch>
        </p:blipFill>
        <p:spPr bwMode="auto">
          <a:xfrm>
            <a:off x="6753845" y="1713508"/>
            <a:ext cx="142875" cy="171450"/>
          </a:xfrm>
          <a:prstGeom prst="rect">
            <a:avLst/>
          </a:prstGeom>
          <a:noFill/>
          <a:ln w="9525">
            <a:noFill/>
            <a:miter lim="800000"/>
            <a:headEnd/>
            <a:tailEnd/>
          </a:ln>
        </p:spPr>
      </p:pic>
      <p:pic>
        <p:nvPicPr>
          <p:cNvPr id="5126" name="Picture 6"/>
          <p:cNvPicPr>
            <a:picLocks noChangeAspect="1" noChangeArrowheads="1"/>
          </p:cNvPicPr>
          <p:nvPr/>
        </p:nvPicPr>
        <p:blipFill>
          <a:blip r:embed="rId5" cstate="print"/>
          <a:srcRect/>
          <a:stretch>
            <a:fillRect/>
          </a:stretch>
        </p:blipFill>
        <p:spPr bwMode="auto">
          <a:xfrm>
            <a:off x="1259632" y="2325241"/>
            <a:ext cx="6753225" cy="1247775"/>
          </a:xfrm>
          <a:prstGeom prst="rect">
            <a:avLst/>
          </a:prstGeom>
          <a:noFill/>
          <a:ln w="9525">
            <a:noFill/>
            <a:miter lim="800000"/>
            <a:headEnd/>
            <a:tailEnd/>
          </a:ln>
        </p:spPr>
      </p:pic>
      <p:pic>
        <p:nvPicPr>
          <p:cNvPr id="5127" name="Picture 7"/>
          <p:cNvPicPr>
            <a:picLocks noChangeAspect="1" noChangeArrowheads="1"/>
          </p:cNvPicPr>
          <p:nvPr/>
        </p:nvPicPr>
        <p:blipFill>
          <a:blip r:embed="rId6" cstate="print"/>
          <a:srcRect/>
          <a:stretch>
            <a:fillRect/>
          </a:stretch>
        </p:blipFill>
        <p:spPr bwMode="auto">
          <a:xfrm>
            <a:off x="3944466" y="3825230"/>
            <a:ext cx="2571750" cy="323850"/>
          </a:xfrm>
          <a:prstGeom prst="rect">
            <a:avLst/>
          </a:prstGeom>
          <a:noFill/>
          <a:ln w="9525">
            <a:noFill/>
            <a:miter lim="800000"/>
            <a:headEnd/>
            <a:tailEnd/>
          </a:ln>
        </p:spPr>
      </p:pic>
      <p:pic>
        <p:nvPicPr>
          <p:cNvPr id="5128" name="Picture 8"/>
          <p:cNvPicPr>
            <a:picLocks noChangeAspect="1" noChangeArrowheads="1"/>
          </p:cNvPicPr>
          <p:nvPr/>
        </p:nvPicPr>
        <p:blipFill>
          <a:blip r:embed="rId7" cstate="print"/>
          <a:srcRect/>
          <a:stretch>
            <a:fillRect/>
          </a:stretch>
        </p:blipFill>
        <p:spPr bwMode="auto">
          <a:xfrm>
            <a:off x="1331640" y="4221088"/>
            <a:ext cx="6715125" cy="1047750"/>
          </a:xfrm>
          <a:prstGeom prst="rect">
            <a:avLst/>
          </a:prstGeom>
          <a:noFill/>
          <a:ln w="9525">
            <a:noFill/>
            <a:miter lim="800000"/>
            <a:headEnd/>
            <a:tailEnd/>
          </a:ln>
        </p:spPr>
      </p:pic>
      <p:pic>
        <p:nvPicPr>
          <p:cNvPr id="5129" name="Picture 9"/>
          <p:cNvPicPr>
            <a:picLocks noChangeAspect="1" noChangeArrowheads="1"/>
          </p:cNvPicPr>
          <p:nvPr/>
        </p:nvPicPr>
        <p:blipFill>
          <a:blip r:embed="rId8" cstate="print"/>
          <a:srcRect/>
          <a:stretch>
            <a:fillRect/>
          </a:stretch>
        </p:blipFill>
        <p:spPr bwMode="auto">
          <a:xfrm>
            <a:off x="1764754" y="5589240"/>
            <a:ext cx="5543550" cy="504825"/>
          </a:xfrm>
          <a:prstGeom prst="rect">
            <a:avLst/>
          </a:prstGeom>
          <a:noFill/>
          <a:ln w="9525">
            <a:noFill/>
            <a:miter lim="800000"/>
            <a:headEnd/>
            <a:tailEnd/>
          </a:ln>
        </p:spPr>
      </p:pic>
      <p:pic>
        <p:nvPicPr>
          <p:cNvPr id="47" name="Picture 10"/>
          <p:cNvPicPr>
            <a:picLocks noChangeAspect="1" noChangeArrowheads="1"/>
          </p:cNvPicPr>
          <p:nvPr/>
        </p:nvPicPr>
        <p:blipFill>
          <a:blip r:embed="rId9" cstate="print"/>
          <a:srcRect/>
          <a:stretch>
            <a:fillRect/>
          </a:stretch>
        </p:blipFill>
        <p:spPr bwMode="auto">
          <a:xfrm>
            <a:off x="323528" y="1055142"/>
            <a:ext cx="361950" cy="495300"/>
          </a:xfrm>
          <a:prstGeom prst="rect">
            <a:avLst/>
          </a:prstGeom>
          <a:noFill/>
          <a:ln w="9525">
            <a:noFill/>
            <a:miter lim="800000"/>
            <a:headEnd/>
            <a:tailEnd/>
          </a:ln>
        </p:spPr>
      </p:pic>
      <p:pic>
        <p:nvPicPr>
          <p:cNvPr id="48" name="Picture 12"/>
          <p:cNvPicPr>
            <a:picLocks noChangeAspect="1" noChangeArrowheads="1"/>
          </p:cNvPicPr>
          <p:nvPr/>
        </p:nvPicPr>
        <p:blipFill>
          <a:blip r:embed="rId10" cstate="print"/>
          <a:srcRect/>
          <a:stretch>
            <a:fillRect/>
          </a:stretch>
        </p:blipFill>
        <p:spPr bwMode="auto">
          <a:xfrm>
            <a:off x="916608" y="1114450"/>
            <a:ext cx="2171700" cy="361950"/>
          </a:xfrm>
          <a:prstGeom prst="rect">
            <a:avLst/>
          </a:prstGeom>
          <a:noFill/>
          <a:ln w="9525">
            <a:noFill/>
            <a:miter lim="800000"/>
            <a:headEnd/>
            <a:tailEnd/>
          </a:ln>
        </p:spPr>
      </p:pic>
      <p:pic>
        <p:nvPicPr>
          <p:cNvPr id="49" name="Picture 13"/>
          <p:cNvPicPr>
            <a:picLocks noChangeAspect="1" noChangeArrowheads="1"/>
          </p:cNvPicPr>
          <p:nvPr/>
        </p:nvPicPr>
        <p:blipFill>
          <a:blip r:embed="rId11" cstate="print"/>
          <a:srcRect/>
          <a:stretch>
            <a:fillRect/>
          </a:stretch>
        </p:blipFill>
        <p:spPr bwMode="auto">
          <a:xfrm>
            <a:off x="673150" y="1211858"/>
            <a:ext cx="209550" cy="142875"/>
          </a:xfrm>
          <a:prstGeom prst="rect">
            <a:avLst/>
          </a:prstGeom>
          <a:noFill/>
          <a:ln w="9525">
            <a:noFill/>
            <a:miter lim="800000"/>
            <a:headEnd/>
            <a:tailEnd/>
          </a:ln>
        </p:spPr>
      </p:pic>
      <p:sp>
        <p:nvSpPr>
          <p:cNvPr id="50" name="49 CuadroTexto"/>
          <p:cNvSpPr txBox="1"/>
          <p:nvPr/>
        </p:nvSpPr>
        <p:spPr>
          <a:xfrm>
            <a:off x="3538488" y="2071881"/>
            <a:ext cx="1895647" cy="276999"/>
          </a:xfrm>
          <a:prstGeom prst="rect">
            <a:avLst/>
          </a:prstGeom>
          <a:noFill/>
        </p:spPr>
        <p:txBody>
          <a:bodyPr wrap="none" rtlCol="0">
            <a:spAutoFit/>
          </a:bodyPr>
          <a:lstStyle/>
          <a:p>
            <a:r>
              <a:rPr lang="es-ES" sz="1200" i="0" dirty="0" err="1" smtClean="0"/>
              <a:t>Resulting</a:t>
            </a:r>
            <a:r>
              <a:rPr lang="es-ES" sz="1200" i="0" dirty="0" smtClean="0"/>
              <a:t> </a:t>
            </a:r>
            <a:r>
              <a:rPr lang="es-ES" sz="1200" i="0" dirty="0" err="1" smtClean="0"/>
              <a:t>fast</a:t>
            </a:r>
            <a:r>
              <a:rPr lang="es-ES" sz="1200" i="0" dirty="0" smtClean="0"/>
              <a:t> control </a:t>
            </a:r>
            <a:r>
              <a:rPr lang="es-ES" sz="1200" i="0" dirty="0" err="1" smtClean="0"/>
              <a:t>law</a:t>
            </a:r>
            <a:endParaRPr lang="es-ES" sz="1200" i="0" dirty="0"/>
          </a:p>
        </p:txBody>
      </p:sp>
      <p:sp>
        <p:nvSpPr>
          <p:cNvPr id="51" name="50 CuadroTexto"/>
          <p:cNvSpPr txBox="1"/>
          <p:nvPr/>
        </p:nvSpPr>
        <p:spPr>
          <a:xfrm>
            <a:off x="2977963" y="3859138"/>
            <a:ext cx="873957" cy="276999"/>
          </a:xfrm>
          <a:prstGeom prst="rect">
            <a:avLst/>
          </a:prstGeom>
          <a:noFill/>
        </p:spPr>
        <p:txBody>
          <a:bodyPr wrap="none" rtlCol="0">
            <a:spAutoFit/>
          </a:bodyPr>
          <a:lstStyle/>
          <a:p>
            <a:r>
              <a:rPr lang="es-ES" sz="1200" i="0" dirty="0" smtClean="0"/>
              <a:t>Complete </a:t>
            </a:r>
            <a:endParaRPr lang="es-ES" sz="1200" i="0" dirty="0"/>
          </a:p>
        </p:txBody>
      </p:sp>
      <p:sp>
        <p:nvSpPr>
          <p:cNvPr id="53" name="52 CuadroTexto"/>
          <p:cNvSpPr txBox="1"/>
          <p:nvPr/>
        </p:nvSpPr>
        <p:spPr>
          <a:xfrm>
            <a:off x="323528" y="5301208"/>
            <a:ext cx="4448397" cy="276999"/>
          </a:xfrm>
          <a:prstGeom prst="rect">
            <a:avLst/>
          </a:prstGeom>
          <a:noFill/>
        </p:spPr>
        <p:txBody>
          <a:bodyPr wrap="none" rtlCol="0">
            <a:spAutoFit/>
          </a:bodyPr>
          <a:lstStyle/>
          <a:p>
            <a:r>
              <a:rPr lang="es-ES" sz="1200" i="0" dirty="0" smtClean="0"/>
              <a:t>Ultra-</a:t>
            </a:r>
            <a:r>
              <a:rPr lang="es-ES" sz="1200" i="0" dirty="0" err="1" smtClean="0"/>
              <a:t>Fast</a:t>
            </a:r>
            <a:r>
              <a:rPr lang="es-ES" sz="1200" i="0" dirty="0" smtClean="0"/>
              <a:t> </a:t>
            </a:r>
            <a:r>
              <a:rPr lang="es-ES" sz="1200" i="0" dirty="0" err="1" smtClean="0"/>
              <a:t>Closed-Loop</a:t>
            </a:r>
            <a:r>
              <a:rPr lang="es-ES" sz="1200" i="0" dirty="0" smtClean="0"/>
              <a:t> </a:t>
            </a:r>
            <a:r>
              <a:rPr lang="es-ES" sz="1200" i="0" dirty="0" smtClean="0">
                <a:sym typeface="Symbol"/>
              </a:rPr>
              <a:t> </a:t>
            </a:r>
            <a:r>
              <a:rPr lang="es-ES" sz="1200" i="0" dirty="0" err="1" smtClean="0">
                <a:sym typeface="Symbol"/>
              </a:rPr>
              <a:t>equivalent</a:t>
            </a:r>
            <a:r>
              <a:rPr lang="es-ES" sz="1200" i="0" dirty="0" smtClean="0">
                <a:sym typeface="Symbol"/>
              </a:rPr>
              <a:t> </a:t>
            </a:r>
            <a:r>
              <a:rPr lang="es-ES" sz="1200" i="0" dirty="0" err="1" smtClean="0">
                <a:sym typeface="Symbol"/>
              </a:rPr>
              <a:t>to</a:t>
            </a:r>
            <a:r>
              <a:rPr lang="es-ES" sz="1200" i="0" dirty="0" smtClean="0">
                <a:sym typeface="Symbol"/>
              </a:rPr>
              <a:t> </a:t>
            </a:r>
            <a:r>
              <a:rPr lang="es-ES" sz="1200" i="0" dirty="0" err="1" smtClean="0">
                <a:sym typeface="Symbol"/>
              </a:rPr>
              <a:t>the</a:t>
            </a:r>
            <a:r>
              <a:rPr lang="es-ES" sz="1200" i="0" dirty="0" smtClean="0">
                <a:sym typeface="Symbol"/>
              </a:rPr>
              <a:t> TD Control </a:t>
            </a:r>
            <a:r>
              <a:rPr lang="es-ES" sz="1200" i="0" dirty="0" err="1" smtClean="0">
                <a:sym typeface="Symbol"/>
              </a:rPr>
              <a:t>Design</a:t>
            </a:r>
            <a:r>
              <a:rPr lang="es-ES" sz="1200" i="0" dirty="0" smtClean="0"/>
              <a:t> </a:t>
            </a:r>
            <a:endParaRPr lang="es-ES" sz="1200" i="0" dirty="0"/>
          </a:p>
        </p:txBody>
      </p:sp>
      <p:sp>
        <p:nvSpPr>
          <p:cNvPr id="54" name="53 CuadroTexto"/>
          <p:cNvSpPr txBox="1"/>
          <p:nvPr/>
        </p:nvSpPr>
        <p:spPr>
          <a:xfrm>
            <a:off x="5796136" y="5301208"/>
            <a:ext cx="2172390" cy="276999"/>
          </a:xfrm>
          <a:prstGeom prst="rect">
            <a:avLst/>
          </a:prstGeom>
          <a:noFill/>
        </p:spPr>
        <p:txBody>
          <a:bodyPr wrap="none" rtlCol="0">
            <a:spAutoFit/>
          </a:bodyPr>
          <a:lstStyle/>
          <a:p>
            <a:r>
              <a:rPr lang="es-ES" sz="1200" b="1" i="0" dirty="0" err="1" smtClean="0"/>
              <a:t>Satisfies</a:t>
            </a:r>
            <a:r>
              <a:rPr lang="es-ES" sz="1200" b="1" i="0" dirty="0" smtClean="0"/>
              <a:t> 1</a:t>
            </a:r>
            <a:r>
              <a:rPr lang="es-ES" sz="1200" b="1" i="0" baseline="30000" dirty="0" smtClean="0"/>
              <a:t>st</a:t>
            </a:r>
            <a:r>
              <a:rPr lang="es-ES" sz="1200" b="1" i="0" dirty="0" smtClean="0"/>
              <a:t> </a:t>
            </a:r>
            <a:r>
              <a:rPr lang="es-ES" sz="1200" b="1" i="0" dirty="0" err="1" smtClean="0"/>
              <a:t>Requirement</a:t>
            </a:r>
            <a:endParaRPr lang="es-ES" sz="1200" b="1" i="0" dirty="0"/>
          </a:p>
        </p:txBody>
      </p:sp>
      <p:sp>
        <p:nvSpPr>
          <p:cNvPr id="55" name="9 Flecha derecha"/>
          <p:cNvSpPr>
            <a:spLocks noChangeArrowheads="1"/>
          </p:cNvSpPr>
          <p:nvPr/>
        </p:nvSpPr>
        <p:spPr bwMode="auto">
          <a:xfrm>
            <a:off x="4788024" y="5364708"/>
            <a:ext cx="576263" cy="231775"/>
          </a:xfrm>
          <a:prstGeom prst="rightArrow">
            <a:avLst>
              <a:gd name="adj1" fmla="val 50000"/>
              <a:gd name="adj2" fmla="val 49991"/>
            </a:avLst>
          </a:prstGeom>
          <a:solidFill>
            <a:schemeClr val="accent1"/>
          </a:solidFill>
          <a:ln w="9525" algn="ctr">
            <a:solidFill>
              <a:schemeClr val="tx1"/>
            </a:solidFill>
            <a:round/>
            <a:headEnd/>
            <a:tailEnd/>
          </a:ln>
        </p:spPr>
        <p:txBody>
          <a:bodyPr/>
          <a:lstStyle/>
          <a:p>
            <a:endParaRPr lang="es-ES"/>
          </a:p>
        </p:txBody>
      </p:sp>
      <p:sp>
        <p:nvSpPr>
          <p:cNvPr id="56" name="4 CuadroTexto"/>
          <p:cNvSpPr txBox="1">
            <a:spLocks noChangeArrowheads="1"/>
          </p:cNvSpPr>
          <p:nvPr/>
        </p:nvSpPr>
        <p:spPr bwMode="auto">
          <a:xfrm>
            <a:off x="107504" y="6093296"/>
            <a:ext cx="4116833" cy="307777"/>
          </a:xfrm>
          <a:prstGeom prst="rect">
            <a:avLst/>
          </a:prstGeom>
          <a:noFill/>
          <a:ln w="9525">
            <a:noFill/>
            <a:miter lim="800000"/>
            <a:headEnd/>
            <a:tailEnd/>
          </a:ln>
        </p:spPr>
        <p:txBody>
          <a:bodyPr wrap="none">
            <a:spAutoFit/>
          </a:bodyPr>
          <a:lstStyle/>
          <a:p>
            <a:r>
              <a:rPr lang="en-US" sz="1400" b="1" i="0" dirty="0" smtClean="0"/>
              <a:t>2nd Stage of the CF-TD Control Design – u</a:t>
            </a:r>
            <a:r>
              <a:rPr lang="en-US" sz="1400" b="1" i="0" baseline="-25000" dirty="0" smtClean="0"/>
              <a:t>1 </a:t>
            </a:r>
            <a:endParaRPr lang="es-ES" sz="1400" b="1" i="0" baseline="-25000" dirty="0"/>
          </a:p>
        </p:txBody>
      </p:sp>
      <p:sp>
        <p:nvSpPr>
          <p:cNvPr id="57" name="9 Flecha derecha"/>
          <p:cNvSpPr>
            <a:spLocks noChangeArrowheads="1"/>
          </p:cNvSpPr>
          <p:nvPr/>
        </p:nvSpPr>
        <p:spPr bwMode="auto">
          <a:xfrm>
            <a:off x="4715817" y="6183461"/>
            <a:ext cx="576263" cy="231775"/>
          </a:xfrm>
          <a:prstGeom prst="rightArrow">
            <a:avLst>
              <a:gd name="adj1" fmla="val 50000"/>
              <a:gd name="adj2" fmla="val 49991"/>
            </a:avLst>
          </a:prstGeom>
          <a:solidFill>
            <a:schemeClr val="accent1"/>
          </a:solidFill>
          <a:ln w="9525" algn="ctr">
            <a:solidFill>
              <a:schemeClr val="tx1"/>
            </a:solidFill>
            <a:round/>
            <a:headEnd/>
            <a:tailEnd/>
          </a:ln>
        </p:spPr>
        <p:txBody>
          <a:bodyPr/>
          <a:lstStyle/>
          <a:p>
            <a:endParaRPr lang="es-ES"/>
          </a:p>
        </p:txBody>
      </p:sp>
      <p:sp>
        <p:nvSpPr>
          <p:cNvPr id="58" name="4 CuadroTexto"/>
          <p:cNvSpPr txBox="1">
            <a:spLocks noChangeArrowheads="1"/>
          </p:cNvSpPr>
          <p:nvPr/>
        </p:nvSpPr>
        <p:spPr bwMode="auto">
          <a:xfrm>
            <a:off x="5481096" y="6139904"/>
            <a:ext cx="3278462" cy="338554"/>
          </a:xfrm>
          <a:prstGeom prst="rect">
            <a:avLst/>
          </a:prstGeom>
          <a:noFill/>
          <a:ln w="9525">
            <a:noFill/>
            <a:miter lim="800000"/>
            <a:headEnd/>
            <a:tailEnd/>
          </a:ln>
        </p:spPr>
        <p:txBody>
          <a:bodyPr wrap="none">
            <a:spAutoFit/>
          </a:bodyPr>
          <a:lstStyle/>
          <a:p>
            <a:r>
              <a:rPr lang="en-US" sz="1600" b="1" i="0" dirty="0" smtClean="0">
                <a:solidFill>
                  <a:srgbClr val="FF0000"/>
                </a:solidFill>
              </a:rPr>
              <a:t>EQUAL to 2nd Stage of the CF</a:t>
            </a:r>
            <a:r>
              <a:rPr lang="en-US" sz="1600" b="1" i="0" baseline="-25000" dirty="0" smtClean="0">
                <a:solidFill>
                  <a:srgbClr val="FF0000"/>
                </a:solidFill>
              </a:rPr>
              <a:t> </a:t>
            </a:r>
            <a:endParaRPr lang="es-ES" sz="1600" b="1" i="0" baseline="-25000" dirty="0">
              <a:solidFill>
                <a:srgbClr val="FF0000"/>
              </a:solidFill>
            </a:endParaRPr>
          </a:p>
        </p:txBody>
      </p:sp>
      <p:sp>
        <p:nvSpPr>
          <p:cNvPr id="59" name="58 CuadroTexto"/>
          <p:cNvSpPr txBox="1"/>
          <p:nvPr/>
        </p:nvSpPr>
        <p:spPr>
          <a:xfrm>
            <a:off x="915293" y="857920"/>
            <a:ext cx="974947" cy="276999"/>
          </a:xfrm>
          <a:prstGeom prst="rect">
            <a:avLst/>
          </a:prstGeom>
          <a:noFill/>
        </p:spPr>
        <p:txBody>
          <a:bodyPr wrap="none" rtlCol="0">
            <a:spAutoFit/>
          </a:bodyPr>
          <a:lstStyle/>
          <a:p>
            <a:r>
              <a:rPr lang="es-ES" sz="1200" i="0" dirty="0" err="1" smtClean="0"/>
              <a:t>Closed-loop</a:t>
            </a:r>
            <a:endParaRPr lang="es-ES" sz="1200" i="0" dirty="0"/>
          </a:p>
        </p:txBody>
      </p:sp>
      <p:pic>
        <p:nvPicPr>
          <p:cNvPr id="60" name="Picture 15"/>
          <p:cNvPicPr>
            <a:picLocks noChangeAspect="1" noChangeArrowheads="1"/>
          </p:cNvPicPr>
          <p:nvPr/>
        </p:nvPicPr>
        <p:blipFill>
          <a:blip r:embed="rId12" cstate="print"/>
          <a:srcRect/>
          <a:stretch>
            <a:fillRect/>
          </a:stretch>
        </p:blipFill>
        <p:spPr bwMode="auto">
          <a:xfrm>
            <a:off x="1920404" y="883320"/>
            <a:ext cx="1190625" cy="228600"/>
          </a:xfrm>
          <a:prstGeom prst="rect">
            <a:avLst/>
          </a:prstGeom>
          <a:noFill/>
          <a:ln w="9525">
            <a:noFill/>
            <a:miter lim="800000"/>
            <a:headEnd/>
            <a:tailEnd/>
          </a:ln>
        </p:spPr>
      </p:pic>
      <p:sp>
        <p:nvSpPr>
          <p:cNvPr id="3" name="Marcador de número de diapositiva 2"/>
          <p:cNvSpPr>
            <a:spLocks noGrp="1"/>
          </p:cNvSpPr>
          <p:nvPr>
            <p:ph type="sldNum" sz="quarter" idx="10"/>
          </p:nvPr>
        </p:nvSpPr>
        <p:spPr/>
        <p:txBody>
          <a:bodyPr/>
          <a:lstStyle/>
          <a:p>
            <a:pPr>
              <a:defRPr/>
            </a:pPr>
            <a:fld id="{14FB0ADE-CE75-4560-A2F8-849894C8BC96}" type="slidenum">
              <a:rPr lang="es-ES" smtClean="0"/>
              <a:pPr>
                <a:defRPr/>
              </a:pPr>
              <a:t>74</a:t>
            </a:fld>
            <a:endParaRPr lang="es-ES" dirty="0"/>
          </a:p>
        </p:txBody>
      </p:sp>
    </p:spTree>
    <p:extLst>
      <p:ext uri="{BB962C8B-B14F-4D97-AF65-F5344CB8AC3E}">
        <p14:creationId xmlns:p14="http://schemas.microsoft.com/office/powerpoint/2010/main" val="277407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ox(in)">
                                      <p:cBhvr>
                                        <p:cTn id="7" dur="500"/>
                                        <p:tgtEl>
                                          <p:spTgt spid="6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box(in)">
                                      <p:cBhvr>
                                        <p:cTn id="10" dur="500"/>
                                        <p:tgtEl>
                                          <p:spTgt spid="59"/>
                                        </p:tgtEl>
                                      </p:cBhvr>
                                    </p:animEffect>
                                  </p:childTnLst>
                                </p:cTn>
                              </p:par>
                              <p:par>
                                <p:cTn id="11" presetID="4" presetClass="entr" presetSubtype="16"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box(in)">
                                      <p:cBhvr>
                                        <p:cTn id="13" dur="500"/>
                                        <p:tgtEl>
                                          <p:spTgt spid="47"/>
                                        </p:tgtEl>
                                      </p:cBhvr>
                                    </p:animEffect>
                                  </p:childTnLst>
                                </p:cTn>
                              </p:par>
                              <p:par>
                                <p:cTn id="14" presetID="4" presetClass="entr" presetSubtype="16" fill="hold"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box(in)">
                                      <p:cBhvr>
                                        <p:cTn id="16" dur="500"/>
                                        <p:tgtEl>
                                          <p:spTgt spid="48"/>
                                        </p:tgtEl>
                                      </p:cBhvr>
                                    </p:animEffect>
                                  </p:childTnLst>
                                </p:cTn>
                              </p:par>
                              <p:par>
                                <p:cTn id="17" presetID="4" presetClass="entr" presetSubtype="16" fill="hold" nodeType="with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box(in)">
                                      <p:cBhvr>
                                        <p:cTn id="19" dur="500"/>
                                        <p:tgtEl>
                                          <p:spTgt spid="49"/>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box(in)">
                                      <p:cBhvr>
                                        <p:cTn id="24" dur="500"/>
                                        <p:tgtEl>
                                          <p:spTgt spid="38"/>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nodeType="clickEffect">
                                  <p:stCondLst>
                                    <p:cond delay="0"/>
                                  </p:stCondLst>
                                  <p:childTnLst>
                                    <p:set>
                                      <p:cBhvr>
                                        <p:cTn id="28" dur="1" fill="hold">
                                          <p:stCondLst>
                                            <p:cond delay="0"/>
                                          </p:stCondLst>
                                        </p:cTn>
                                        <p:tgtEl>
                                          <p:spTgt spid="5122"/>
                                        </p:tgtEl>
                                        <p:attrNameLst>
                                          <p:attrName>style.visibility</p:attrName>
                                        </p:attrNameLst>
                                      </p:cBhvr>
                                      <p:to>
                                        <p:strVal val="visible"/>
                                      </p:to>
                                    </p:set>
                                    <p:animEffect transition="in" filter="box(in)">
                                      <p:cBhvr>
                                        <p:cTn id="29" dur="500"/>
                                        <p:tgtEl>
                                          <p:spTgt spid="5122"/>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nodeType="clickEffect">
                                  <p:stCondLst>
                                    <p:cond delay="0"/>
                                  </p:stCondLst>
                                  <p:childTnLst>
                                    <p:set>
                                      <p:cBhvr>
                                        <p:cTn id="33" dur="1" fill="hold">
                                          <p:stCondLst>
                                            <p:cond delay="0"/>
                                          </p:stCondLst>
                                        </p:cTn>
                                        <p:tgtEl>
                                          <p:spTgt spid="5124"/>
                                        </p:tgtEl>
                                        <p:attrNameLst>
                                          <p:attrName>style.visibility</p:attrName>
                                        </p:attrNameLst>
                                      </p:cBhvr>
                                      <p:to>
                                        <p:strVal val="visible"/>
                                      </p:to>
                                    </p:set>
                                    <p:animEffect transition="in" filter="box(in)">
                                      <p:cBhvr>
                                        <p:cTn id="34" dur="500"/>
                                        <p:tgtEl>
                                          <p:spTgt spid="5124"/>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box(in)">
                                      <p:cBhvr>
                                        <p:cTn id="37" dur="500"/>
                                        <p:tgtEl>
                                          <p:spTgt spid="32"/>
                                        </p:tgtEl>
                                      </p:cBhvr>
                                    </p:animEffect>
                                  </p:childTnLst>
                                </p:cTn>
                              </p:par>
                              <p:par>
                                <p:cTn id="38" presetID="4" presetClass="entr" presetSubtype="16" fill="hold" nodeType="withEffect">
                                  <p:stCondLst>
                                    <p:cond delay="0"/>
                                  </p:stCondLst>
                                  <p:childTnLst>
                                    <p:set>
                                      <p:cBhvr>
                                        <p:cTn id="39" dur="1" fill="hold">
                                          <p:stCondLst>
                                            <p:cond delay="0"/>
                                          </p:stCondLst>
                                        </p:cTn>
                                        <p:tgtEl>
                                          <p:spTgt spid="5125"/>
                                        </p:tgtEl>
                                        <p:attrNameLst>
                                          <p:attrName>style.visibility</p:attrName>
                                        </p:attrNameLst>
                                      </p:cBhvr>
                                      <p:to>
                                        <p:strVal val="visible"/>
                                      </p:to>
                                    </p:set>
                                    <p:animEffect transition="in" filter="box(in)">
                                      <p:cBhvr>
                                        <p:cTn id="40" dur="500"/>
                                        <p:tgtEl>
                                          <p:spTgt spid="5125"/>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box(in)">
                                      <p:cBhvr>
                                        <p:cTn id="45" dur="500"/>
                                        <p:tgtEl>
                                          <p:spTgt spid="50"/>
                                        </p:tgtEl>
                                      </p:cBhvr>
                                    </p:animEffect>
                                  </p:childTnLst>
                                </p:cTn>
                              </p:par>
                              <p:par>
                                <p:cTn id="46" presetID="4" presetClass="entr" presetSubtype="16" fill="hold" nodeType="withEffect">
                                  <p:stCondLst>
                                    <p:cond delay="0"/>
                                  </p:stCondLst>
                                  <p:childTnLst>
                                    <p:set>
                                      <p:cBhvr>
                                        <p:cTn id="47" dur="1" fill="hold">
                                          <p:stCondLst>
                                            <p:cond delay="0"/>
                                          </p:stCondLst>
                                        </p:cTn>
                                        <p:tgtEl>
                                          <p:spTgt spid="5126"/>
                                        </p:tgtEl>
                                        <p:attrNameLst>
                                          <p:attrName>style.visibility</p:attrName>
                                        </p:attrNameLst>
                                      </p:cBhvr>
                                      <p:to>
                                        <p:strVal val="visible"/>
                                      </p:to>
                                    </p:set>
                                    <p:animEffect transition="in" filter="box(in)">
                                      <p:cBhvr>
                                        <p:cTn id="48" dur="500"/>
                                        <p:tgtEl>
                                          <p:spTgt spid="5126"/>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grpId="0" nodeType="click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box(in)">
                                      <p:cBhvr>
                                        <p:cTn id="53" dur="500"/>
                                        <p:tgtEl>
                                          <p:spTgt spid="51"/>
                                        </p:tgtEl>
                                      </p:cBhvr>
                                    </p:animEffect>
                                  </p:childTnLst>
                                </p:cTn>
                              </p:par>
                              <p:par>
                                <p:cTn id="54" presetID="4" presetClass="entr" presetSubtype="16" fill="hold" nodeType="withEffect">
                                  <p:stCondLst>
                                    <p:cond delay="0"/>
                                  </p:stCondLst>
                                  <p:childTnLst>
                                    <p:set>
                                      <p:cBhvr>
                                        <p:cTn id="55" dur="1" fill="hold">
                                          <p:stCondLst>
                                            <p:cond delay="0"/>
                                          </p:stCondLst>
                                        </p:cTn>
                                        <p:tgtEl>
                                          <p:spTgt spid="5127"/>
                                        </p:tgtEl>
                                        <p:attrNameLst>
                                          <p:attrName>style.visibility</p:attrName>
                                        </p:attrNameLst>
                                      </p:cBhvr>
                                      <p:to>
                                        <p:strVal val="visible"/>
                                      </p:to>
                                    </p:set>
                                    <p:animEffect transition="in" filter="box(in)">
                                      <p:cBhvr>
                                        <p:cTn id="56" dur="500"/>
                                        <p:tgtEl>
                                          <p:spTgt spid="5127"/>
                                        </p:tgtEl>
                                      </p:cBhvr>
                                    </p:animEffect>
                                  </p:childTnLst>
                                </p:cTn>
                              </p:par>
                            </p:childTnLst>
                          </p:cTn>
                        </p:par>
                      </p:childTnLst>
                    </p:cTn>
                  </p:par>
                  <p:par>
                    <p:cTn id="57" fill="hold">
                      <p:stCondLst>
                        <p:cond delay="indefinite"/>
                      </p:stCondLst>
                      <p:childTnLst>
                        <p:par>
                          <p:cTn id="58" fill="hold">
                            <p:stCondLst>
                              <p:cond delay="0"/>
                            </p:stCondLst>
                            <p:childTnLst>
                              <p:par>
                                <p:cTn id="59" presetID="4" presetClass="entr" presetSubtype="16" fill="hold" nodeType="clickEffect">
                                  <p:stCondLst>
                                    <p:cond delay="0"/>
                                  </p:stCondLst>
                                  <p:childTnLst>
                                    <p:set>
                                      <p:cBhvr>
                                        <p:cTn id="60" dur="1" fill="hold">
                                          <p:stCondLst>
                                            <p:cond delay="0"/>
                                          </p:stCondLst>
                                        </p:cTn>
                                        <p:tgtEl>
                                          <p:spTgt spid="5128"/>
                                        </p:tgtEl>
                                        <p:attrNameLst>
                                          <p:attrName>style.visibility</p:attrName>
                                        </p:attrNameLst>
                                      </p:cBhvr>
                                      <p:to>
                                        <p:strVal val="visible"/>
                                      </p:to>
                                    </p:set>
                                    <p:animEffect transition="in" filter="box(in)">
                                      <p:cBhvr>
                                        <p:cTn id="61" dur="500"/>
                                        <p:tgtEl>
                                          <p:spTgt spid="5128"/>
                                        </p:tgtEl>
                                      </p:cBhvr>
                                    </p:animEffect>
                                  </p:childTnLst>
                                </p:cTn>
                              </p:par>
                            </p:childTnLst>
                          </p:cTn>
                        </p:par>
                      </p:childTnLst>
                    </p:cTn>
                  </p:par>
                  <p:par>
                    <p:cTn id="62" fill="hold">
                      <p:stCondLst>
                        <p:cond delay="indefinite"/>
                      </p:stCondLst>
                      <p:childTnLst>
                        <p:par>
                          <p:cTn id="63" fill="hold">
                            <p:stCondLst>
                              <p:cond delay="0"/>
                            </p:stCondLst>
                            <p:childTnLst>
                              <p:par>
                                <p:cTn id="64" presetID="4" presetClass="entr" presetSubtype="16" fill="hold" grpId="0" nodeType="clickEffect">
                                  <p:stCondLst>
                                    <p:cond delay="0"/>
                                  </p:stCondLst>
                                  <p:childTnLst>
                                    <p:set>
                                      <p:cBhvr>
                                        <p:cTn id="65" dur="1" fill="hold">
                                          <p:stCondLst>
                                            <p:cond delay="0"/>
                                          </p:stCondLst>
                                        </p:cTn>
                                        <p:tgtEl>
                                          <p:spTgt spid="53"/>
                                        </p:tgtEl>
                                        <p:attrNameLst>
                                          <p:attrName>style.visibility</p:attrName>
                                        </p:attrNameLst>
                                      </p:cBhvr>
                                      <p:to>
                                        <p:strVal val="visible"/>
                                      </p:to>
                                    </p:set>
                                    <p:animEffect transition="in" filter="box(in)">
                                      <p:cBhvr>
                                        <p:cTn id="66" dur="500"/>
                                        <p:tgtEl>
                                          <p:spTgt spid="53"/>
                                        </p:tgtEl>
                                      </p:cBhvr>
                                    </p:animEffect>
                                  </p:childTnLst>
                                </p:cTn>
                              </p:par>
                              <p:par>
                                <p:cTn id="67" presetID="4" presetClass="entr" presetSubtype="16" fill="hold" grpId="0" nodeType="with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box(in)">
                                      <p:cBhvr>
                                        <p:cTn id="69" dur="500"/>
                                        <p:tgtEl>
                                          <p:spTgt spid="55"/>
                                        </p:tgtEl>
                                      </p:cBhvr>
                                    </p:animEffect>
                                  </p:childTnLst>
                                </p:cTn>
                              </p:par>
                              <p:par>
                                <p:cTn id="70" presetID="4" presetClass="entr" presetSubtype="16"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box(in)">
                                      <p:cBhvr>
                                        <p:cTn id="72" dur="500"/>
                                        <p:tgtEl>
                                          <p:spTgt spid="54"/>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nodeType="clickEffect">
                                  <p:stCondLst>
                                    <p:cond delay="0"/>
                                  </p:stCondLst>
                                  <p:childTnLst>
                                    <p:set>
                                      <p:cBhvr>
                                        <p:cTn id="76" dur="1" fill="hold">
                                          <p:stCondLst>
                                            <p:cond delay="0"/>
                                          </p:stCondLst>
                                        </p:cTn>
                                        <p:tgtEl>
                                          <p:spTgt spid="5129"/>
                                        </p:tgtEl>
                                        <p:attrNameLst>
                                          <p:attrName>style.visibility</p:attrName>
                                        </p:attrNameLst>
                                      </p:cBhvr>
                                      <p:to>
                                        <p:strVal val="visible"/>
                                      </p:to>
                                    </p:set>
                                    <p:animEffect transition="in" filter="box(in)">
                                      <p:cBhvr>
                                        <p:cTn id="77" dur="500"/>
                                        <p:tgtEl>
                                          <p:spTgt spid="5129"/>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box(in)">
                                      <p:cBhvr>
                                        <p:cTn id="82" dur="500"/>
                                        <p:tgtEl>
                                          <p:spTgt spid="56"/>
                                        </p:tgtEl>
                                      </p:cBhvr>
                                    </p:animEffect>
                                  </p:childTnLst>
                                </p:cTn>
                              </p:par>
                            </p:childTnLst>
                          </p:cTn>
                        </p:par>
                      </p:childTnLst>
                    </p:cTn>
                  </p:par>
                  <p:par>
                    <p:cTn id="83" fill="hold">
                      <p:stCondLst>
                        <p:cond delay="indefinite"/>
                      </p:stCondLst>
                      <p:childTnLst>
                        <p:par>
                          <p:cTn id="84" fill="hold">
                            <p:stCondLst>
                              <p:cond delay="0"/>
                            </p:stCondLst>
                            <p:childTnLst>
                              <p:par>
                                <p:cTn id="85" presetID="4" presetClass="entr" presetSubtype="16" fill="hold" grpId="0" nodeType="click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box(in)">
                                      <p:cBhvr>
                                        <p:cTn id="87" dur="500"/>
                                        <p:tgtEl>
                                          <p:spTgt spid="57"/>
                                        </p:tgtEl>
                                      </p:cBhvr>
                                    </p:animEffect>
                                  </p:childTnLst>
                                </p:cTn>
                              </p:par>
                              <p:par>
                                <p:cTn id="88" presetID="4" presetClass="entr" presetSubtype="16" fill="hold" grpId="0" nodeType="withEffect">
                                  <p:stCondLst>
                                    <p:cond delay="0"/>
                                  </p:stCondLst>
                                  <p:childTnLst>
                                    <p:set>
                                      <p:cBhvr>
                                        <p:cTn id="89" dur="1" fill="hold">
                                          <p:stCondLst>
                                            <p:cond delay="0"/>
                                          </p:stCondLst>
                                        </p:cTn>
                                        <p:tgtEl>
                                          <p:spTgt spid="58"/>
                                        </p:tgtEl>
                                        <p:attrNameLst>
                                          <p:attrName>style.visibility</p:attrName>
                                        </p:attrNameLst>
                                      </p:cBhvr>
                                      <p:to>
                                        <p:strVal val="visible"/>
                                      </p:to>
                                    </p:set>
                                    <p:animEffect transition="in" filter="box(in)">
                                      <p:cBhvr>
                                        <p:cTn id="90"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8" grpId="0"/>
      <p:bldP spid="50" grpId="0"/>
      <p:bldP spid="51" grpId="0"/>
      <p:bldP spid="53" grpId="0"/>
      <p:bldP spid="54" grpId="0"/>
      <p:bldP spid="55" grpId="0" animBg="1"/>
      <p:bldP spid="56" grpId="0"/>
      <p:bldP spid="57" grpId="0" animBg="1"/>
      <p:bldP spid="58" grpId="0"/>
      <p:bldP spid="59"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Título"/>
          <p:cNvSpPr>
            <a:spLocks noGrp="1"/>
          </p:cNvSpPr>
          <p:nvPr>
            <p:ph type="title"/>
          </p:nvPr>
        </p:nvSpPr>
        <p:spPr/>
        <p:txBody>
          <a:bodyPr/>
          <a:lstStyle/>
          <a:p>
            <a:pPr eaLnBrk="1" hangingPunct="1"/>
            <a:r>
              <a:rPr lang="es-ES" sz="3600" i="1" dirty="0"/>
              <a:t>CF-TD</a:t>
            </a:r>
            <a:r>
              <a:rPr lang="es-ES" sz="3600" dirty="0"/>
              <a:t> 3TS Control </a:t>
            </a:r>
            <a:r>
              <a:rPr lang="es-ES" sz="3600" dirty="0" err="1"/>
              <a:t>Strategy</a:t>
            </a:r>
            <a:r>
              <a:rPr lang="es-ES" sz="3600" dirty="0"/>
              <a:t> </a:t>
            </a:r>
            <a:r>
              <a:rPr lang="es-ES" sz="2000" dirty="0"/>
              <a:t>(</a:t>
            </a:r>
            <a:r>
              <a:rPr lang="es-ES" sz="1600" dirty="0" err="1"/>
              <a:t>Example</a:t>
            </a:r>
            <a:r>
              <a:rPr lang="es-ES" sz="1600" dirty="0"/>
              <a:t> - IV</a:t>
            </a:r>
            <a:r>
              <a:rPr lang="es-ES" sz="2000" dirty="0"/>
              <a:t>)</a:t>
            </a:r>
            <a:endParaRPr lang="es-ES" sz="3600" dirty="0" smtClean="0"/>
          </a:p>
        </p:txBody>
      </p:sp>
      <p:sp>
        <p:nvSpPr>
          <p:cNvPr id="16" name="3 Marcador de número de diapositiva"/>
          <p:cNvSpPr>
            <a:spLocks noGrp="1"/>
          </p:cNvSpPr>
          <p:nvPr>
            <p:ph type="sldNum" sz="quarter" idx="4294967295"/>
          </p:nvPr>
        </p:nvSpPr>
        <p:spPr>
          <a:xfrm>
            <a:off x="7042150" y="6243638"/>
            <a:ext cx="1905000" cy="457200"/>
          </a:xfrm>
          <a:prstGeom prst="rect">
            <a:avLst/>
          </a:prstGeom>
        </p:spPr>
        <p:txBody>
          <a:bodyPr/>
          <a:lstStyle/>
          <a:p>
            <a:pPr>
              <a:defRPr/>
            </a:pPr>
            <a:fld id="{8395C71D-A1E9-4C6C-95BC-D65559E1623D}" type="slidenum">
              <a:rPr lang="es-ES" smtClean="0"/>
              <a:pPr>
                <a:defRPr/>
              </a:pPr>
              <a:t>75</a:t>
            </a:fld>
            <a:endParaRPr lang="es-ES" dirty="0"/>
          </a:p>
        </p:txBody>
      </p:sp>
      <p:pic>
        <p:nvPicPr>
          <p:cNvPr id="23556" name="Picture 21"/>
          <p:cNvPicPr>
            <a:picLocks noChangeAspect="1" noChangeArrowheads="1"/>
          </p:cNvPicPr>
          <p:nvPr/>
        </p:nvPicPr>
        <p:blipFill>
          <a:blip r:embed="rId2" cstate="print"/>
          <a:srcRect/>
          <a:stretch>
            <a:fillRect/>
          </a:stretch>
        </p:blipFill>
        <p:spPr bwMode="auto">
          <a:xfrm>
            <a:off x="818875" y="1806128"/>
            <a:ext cx="2762250" cy="247650"/>
          </a:xfrm>
          <a:prstGeom prst="rect">
            <a:avLst/>
          </a:prstGeom>
          <a:noFill/>
          <a:ln w="9525">
            <a:noFill/>
            <a:miter lim="800000"/>
            <a:headEnd/>
            <a:tailEnd/>
          </a:ln>
        </p:spPr>
      </p:pic>
      <p:pic>
        <p:nvPicPr>
          <p:cNvPr id="23557" name="Picture 5"/>
          <p:cNvPicPr>
            <a:picLocks noChangeAspect="1" noChangeArrowheads="1"/>
          </p:cNvPicPr>
          <p:nvPr/>
        </p:nvPicPr>
        <p:blipFill>
          <a:blip r:embed="rId3" cstate="print"/>
          <a:srcRect/>
          <a:stretch>
            <a:fillRect/>
          </a:stretch>
        </p:blipFill>
        <p:spPr bwMode="auto">
          <a:xfrm>
            <a:off x="5580063" y="1824376"/>
            <a:ext cx="2105025" cy="704850"/>
          </a:xfrm>
          <a:prstGeom prst="rect">
            <a:avLst/>
          </a:prstGeom>
          <a:noFill/>
          <a:ln w="9525">
            <a:noFill/>
            <a:miter lim="800000"/>
            <a:headEnd/>
            <a:tailEnd/>
          </a:ln>
        </p:spPr>
      </p:pic>
      <p:sp>
        <p:nvSpPr>
          <p:cNvPr id="23564" name="12 Flecha derecha"/>
          <p:cNvSpPr>
            <a:spLocks noChangeArrowheads="1"/>
          </p:cNvSpPr>
          <p:nvPr/>
        </p:nvSpPr>
        <p:spPr bwMode="auto">
          <a:xfrm>
            <a:off x="4211960" y="2008238"/>
            <a:ext cx="574675" cy="231775"/>
          </a:xfrm>
          <a:prstGeom prst="rightArrow">
            <a:avLst>
              <a:gd name="adj1" fmla="val 50000"/>
              <a:gd name="adj2" fmla="val 49853"/>
            </a:avLst>
          </a:prstGeom>
          <a:solidFill>
            <a:schemeClr val="accent1"/>
          </a:solidFill>
          <a:ln w="9525" algn="ctr">
            <a:solidFill>
              <a:schemeClr val="tx1"/>
            </a:solidFill>
            <a:round/>
            <a:headEnd/>
            <a:tailEnd/>
          </a:ln>
        </p:spPr>
        <p:txBody>
          <a:bodyPr/>
          <a:lstStyle/>
          <a:p>
            <a:endParaRPr lang="es-ES"/>
          </a:p>
        </p:txBody>
      </p:sp>
      <p:sp>
        <p:nvSpPr>
          <p:cNvPr id="23566" name="14 Flecha derecha"/>
          <p:cNvSpPr>
            <a:spLocks noChangeArrowheads="1"/>
          </p:cNvSpPr>
          <p:nvPr/>
        </p:nvSpPr>
        <p:spPr bwMode="auto">
          <a:xfrm rot="5400000">
            <a:off x="4039716" y="5131509"/>
            <a:ext cx="576263" cy="231775"/>
          </a:xfrm>
          <a:prstGeom prst="rightArrow">
            <a:avLst>
              <a:gd name="adj1" fmla="val 50000"/>
              <a:gd name="adj2" fmla="val 49991"/>
            </a:avLst>
          </a:prstGeom>
          <a:solidFill>
            <a:schemeClr val="accent1"/>
          </a:solidFill>
          <a:ln w="9525" algn="ctr">
            <a:solidFill>
              <a:schemeClr val="tx1"/>
            </a:solidFill>
            <a:round/>
            <a:headEnd/>
            <a:tailEnd/>
          </a:ln>
        </p:spPr>
        <p:txBody>
          <a:bodyPr/>
          <a:lstStyle/>
          <a:p>
            <a:endParaRPr lang="es-ES"/>
          </a:p>
        </p:txBody>
      </p:sp>
      <p:sp>
        <p:nvSpPr>
          <p:cNvPr id="20" name="33 Rectángulo redondeado"/>
          <p:cNvSpPr>
            <a:spLocks noChangeArrowheads="1"/>
          </p:cNvSpPr>
          <p:nvPr/>
        </p:nvSpPr>
        <p:spPr bwMode="auto">
          <a:xfrm>
            <a:off x="865533" y="1772816"/>
            <a:ext cx="792163" cy="287338"/>
          </a:xfrm>
          <a:prstGeom prst="roundRect">
            <a:avLst>
              <a:gd name="adj" fmla="val 16667"/>
            </a:avLst>
          </a:prstGeom>
          <a:solidFill>
            <a:srgbClr val="FF0000">
              <a:alpha val="23137"/>
            </a:srgbClr>
          </a:solidFill>
          <a:ln w="9525" algn="ctr">
            <a:solidFill>
              <a:srgbClr val="FF0000"/>
            </a:solidFill>
            <a:round/>
            <a:headEnd/>
            <a:tailEnd/>
          </a:ln>
        </p:spPr>
        <p:txBody>
          <a:bodyPr/>
          <a:lstStyle/>
          <a:p>
            <a:endParaRPr lang="es-ES"/>
          </a:p>
        </p:txBody>
      </p:sp>
      <p:sp>
        <p:nvSpPr>
          <p:cNvPr id="22" name="11 Rectángulo redondeado"/>
          <p:cNvSpPr>
            <a:spLocks noChangeArrowheads="1"/>
          </p:cNvSpPr>
          <p:nvPr/>
        </p:nvSpPr>
        <p:spPr bwMode="auto">
          <a:xfrm>
            <a:off x="7352870" y="2321453"/>
            <a:ext cx="230766" cy="242757"/>
          </a:xfrm>
          <a:prstGeom prst="roundRect">
            <a:avLst>
              <a:gd name="adj" fmla="val 16667"/>
            </a:avLst>
          </a:prstGeom>
          <a:solidFill>
            <a:srgbClr val="66FF33">
              <a:alpha val="23137"/>
            </a:srgbClr>
          </a:solidFill>
          <a:ln w="9525" algn="ctr">
            <a:solidFill>
              <a:srgbClr val="66FF33"/>
            </a:solidFill>
            <a:round/>
            <a:headEnd/>
            <a:tailEnd/>
          </a:ln>
        </p:spPr>
        <p:txBody>
          <a:bodyPr/>
          <a:lstStyle/>
          <a:p>
            <a:endParaRPr lang="es-ES"/>
          </a:p>
        </p:txBody>
      </p:sp>
      <p:sp>
        <p:nvSpPr>
          <p:cNvPr id="23" name="33 Rectángulo redondeado"/>
          <p:cNvSpPr>
            <a:spLocks noChangeArrowheads="1"/>
          </p:cNvSpPr>
          <p:nvPr/>
        </p:nvSpPr>
        <p:spPr bwMode="auto">
          <a:xfrm>
            <a:off x="7414145" y="1818730"/>
            <a:ext cx="254199" cy="241424"/>
          </a:xfrm>
          <a:prstGeom prst="roundRect">
            <a:avLst>
              <a:gd name="adj" fmla="val 16667"/>
            </a:avLst>
          </a:prstGeom>
          <a:solidFill>
            <a:srgbClr val="FF0000">
              <a:alpha val="23137"/>
            </a:srgbClr>
          </a:solidFill>
          <a:ln w="9525" algn="ctr">
            <a:solidFill>
              <a:srgbClr val="FF0000"/>
            </a:solidFill>
            <a:round/>
            <a:headEnd/>
            <a:tailEnd/>
          </a:ln>
        </p:spPr>
        <p:txBody>
          <a:bodyPr/>
          <a:lstStyle/>
          <a:p>
            <a:endParaRPr lang="es-ES"/>
          </a:p>
        </p:txBody>
      </p:sp>
      <p:sp>
        <p:nvSpPr>
          <p:cNvPr id="24" name="23 CuadroTexto"/>
          <p:cNvSpPr txBox="1"/>
          <p:nvPr/>
        </p:nvSpPr>
        <p:spPr>
          <a:xfrm>
            <a:off x="971600" y="3088358"/>
            <a:ext cx="7200800" cy="954107"/>
          </a:xfrm>
          <a:prstGeom prst="rect">
            <a:avLst/>
          </a:prstGeom>
          <a:noFill/>
        </p:spPr>
        <p:txBody>
          <a:bodyPr wrap="square" rtlCol="0">
            <a:spAutoFit/>
          </a:bodyPr>
          <a:lstStyle/>
          <a:p>
            <a:pPr>
              <a:buFont typeface="Arial" charset="0"/>
              <a:buChar char="•"/>
            </a:pPr>
            <a:r>
              <a:rPr lang="es-ES" sz="1400" dirty="0" err="1" smtClean="0">
                <a:sym typeface="Symbol"/>
              </a:rPr>
              <a:t>b</a:t>
            </a:r>
            <a:r>
              <a:rPr lang="es-ES" sz="1400" baseline="-25000" dirty="0" err="1" smtClean="0">
                <a:sym typeface="Symbol"/>
              </a:rPr>
              <a:t>x</a:t>
            </a:r>
            <a:r>
              <a:rPr lang="es-ES" sz="1400" i="0" dirty="0" smtClean="0">
                <a:sym typeface="Symbol"/>
              </a:rPr>
              <a:t> </a:t>
            </a:r>
            <a:r>
              <a:rPr lang="es-ES" sz="1400" dirty="0">
                <a:sym typeface="Symbol"/>
              </a:rPr>
              <a:t>Control </a:t>
            </a:r>
            <a:r>
              <a:rPr lang="es-ES" sz="1400" dirty="0" err="1">
                <a:sym typeface="Symbol"/>
              </a:rPr>
              <a:t>design</a:t>
            </a:r>
            <a:r>
              <a:rPr lang="es-ES" sz="1400" dirty="0">
                <a:sym typeface="Symbol"/>
              </a:rPr>
              <a:t> </a:t>
            </a:r>
            <a:r>
              <a:rPr lang="es-ES" sz="1400" dirty="0" err="1">
                <a:sym typeface="Symbol"/>
              </a:rPr>
              <a:t>parameter</a:t>
            </a:r>
            <a:r>
              <a:rPr lang="es-ES" sz="1400" dirty="0">
                <a:sym typeface="Symbol"/>
              </a:rPr>
              <a:t>  </a:t>
            </a:r>
            <a:r>
              <a:rPr lang="es-ES" sz="1400" dirty="0" err="1">
                <a:sym typeface="Symbol"/>
              </a:rPr>
              <a:t>transient</a:t>
            </a:r>
            <a:r>
              <a:rPr lang="es-ES" sz="1400" dirty="0">
                <a:sym typeface="Symbol"/>
              </a:rPr>
              <a:t> response of </a:t>
            </a:r>
            <a:r>
              <a:rPr lang="es-ES" sz="1400" dirty="0" err="1">
                <a:sym typeface="Symbol"/>
              </a:rPr>
              <a:t>the</a:t>
            </a:r>
            <a:r>
              <a:rPr lang="es-ES" sz="1400" dirty="0">
                <a:sym typeface="Symbol"/>
              </a:rPr>
              <a:t> </a:t>
            </a:r>
            <a:r>
              <a:rPr lang="es-ES" sz="1400" dirty="0" err="1">
                <a:sym typeface="Symbol"/>
              </a:rPr>
              <a:t>slow</a:t>
            </a:r>
            <a:r>
              <a:rPr lang="es-ES" sz="1400" dirty="0">
                <a:sym typeface="Symbol"/>
              </a:rPr>
              <a:t> </a:t>
            </a:r>
            <a:r>
              <a:rPr lang="es-ES" sz="1400" dirty="0" smtClean="0">
                <a:sym typeface="Symbol"/>
              </a:rPr>
              <a:t>variable </a:t>
            </a:r>
            <a:r>
              <a:rPr lang="es-ES" sz="1400" b="1" dirty="0" smtClean="0">
                <a:sym typeface="Symbol"/>
              </a:rPr>
              <a:t>x</a:t>
            </a:r>
          </a:p>
          <a:p>
            <a:pPr>
              <a:buFont typeface="Arial" charset="0"/>
              <a:buChar char="•"/>
            </a:pPr>
            <a:r>
              <a:rPr lang="es-ES" sz="1400" dirty="0" err="1" smtClean="0">
                <a:sym typeface="Symbol"/>
              </a:rPr>
              <a:t>b</a:t>
            </a:r>
            <a:r>
              <a:rPr lang="es-ES" sz="1400" baseline="-25000" dirty="0" err="1" smtClean="0">
                <a:sym typeface="Symbol"/>
              </a:rPr>
              <a:t>y</a:t>
            </a:r>
            <a:r>
              <a:rPr lang="es-ES" sz="1400" i="0" dirty="0" smtClean="0">
                <a:sym typeface="Symbol"/>
              </a:rPr>
              <a:t> </a:t>
            </a:r>
            <a:r>
              <a:rPr lang="es-ES" sz="1400" dirty="0">
                <a:sym typeface="Symbol"/>
              </a:rPr>
              <a:t>Control </a:t>
            </a:r>
            <a:r>
              <a:rPr lang="es-ES" sz="1400" dirty="0" err="1">
                <a:sym typeface="Symbol"/>
              </a:rPr>
              <a:t>design</a:t>
            </a:r>
            <a:r>
              <a:rPr lang="es-ES" sz="1400" dirty="0">
                <a:sym typeface="Symbol"/>
              </a:rPr>
              <a:t> </a:t>
            </a:r>
            <a:r>
              <a:rPr lang="es-ES" sz="1400" dirty="0" err="1">
                <a:sym typeface="Symbol"/>
              </a:rPr>
              <a:t>parameter</a:t>
            </a:r>
            <a:r>
              <a:rPr lang="es-ES" sz="1400" dirty="0">
                <a:sym typeface="Symbol"/>
              </a:rPr>
              <a:t>  </a:t>
            </a:r>
            <a:r>
              <a:rPr lang="es-ES" sz="1400" dirty="0" err="1">
                <a:sym typeface="Symbol"/>
              </a:rPr>
              <a:t>transient</a:t>
            </a:r>
            <a:r>
              <a:rPr lang="es-ES" sz="1400" dirty="0">
                <a:sym typeface="Symbol"/>
              </a:rPr>
              <a:t> response of </a:t>
            </a:r>
            <a:r>
              <a:rPr lang="es-ES" sz="1400" dirty="0" err="1">
                <a:sym typeface="Symbol"/>
              </a:rPr>
              <a:t>the</a:t>
            </a:r>
            <a:r>
              <a:rPr lang="es-ES" sz="1400" dirty="0">
                <a:sym typeface="Symbol"/>
              </a:rPr>
              <a:t> </a:t>
            </a:r>
            <a:r>
              <a:rPr lang="es-ES" sz="1400" dirty="0" err="1" smtClean="0">
                <a:sym typeface="Symbol"/>
              </a:rPr>
              <a:t>fast</a:t>
            </a:r>
            <a:r>
              <a:rPr lang="es-ES" sz="1400" dirty="0" smtClean="0">
                <a:sym typeface="Symbol"/>
              </a:rPr>
              <a:t> variable </a:t>
            </a:r>
            <a:r>
              <a:rPr lang="es-ES" sz="1400" b="1" dirty="0" smtClean="0">
                <a:sym typeface="Symbol"/>
              </a:rPr>
              <a:t>y</a:t>
            </a:r>
            <a:endParaRPr lang="es-ES" sz="1400" i="0" dirty="0" smtClean="0">
              <a:sym typeface="Symbol"/>
            </a:endParaRPr>
          </a:p>
          <a:p>
            <a:pPr>
              <a:buFont typeface="Arial" charset="0"/>
              <a:buChar char="•"/>
            </a:pPr>
            <a:r>
              <a:rPr lang="es-ES" sz="1400" dirty="0" err="1" smtClean="0">
                <a:sym typeface="Symbol"/>
              </a:rPr>
              <a:t>b</a:t>
            </a:r>
            <a:r>
              <a:rPr lang="es-ES" sz="1400" baseline="-25000" dirty="0" err="1" smtClean="0">
                <a:sym typeface="Symbol"/>
              </a:rPr>
              <a:t>z</a:t>
            </a:r>
            <a:r>
              <a:rPr lang="es-ES" sz="1400" i="0" dirty="0" smtClean="0">
                <a:sym typeface="Symbol"/>
              </a:rPr>
              <a:t> </a:t>
            </a:r>
            <a:r>
              <a:rPr lang="es-ES" sz="1400" dirty="0">
                <a:sym typeface="Symbol"/>
              </a:rPr>
              <a:t>Control </a:t>
            </a:r>
            <a:r>
              <a:rPr lang="es-ES" sz="1400" dirty="0" err="1">
                <a:sym typeface="Symbol"/>
              </a:rPr>
              <a:t>design</a:t>
            </a:r>
            <a:r>
              <a:rPr lang="es-ES" sz="1400" dirty="0">
                <a:sym typeface="Symbol"/>
              </a:rPr>
              <a:t> </a:t>
            </a:r>
            <a:r>
              <a:rPr lang="es-ES" sz="1400" dirty="0" err="1">
                <a:sym typeface="Symbol"/>
              </a:rPr>
              <a:t>parameter</a:t>
            </a:r>
            <a:r>
              <a:rPr lang="es-ES" sz="1400" dirty="0">
                <a:sym typeface="Symbol"/>
              </a:rPr>
              <a:t>  </a:t>
            </a:r>
            <a:r>
              <a:rPr lang="es-ES" sz="1400" dirty="0" err="1">
                <a:sym typeface="Symbol"/>
              </a:rPr>
              <a:t>transient</a:t>
            </a:r>
            <a:r>
              <a:rPr lang="es-ES" sz="1400" dirty="0">
                <a:sym typeface="Symbol"/>
              </a:rPr>
              <a:t> response of </a:t>
            </a:r>
            <a:r>
              <a:rPr lang="es-ES" sz="1400" dirty="0" err="1">
                <a:sym typeface="Symbol"/>
              </a:rPr>
              <a:t>the</a:t>
            </a:r>
            <a:r>
              <a:rPr lang="es-ES" sz="1400" dirty="0">
                <a:sym typeface="Symbol"/>
              </a:rPr>
              <a:t> </a:t>
            </a:r>
            <a:r>
              <a:rPr lang="es-ES" sz="1400" dirty="0" smtClean="0">
                <a:sym typeface="Symbol"/>
              </a:rPr>
              <a:t>ultra-</a:t>
            </a:r>
            <a:r>
              <a:rPr lang="es-ES" sz="1400" dirty="0" err="1" smtClean="0">
                <a:sym typeface="Symbol"/>
              </a:rPr>
              <a:t>fast</a:t>
            </a:r>
            <a:r>
              <a:rPr lang="es-ES" sz="1400" dirty="0" smtClean="0">
                <a:sym typeface="Symbol"/>
              </a:rPr>
              <a:t> variable </a:t>
            </a:r>
            <a:r>
              <a:rPr lang="es-ES" sz="1400" b="1" dirty="0" smtClean="0">
                <a:sym typeface="Symbol"/>
              </a:rPr>
              <a:t>z</a:t>
            </a:r>
            <a:endParaRPr lang="es-ES" sz="1400" i="0" dirty="0" smtClean="0">
              <a:sym typeface="Symbol"/>
            </a:endParaRPr>
          </a:p>
          <a:p>
            <a:endParaRPr lang="es-ES" sz="1400" i="0" dirty="0" smtClean="0">
              <a:sym typeface="Symbol"/>
            </a:endParaRPr>
          </a:p>
        </p:txBody>
      </p:sp>
      <p:sp>
        <p:nvSpPr>
          <p:cNvPr id="29" name="28 Rectángulo"/>
          <p:cNvSpPr/>
          <p:nvPr/>
        </p:nvSpPr>
        <p:spPr>
          <a:xfrm>
            <a:off x="5724128" y="4634840"/>
            <a:ext cx="2083006" cy="307777"/>
          </a:xfrm>
          <a:prstGeom prst="rect">
            <a:avLst/>
          </a:prstGeom>
        </p:spPr>
        <p:txBody>
          <a:bodyPr wrap="none">
            <a:spAutoFit/>
          </a:bodyPr>
          <a:lstStyle/>
          <a:p>
            <a:r>
              <a:rPr lang="en-US" sz="1400" i="0" dirty="0" smtClean="0">
                <a:sym typeface="Symbol"/>
              </a:rPr>
              <a:t>Quasi-static equilibrium</a:t>
            </a:r>
            <a:endParaRPr lang="es-ES" sz="1400" dirty="0"/>
          </a:p>
        </p:txBody>
      </p:sp>
      <p:pic>
        <p:nvPicPr>
          <p:cNvPr id="31" name="Picture 8"/>
          <p:cNvPicPr>
            <a:picLocks noChangeAspect="1" noChangeArrowheads="1"/>
          </p:cNvPicPr>
          <p:nvPr/>
        </p:nvPicPr>
        <p:blipFill>
          <a:blip r:embed="rId4" cstate="print"/>
          <a:srcRect/>
          <a:stretch>
            <a:fillRect/>
          </a:stretch>
        </p:blipFill>
        <p:spPr bwMode="auto">
          <a:xfrm>
            <a:off x="712031" y="2296270"/>
            <a:ext cx="4662140" cy="727426"/>
          </a:xfrm>
          <a:prstGeom prst="rect">
            <a:avLst/>
          </a:prstGeom>
          <a:noFill/>
          <a:ln w="9525">
            <a:noFill/>
            <a:miter lim="800000"/>
            <a:headEnd/>
            <a:tailEnd/>
          </a:ln>
        </p:spPr>
      </p:pic>
      <p:sp>
        <p:nvSpPr>
          <p:cNvPr id="32" name="11 Rectángulo redondeado"/>
          <p:cNvSpPr>
            <a:spLocks noChangeArrowheads="1"/>
          </p:cNvSpPr>
          <p:nvPr/>
        </p:nvSpPr>
        <p:spPr bwMode="auto">
          <a:xfrm>
            <a:off x="684213" y="2414159"/>
            <a:ext cx="935459" cy="242675"/>
          </a:xfrm>
          <a:prstGeom prst="roundRect">
            <a:avLst>
              <a:gd name="adj" fmla="val 16667"/>
            </a:avLst>
          </a:prstGeom>
          <a:solidFill>
            <a:srgbClr val="66FF33">
              <a:alpha val="23137"/>
            </a:srgbClr>
          </a:solidFill>
          <a:ln w="9525" algn="ctr">
            <a:solidFill>
              <a:srgbClr val="66FF33"/>
            </a:solidFill>
            <a:round/>
            <a:headEnd/>
            <a:tailEnd/>
          </a:ln>
        </p:spPr>
        <p:txBody>
          <a:bodyPr/>
          <a:lstStyle/>
          <a:p>
            <a:endParaRPr lang="es-ES"/>
          </a:p>
        </p:txBody>
      </p:sp>
      <p:sp>
        <p:nvSpPr>
          <p:cNvPr id="33" name="13 Flecha derecha"/>
          <p:cNvSpPr>
            <a:spLocks noChangeArrowheads="1"/>
          </p:cNvSpPr>
          <p:nvPr/>
        </p:nvSpPr>
        <p:spPr bwMode="auto">
          <a:xfrm rot="5400000">
            <a:off x="4039716" y="4014996"/>
            <a:ext cx="576263" cy="231775"/>
          </a:xfrm>
          <a:prstGeom prst="rightArrow">
            <a:avLst>
              <a:gd name="adj1" fmla="val 50000"/>
              <a:gd name="adj2" fmla="val 49991"/>
            </a:avLst>
          </a:prstGeom>
          <a:solidFill>
            <a:schemeClr val="accent1"/>
          </a:solidFill>
          <a:ln w="9525" algn="ctr">
            <a:solidFill>
              <a:schemeClr val="tx1"/>
            </a:solidFill>
            <a:round/>
            <a:headEnd/>
            <a:tailEnd/>
          </a:ln>
        </p:spPr>
        <p:txBody>
          <a:bodyPr/>
          <a:lstStyle/>
          <a:p>
            <a:endParaRPr lang="es-ES"/>
          </a:p>
        </p:txBody>
      </p:sp>
      <p:pic>
        <p:nvPicPr>
          <p:cNvPr id="6146" name="Picture 2"/>
          <p:cNvPicPr>
            <a:picLocks noChangeAspect="1" noChangeArrowheads="1"/>
          </p:cNvPicPr>
          <p:nvPr/>
        </p:nvPicPr>
        <p:blipFill>
          <a:blip r:embed="rId5" cstate="print"/>
          <a:srcRect/>
          <a:stretch>
            <a:fillRect/>
          </a:stretch>
        </p:blipFill>
        <p:spPr bwMode="auto">
          <a:xfrm>
            <a:off x="3419872" y="5535528"/>
            <a:ext cx="2827020" cy="541020"/>
          </a:xfrm>
          <a:prstGeom prst="rect">
            <a:avLst/>
          </a:prstGeom>
          <a:noFill/>
          <a:ln w="9525">
            <a:noFill/>
            <a:miter lim="800000"/>
            <a:headEnd/>
            <a:tailEnd/>
          </a:ln>
        </p:spPr>
      </p:pic>
      <p:pic>
        <p:nvPicPr>
          <p:cNvPr id="6147" name="Picture 3"/>
          <p:cNvPicPr>
            <a:picLocks noChangeAspect="1" noChangeArrowheads="1"/>
          </p:cNvPicPr>
          <p:nvPr/>
        </p:nvPicPr>
        <p:blipFill>
          <a:blip r:embed="rId6" cstate="print"/>
          <a:srcRect/>
          <a:stretch>
            <a:fillRect/>
          </a:stretch>
        </p:blipFill>
        <p:spPr bwMode="auto">
          <a:xfrm>
            <a:off x="3393991" y="6087796"/>
            <a:ext cx="1790700" cy="266700"/>
          </a:xfrm>
          <a:prstGeom prst="rect">
            <a:avLst/>
          </a:prstGeom>
          <a:noFill/>
          <a:ln w="9525">
            <a:noFill/>
            <a:miter lim="800000"/>
            <a:headEnd/>
            <a:tailEnd/>
          </a:ln>
        </p:spPr>
      </p:pic>
      <p:pic>
        <p:nvPicPr>
          <p:cNvPr id="6148" name="Picture 4"/>
          <p:cNvPicPr>
            <a:picLocks noChangeAspect="1" noChangeArrowheads="1"/>
          </p:cNvPicPr>
          <p:nvPr/>
        </p:nvPicPr>
        <p:blipFill>
          <a:blip r:embed="rId7" cstate="print"/>
          <a:srcRect/>
          <a:stretch>
            <a:fillRect/>
          </a:stretch>
        </p:blipFill>
        <p:spPr bwMode="auto">
          <a:xfrm>
            <a:off x="3131840" y="4365104"/>
            <a:ext cx="2529840" cy="594360"/>
          </a:xfrm>
          <a:prstGeom prst="rect">
            <a:avLst/>
          </a:prstGeom>
          <a:noFill/>
          <a:ln w="9525">
            <a:noFill/>
            <a:miter lim="800000"/>
            <a:headEnd/>
            <a:tailEnd/>
          </a:ln>
        </p:spPr>
      </p:pic>
      <p:sp>
        <p:nvSpPr>
          <p:cNvPr id="25" name="24 CuadroTexto"/>
          <p:cNvSpPr txBox="1"/>
          <p:nvPr/>
        </p:nvSpPr>
        <p:spPr>
          <a:xfrm>
            <a:off x="6499805" y="5566206"/>
            <a:ext cx="1851854" cy="584775"/>
          </a:xfrm>
          <a:prstGeom prst="rect">
            <a:avLst/>
          </a:prstGeom>
          <a:noFill/>
        </p:spPr>
        <p:txBody>
          <a:bodyPr wrap="none" rtlCol="0">
            <a:spAutoFit/>
          </a:bodyPr>
          <a:lstStyle/>
          <a:p>
            <a:r>
              <a:rPr lang="es-ES" sz="1600" i="0" dirty="0" err="1" smtClean="0">
                <a:solidFill>
                  <a:srgbClr val="FF0000"/>
                </a:solidFill>
              </a:rPr>
              <a:t>Desired</a:t>
            </a:r>
            <a:r>
              <a:rPr lang="es-ES" sz="1600" i="0" dirty="0" smtClean="0">
                <a:solidFill>
                  <a:srgbClr val="FF0000"/>
                </a:solidFill>
              </a:rPr>
              <a:t> Response </a:t>
            </a:r>
          </a:p>
          <a:p>
            <a:r>
              <a:rPr lang="es-ES" sz="1600" i="0" dirty="0" smtClean="0">
                <a:solidFill>
                  <a:srgbClr val="FF0000"/>
                </a:solidFill>
              </a:rPr>
              <a:t>Ultra-</a:t>
            </a:r>
            <a:r>
              <a:rPr lang="es-ES" sz="1600" i="0" dirty="0" err="1" smtClean="0">
                <a:solidFill>
                  <a:srgbClr val="FF0000"/>
                </a:solidFill>
              </a:rPr>
              <a:t>Fast</a:t>
            </a:r>
            <a:r>
              <a:rPr lang="es-ES" sz="1600" i="0" dirty="0" smtClean="0">
                <a:solidFill>
                  <a:srgbClr val="FF0000"/>
                </a:solidFill>
              </a:rPr>
              <a:t> Variable</a:t>
            </a:r>
          </a:p>
        </p:txBody>
      </p:sp>
      <p:sp>
        <p:nvSpPr>
          <p:cNvPr id="26" name="25 Rectángulo"/>
          <p:cNvSpPr/>
          <p:nvPr/>
        </p:nvSpPr>
        <p:spPr>
          <a:xfrm>
            <a:off x="2195736" y="1340768"/>
            <a:ext cx="3061159" cy="307777"/>
          </a:xfrm>
          <a:prstGeom prst="rect">
            <a:avLst/>
          </a:prstGeom>
        </p:spPr>
        <p:txBody>
          <a:bodyPr wrap="none">
            <a:spAutoFit/>
          </a:bodyPr>
          <a:lstStyle/>
          <a:p>
            <a:r>
              <a:rPr lang="en-US" sz="1400" i="0" dirty="0" smtClean="0">
                <a:sym typeface="Symbol"/>
              </a:rPr>
              <a:t>CONTROL </a:t>
            </a:r>
            <a:r>
              <a:rPr lang="es-ES" sz="1400" i="0" dirty="0" smtClean="0">
                <a:sym typeface="Symbol"/>
              </a:rPr>
              <a:t></a:t>
            </a:r>
            <a:r>
              <a:rPr lang="en-US" sz="1400" i="0" dirty="0" smtClean="0">
                <a:sym typeface="Symbol"/>
              </a:rPr>
              <a:t> Feedback Linearization</a:t>
            </a:r>
            <a:endParaRPr lang="es-ES" sz="1400" dirty="0"/>
          </a:p>
        </p:txBody>
      </p:sp>
      <p:sp>
        <p:nvSpPr>
          <p:cNvPr id="27" name="26 Rectángulo redondeado"/>
          <p:cNvSpPr>
            <a:spLocks noChangeArrowheads="1"/>
          </p:cNvSpPr>
          <p:nvPr/>
        </p:nvSpPr>
        <p:spPr bwMode="auto">
          <a:xfrm>
            <a:off x="3978518" y="6102883"/>
            <a:ext cx="288032" cy="269166"/>
          </a:xfrm>
          <a:prstGeom prst="roundRect">
            <a:avLst>
              <a:gd name="adj" fmla="val 16667"/>
            </a:avLst>
          </a:prstGeom>
          <a:solidFill>
            <a:srgbClr val="FF0000">
              <a:alpha val="23137"/>
            </a:srgbClr>
          </a:solidFill>
          <a:ln w="9525" algn="ctr">
            <a:solidFill>
              <a:srgbClr val="FF0000"/>
            </a:solidFill>
            <a:round/>
            <a:headEnd/>
            <a:tailEnd/>
          </a:ln>
        </p:spPr>
        <p:txBody>
          <a:bodyPr/>
          <a:lstStyle/>
          <a:p>
            <a:endParaRPr lang="es-ES"/>
          </a:p>
        </p:txBody>
      </p:sp>
    </p:spTree>
    <p:extLst>
      <p:ext uri="{BB962C8B-B14F-4D97-AF65-F5344CB8AC3E}">
        <p14:creationId xmlns:p14="http://schemas.microsoft.com/office/powerpoint/2010/main" val="1792805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ox(in)">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3556"/>
                                        </p:tgtEl>
                                        <p:attrNameLst>
                                          <p:attrName>style.visibility</p:attrName>
                                        </p:attrNameLst>
                                      </p:cBhvr>
                                      <p:to>
                                        <p:strVal val="visible"/>
                                      </p:to>
                                    </p:set>
                                    <p:animEffect transition="in" filter="box(in)">
                                      <p:cBhvr>
                                        <p:cTn id="12" dur="500"/>
                                        <p:tgtEl>
                                          <p:spTgt spid="23556"/>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ox(in)">
                                      <p:cBhvr>
                                        <p:cTn id="15" dur="500"/>
                                        <p:tgtEl>
                                          <p:spTgt spid="20"/>
                                        </p:tgtEl>
                                      </p:cBhvr>
                                    </p:animEffect>
                                  </p:childTnLst>
                                </p:cTn>
                              </p:par>
                              <p:par>
                                <p:cTn id="16" presetID="4" presetClass="entr" presetSubtype="16" fill="hold"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box(in)">
                                      <p:cBhvr>
                                        <p:cTn id="18" dur="500"/>
                                        <p:tgtEl>
                                          <p:spTgt spid="31"/>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box(in)">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23564"/>
                                        </p:tgtEl>
                                        <p:attrNameLst>
                                          <p:attrName>style.visibility</p:attrName>
                                        </p:attrNameLst>
                                      </p:cBhvr>
                                      <p:to>
                                        <p:strVal val="visible"/>
                                      </p:to>
                                    </p:set>
                                    <p:animEffect transition="in" filter="box(in)">
                                      <p:cBhvr>
                                        <p:cTn id="26" dur="500"/>
                                        <p:tgtEl>
                                          <p:spTgt spid="23564"/>
                                        </p:tgtEl>
                                      </p:cBhvr>
                                    </p:animEffect>
                                  </p:childTnLst>
                                </p:cTn>
                              </p:par>
                              <p:par>
                                <p:cTn id="27" presetID="4" presetClass="entr" presetSubtype="16" fill="hold" nodeType="withEffect">
                                  <p:stCondLst>
                                    <p:cond delay="0"/>
                                  </p:stCondLst>
                                  <p:childTnLst>
                                    <p:set>
                                      <p:cBhvr>
                                        <p:cTn id="28" dur="1" fill="hold">
                                          <p:stCondLst>
                                            <p:cond delay="0"/>
                                          </p:stCondLst>
                                        </p:cTn>
                                        <p:tgtEl>
                                          <p:spTgt spid="23557"/>
                                        </p:tgtEl>
                                        <p:attrNameLst>
                                          <p:attrName>style.visibility</p:attrName>
                                        </p:attrNameLst>
                                      </p:cBhvr>
                                      <p:to>
                                        <p:strVal val="visible"/>
                                      </p:to>
                                    </p:set>
                                    <p:animEffect transition="in" filter="box(in)">
                                      <p:cBhvr>
                                        <p:cTn id="29" dur="500"/>
                                        <p:tgtEl>
                                          <p:spTgt spid="23557"/>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ox(in)">
                                      <p:cBhvr>
                                        <p:cTn id="32" dur="500"/>
                                        <p:tgtEl>
                                          <p:spTgt spid="22"/>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box(in)">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box(in)">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box(in)">
                                      <p:cBhvr>
                                        <p:cTn id="45" dur="500"/>
                                        <p:tgtEl>
                                          <p:spTgt spid="33"/>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nodeType="clickEffect">
                                  <p:stCondLst>
                                    <p:cond delay="0"/>
                                  </p:stCondLst>
                                  <p:childTnLst>
                                    <p:set>
                                      <p:cBhvr>
                                        <p:cTn id="49" dur="1" fill="hold">
                                          <p:stCondLst>
                                            <p:cond delay="0"/>
                                          </p:stCondLst>
                                        </p:cTn>
                                        <p:tgtEl>
                                          <p:spTgt spid="6148"/>
                                        </p:tgtEl>
                                        <p:attrNameLst>
                                          <p:attrName>style.visibility</p:attrName>
                                        </p:attrNameLst>
                                      </p:cBhvr>
                                      <p:to>
                                        <p:strVal val="visible"/>
                                      </p:to>
                                    </p:set>
                                    <p:animEffect transition="in" filter="box(in)">
                                      <p:cBhvr>
                                        <p:cTn id="50" dur="500"/>
                                        <p:tgtEl>
                                          <p:spTgt spid="6148"/>
                                        </p:tgtEl>
                                      </p:cBhvr>
                                    </p:animEffect>
                                  </p:childTnLst>
                                </p:cTn>
                              </p:par>
                              <p:par>
                                <p:cTn id="51" presetID="4" presetClass="entr" presetSubtype="16"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box(in)">
                                      <p:cBhvr>
                                        <p:cTn id="53" dur="500"/>
                                        <p:tgtEl>
                                          <p:spTgt spid="29"/>
                                        </p:tgtEl>
                                      </p:cBhvr>
                                    </p:animEffect>
                                  </p:childTnLst>
                                </p:cTn>
                              </p:par>
                            </p:childTnLst>
                          </p:cTn>
                        </p:par>
                      </p:childTnLst>
                    </p:cTn>
                  </p:par>
                  <p:par>
                    <p:cTn id="54" fill="hold">
                      <p:stCondLst>
                        <p:cond delay="indefinite"/>
                      </p:stCondLst>
                      <p:childTnLst>
                        <p:par>
                          <p:cTn id="55" fill="hold">
                            <p:stCondLst>
                              <p:cond delay="0"/>
                            </p:stCondLst>
                            <p:childTnLst>
                              <p:par>
                                <p:cTn id="56" presetID="4" presetClass="entr" presetSubtype="16" fill="hold" grpId="0" nodeType="clickEffect">
                                  <p:stCondLst>
                                    <p:cond delay="0"/>
                                  </p:stCondLst>
                                  <p:childTnLst>
                                    <p:set>
                                      <p:cBhvr>
                                        <p:cTn id="57" dur="1" fill="hold">
                                          <p:stCondLst>
                                            <p:cond delay="0"/>
                                          </p:stCondLst>
                                        </p:cTn>
                                        <p:tgtEl>
                                          <p:spTgt spid="23566"/>
                                        </p:tgtEl>
                                        <p:attrNameLst>
                                          <p:attrName>style.visibility</p:attrName>
                                        </p:attrNameLst>
                                      </p:cBhvr>
                                      <p:to>
                                        <p:strVal val="visible"/>
                                      </p:to>
                                    </p:set>
                                    <p:animEffect transition="in" filter="box(in)">
                                      <p:cBhvr>
                                        <p:cTn id="58" dur="500"/>
                                        <p:tgtEl>
                                          <p:spTgt spid="23566"/>
                                        </p:tgtEl>
                                      </p:cBhvr>
                                    </p:animEffect>
                                  </p:childTnLst>
                                </p:cTn>
                              </p:par>
                              <p:par>
                                <p:cTn id="59" presetID="4" presetClass="entr" presetSubtype="16" fill="hold" nodeType="withEffect">
                                  <p:stCondLst>
                                    <p:cond delay="0"/>
                                  </p:stCondLst>
                                  <p:childTnLst>
                                    <p:set>
                                      <p:cBhvr>
                                        <p:cTn id="60" dur="1" fill="hold">
                                          <p:stCondLst>
                                            <p:cond delay="0"/>
                                          </p:stCondLst>
                                        </p:cTn>
                                        <p:tgtEl>
                                          <p:spTgt spid="6147"/>
                                        </p:tgtEl>
                                        <p:attrNameLst>
                                          <p:attrName>style.visibility</p:attrName>
                                        </p:attrNameLst>
                                      </p:cBhvr>
                                      <p:to>
                                        <p:strVal val="visible"/>
                                      </p:to>
                                    </p:set>
                                    <p:animEffect transition="in" filter="box(in)">
                                      <p:cBhvr>
                                        <p:cTn id="61" dur="500"/>
                                        <p:tgtEl>
                                          <p:spTgt spid="6147"/>
                                        </p:tgtEl>
                                      </p:cBhvr>
                                    </p:animEffect>
                                  </p:childTnLst>
                                </p:cTn>
                              </p:par>
                              <p:par>
                                <p:cTn id="62" presetID="4" presetClass="entr" presetSubtype="16" fill="hold" nodeType="withEffect">
                                  <p:stCondLst>
                                    <p:cond delay="0"/>
                                  </p:stCondLst>
                                  <p:childTnLst>
                                    <p:set>
                                      <p:cBhvr>
                                        <p:cTn id="63" dur="1" fill="hold">
                                          <p:stCondLst>
                                            <p:cond delay="0"/>
                                          </p:stCondLst>
                                        </p:cTn>
                                        <p:tgtEl>
                                          <p:spTgt spid="6146"/>
                                        </p:tgtEl>
                                        <p:attrNameLst>
                                          <p:attrName>style.visibility</p:attrName>
                                        </p:attrNameLst>
                                      </p:cBhvr>
                                      <p:to>
                                        <p:strVal val="visible"/>
                                      </p:to>
                                    </p:set>
                                    <p:animEffect transition="in" filter="box(in)">
                                      <p:cBhvr>
                                        <p:cTn id="64" dur="500"/>
                                        <p:tgtEl>
                                          <p:spTgt spid="6146"/>
                                        </p:tgtEl>
                                      </p:cBhvr>
                                    </p:animEffect>
                                  </p:childTnLst>
                                </p:cTn>
                              </p:par>
                            </p:childTnLst>
                          </p:cTn>
                        </p:par>
                      </p:childTnLst>
                    </p:cTn>
                  </p:par>
                  <p:par>
                    <p:cTn id="65" fill="hold">
                      <p:stCondLst>
                        <p:cond delay="indefinite"/>
                      </p:stCondLst>
                      <p:childTnLst>
                        <p:par>
                          <p:cTn id="66" fill="hold">
                            <p:stCondLst>
                              <p:cond delay="0"/>
                            </p:stCondLst>
                            <p:childTnLst>
                              <p:par>
                                <p:cTn id="67" presetID="4" presetClass="entr" presetSubtype="16" fill="hold" grpId="0" nodeType="click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box(in)">
                                      <p:cBhvr>
                                        <p:cTn id="69" dur="500"/>
                                        <p:tgtEl>
                                          <p:spTgt spid="25"/>
                                        </p:tgtEl>
                                      </p:cBhvr>
                                    </p:animEffect>
                                  </p:childTnLst>
                                </p:cTn>
                              </p:par>
                              <p:par>
                                <p:cTn id="70" presetID="4" presetClass="entr" presetSubtype="16" fill="hold" grpId="0" nodeType="with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ox(in)">
                                      <p:cBhvr>
                                        <p:cTn id="7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4" grpId="0" animBg="1"/>
      <p:bldP spid="23566" grpId="0" animBg="1"/>
      <p:bldP spid="20" grpId="0" animBg="1"/>
      <p:bldP spid="22" grpId="0" animBg="1"/>
      <p:bldP spid="23" grpId="0" animBg="1"/>
      <p:bldP spid="24" grpId="0"/>
      <p:bldP spid="29" grpId="0"/>
      <p:bldP spid="32" grpId="0" animBg="1"/>
      <p:bldP spid="33" grpId="0" animBg="1"/>
      <p:bldP spid="25" grpId="0"/>
      <p:bldP spid="26" grpId="0"/>
      <p:bldP spid="27"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800" dirty="0" err="1" smtClean="0"/>
              <a:t>Results</a:t>
            </a:r>
            <a:r>
              <a:rPr lang="es-ES" sz="2800" dirty="0" smtClean="0"/>
              <a:t>: </a:t>
            </a:r>
            <a:r>
              <a:rPr lang="es-ES" sz="2800" dirty="0" err="1" smtClean="0"/>
              <a:t>Helicopter</a:t>
            </a:r>
            <a:r>
              <a:rPr lang="es-ES" sz="2800" dirty="0" smtClean="0"/>
              <a:t> Control </a:t>
            </a:r>
            <a:r>
              <a:rPr lang="es-ES" sz="2800" dirty="0" err="1" smtClean="0"/>
              <a:t>Simulations</a:t>
            </a:r>
            <a:endParaRPr lang="es-ES" sz="2800" dirty="0"/>
          </a:p>
        </p:txBody>
      </p:sp>
      <p:sp>
        <p:nvSpPr>
          <p:cNvPr id="3" name="2 Marcador de contenido"/>
          <p:cNvSpPr>
            <a:spLocks noGrp="1"/>
          </p:cNvSpPr>
          <p:nvPr>
            <p:ph idx="1"/>
          </p:nvPr>
        </p:nvSpPr>
        <p:spPr>
          <a:xfrm>
            <a:off x="395536" y="980728"/>
            <a:ext cx="8559552" cy="4719737"/>
          </a:xfrm>
        </p:spPr>
        <p:txBody>
          <a:bodyPr/>
          <a:lstStyle/>
          <a:p>
            <a:r>
              <a:rPr lang="en-US" sz="1800" dirty="0" smtClean="0"/>
              <a:t>Evaluate Performance of TD &amp; CF-TD:</a:t>
            </a:r>
          </a:p>
          <a:p>
            <a:pPr lvl="1"/>
            <a:r>
              <a:rPr lang="en-US" sz="1400" dirty="0" smtClean="0"/>
              <a:t>Sensibility analysis performing 4 extreme distinctive maneuvers that include all possible helicopter maneuvers</a:t>
            </a:r>
          </a:p>
          <a:p>
            <a:pPr marL="800100" lvl="1" indent="-342900">
              <a:buFont typeface="+mj-lt"/>
              <a:buAutoNum type="arabicPeriod"/>
            </a:pPr>
            <a:r>
              <a:rPr lang="en-US" sz="1400" dirty="0" smtClean="0"/>
              <a:t>Descent flight with increasing engine RPM.</a:t>
            </a:r>
          </a:p>
          <a:p>
            <a:pPr marL="800100" lvl="1" indent="-342900">
              <a:buFont typeface="+mj-lt"/>
              <a:buAutoNum type="arabicPeriod"/>
            </a:pPr>
            <a:r>
              <a:rPr lang="en-US" sz="1400" dirty="0" smtClean="0"/>
              <a:t>Ascent flight with decreasing engine RPM.</a:t>
            </a:r>
          </a:p>
          <a:p>
            <a:pPr marL="800100" lvl="1" indent="-342900">
              <a:buFont typeface="+mj-lt"/>
              <a:buAutoNum type="arabicPeriod"/>
            </a:pPr>
            <a:r>
              <a:rPr lang="en-US" sz="1400" dirty="0" smtClean="0"/>
              <a:t>Ascent flight with increasing engine RPM.</a:t>
            </a:r>
          </a:p>
          <a:p>
            <a:pPr marL="800100" lvl="1" indent="-342900">
              <a:buFont typeface="+mj-lt"/>
              <a:buAutoNum type="arabicPeriod"/>
            </a:pPr>
            <a:r>
              <a:rPr lang="en-US" sz="1400" dirty="0" smtClean="0"/>
              <a:t>Descent flight with decreasing engine RPM.</a:t>
            </a:r>
          </a:p>
          <a:p>
            <a:pPr marL="400050"/>
            <a:endParaRPr lang="es-ES" sz="1800" dirty="0" smtClean="0"/>
          </a:p>
          <a:p>
            <a:pPr marL="400050"/>
            <a:endParaRPr lang="es-ES" sz="1800" dirty="0" smtClean="0"/>
          </a:p>
          <a:p>
            <a:pPr marL="400050"/>
            <a:endParaRPr lang="es-ES" sz="1800" dirty="0" smtClean="0"/>
          </a:p>
          <a:p>
            <a:pPr marL="400050"/>
            <a:endParaRPr lang="es-ES" sz="1800" dirty="0" smtClean="0"/>
          </a:p>
          <a:p>
            <a:pPr marL="400050"/>
            <a:endParaRPr lang="es-ES" sz="1800" dirty="0" smtClean="0"/>
          </a:p>
          <a:p>
            <a:pPr marL="400050"/>
            <a:endParaRPr lang="es-ES" sz="1800" dirty="0" smtClean="0"/>
          </a:p>
          <a:p>
            <a:pPr marL="400050"/>
            <a:r>
              <a:rPr lang="es-ES" sz="1800" dirty="0" err="1" smtClean="0"/>
              <a:t>Initial</a:t>
            </a:r>
            <a:r>
              <a:rPr lang="es-ES" sz="1800" dirty="0" smtClean="0"/>
              <a:t> </a:t>
            </a:r>
            <a:r>
              <a:rPr lang="es-ES" sz="1800" dirty="0" err="1" smtClean="0"/>
              <a:t>Conditions</a:t>
            </a:r>
            <a:r>
              <a:rPr lang="es-ES" sz="1800" dirty="0" smtClean="0"/>
              <a:t>:</a:t>
            </a:r>
          </a:p>
          <a:p>
            <a:pPr marL="800100" lvl="1" indent="-342900">
              <a:buFont typeface="+mj-lt"/>
              <a:buAutoNum type="arabicPeriod"/>
            </a:pPr>
            <a:r>
              <a:rPr lang="en-US" sz="1400" dirty="0" smtClean="0"/>
              <a:t> y(0) = 1.85 m, y</a:t>
            </a:r>
            <a:r>
              <a:rPr lang="en-US" sz="1400" baseline="-25000" dirty="0" smtClean="0"/>
              <a:t>1</a:t>
            </a:r>
            <a:r>
              <a:rPr lang="en-US" sz="1400" baseline="30000" dirty="0" smtClean="0"/>
              <a:t>*</a:t>
            </a:r>
            <a:r>
              <a:rPr lang="en-US" sz="1400" dirty="0" smtClean="0"/>
              <a:t> = 0.5 m,   x(0) = 120 </a:t>
            </a:r>
            <a:r>
              <a:rPr lang="en-US" sz="1400" dirty="0" err="1" smtClean="0"/>
              <a:t>rad</a:t>
            </a:r>
            <a:r>
              <a:rPr lang="en-US" sz="1400" dirty="0" smtClean="0"/>
              <a:t>/sec, &amp; x</a:t>
            </a:r>
            <a:r>
              <a:rPr lang="en-US" sz="1400" baseline="30000" dirty="0" smtClean="0"/>
              <a:t>*</a:t>
            </a:r>
            <a:r>
              <a:rPr lang="en-US" sz="1400" dirty="0" smtClean="0"/>
              <a:t> = 140 </a:t>
            </a:r>
            <a:r>
              <a:rPr lang="en-US" sz="1400" dirty="0" err="1" smtClean="0"/>
              <a:t>rad</a:t>
            </a:r>
            <a:r>
              <a:rPr lang="en-US" sz="1400" dirty="0" smtClean="0"/>
              <a:t>/sec </a:t>
            </a:r>
          </a:p>
          <a:p>
            <a:pPr marL="800100" lvl="1" indent="-342900">
              <a:buFont typeface="+mj-lt"/>
              <a:buAutoNum type="arabicPeriod"/>
            </a:pPr>
            <a:r>
              <a:rPr lang="en-US" sz="1400" dirty="0" smtClean="0"/>
              <a:t> y(0) = 0.5 m,   y</a:t>
            </a:r>
            <a:r>
              <a:rPr lang="en-US" sz="1400" baseline="-25000" dirty="0" smtClean="0"/>
              <a:t>1</a:t>
            </a:r>
            <a:r>
              <a:rPr lang="en-US" sz="1400" baseline="30000" dirty="0" smtClean="0"/>
              <a:t>*</a:t>
            </a:r>
            <a:r>
              <a:rPr lang="en-US" sz="1400" dirty="0" smtClean="0"/>
              <a:t> = 1.0 m,   x(0) = 140 </a:t>
            </a:r>
            <a:r>
              <a:rPr lang="en-US" sz="1400" dirty="0" err="1" smtClean="0"/>
              <a:t>rad</a:t>
            </a:r>
            <a:r>
              <a:rPr lang="en-US" sz="1400" dirty="0" smtClean="0"/>
              <a:t>/sec, &amp; x</a:t>
            </a:r>
            <a:r>
              <a:rPr lang="en-US" sz="1400" baseline="30000" dirty="0" smtClean="0"/>
              <a:t>*</a:t>
            </a:r>
            <a:r>
              <a:rPr lang="en-US" sz="1400" dirty="0" smtClean="0"/>
              <a:t> = 120 </a:t>
            </a:r>
            <a:r>
              <a:rPr lang="en-US" sz="1400" dirty="0" err="1" smtClean="0"/>
              <a:t>rad</a:t>
            </a:r>
            <a:r>
              <a:rPr lang="en-US" sz="1400" dirty="0" smtClean="0"/>
              <a:t>/sec.</a:t>
            </a:r>
          </a:p>
          <a:p>
            <a:pPr marL="800100" lvl="1" indent="-342900">
              <a:buFont typeface="+mj-lt"/>
              <a:buAutoNum type="arabicPeriod"/>
            </a:pPr>
            <a:r>
              <a:rPr lang="en-US" sz="1400" dirty="0" smtClean="0"/>
              <a:t> y(0) = 1.0 m,   y</a:t>
            </a:r>
            <a:r>
              <a:rPr lang="en-US" sz="1400" baseline="-25000" dirty="0" smtClean="0"/>
              <a:t>1</a:t>
            </a:r>
            <a:r>
              <a:rPr lang="en-US" sz="1400" baseline="30000" dirty="0" smtClean="0"/>
              <a:t>*</a:t>
            </a:r>
            <a:r>
              <a:rPr lang="en-US" sz="1400" dirty="0" smtClean="0"/>
              <a:t> = 1.5 m,   x(0) = 120 </a:t>
            </a:r>
            <a:r>
              <a:rPr lang="en-US" sz="1400" dirty="0" err="1" smtClean="0"/>
              <a:t>rad</a:t>
            </a:r>
            <a:r>
              <a:rPr lang="en-US" sz="1400" dirty="0" smtClean="0"/>
              <a:t>/sec, &amp; x</a:t>
            </a:r>
            <a:r>
              <a:rPr lang="en-US" sz="1400" baseline="30000" dirty="0" smtClean="0"/>
              <a:t>*</a:t>
            </a:r>
            <a:r>
              <a:rPr lang="en-US" sz="1400" dirty="0" smtClean="0"/>
              <a:t> = 170 </a:t>
            </a:r>
            <a:r>
              <a:rPr lang="en-US" sz="1400" dirty="0" err="1" smtClean="0"/>
              <a:t>rad</a:t>
            </a:r>
            <a:r>
              <a:rPr lang="en-US" sz="1400" dirty="0" smtClean="0"/>
              <a:t>/sec.</a:t>
            </a:r>
          </a:p>
          <a:p>
            <a:pPr marL="800100" lvl="1" indent="-342900">
              <a:buFont typeface="+mj-lt"/>
              <a:buAutoNum type="arabicPeriod"/>
            </a:pPr>
            <a:r>
              <a:rPr lang="en-US" sz="1400" dirty="0" smtClean="0"/>
              <a:t> y(0) = 1.5 m,   y</a:t>
            </a:r>
            <a:r>
              <a:rPr lang="en-US" sz="1400" baseline="-25000" dirty="0" smtClean="0"/>
              <a:t>1</a:t>
            </a:r>
            <a:r>
              <a:rPr lang="en-US" sz="1400" baseline="30000" dirty="0" smtClean="0"/>
              <a:t>*</a:t>
            </a:r>
            <a:r>
              <a:rPr lang="en-US" sz="1400" dirty="0" smtClean="0"/>
              <a:t> = 0.75 m, x(0) = 170 </a:t>
            </a:r>
            <a:r>
              <a:rPr lang="en-US" sz="1400" dirty="0" err="1" smtClean="0"/>
              <a:t>rad</a:t>
            </a:r>
            <a:r>
              <a:rPr lang="en-US" sz="1400" dirty="0" smtClean="0"/>
              <a:t>/sec, &amp; x</a:t>
            </a:r>
            <a:r>
              <a:rPr lang="en-US" sz="1400" baseline="30000" dirty="0" smtClean="0"/>
              <a:t>*</a:t>
            </a:r>
            <a:r>
              <a:rPr lang="en-US" sz="1400" dirty="0" smtClean="0"/>
              <a:t> = 140 </a:t>
            </a:r>
            <a:r>
              <a:rPr lang="en-US" sz="1400" dirty="0" err="1" smtClean="0"/>
              <a:t>rad</a:t>
            </a:r>
            <a:r>
              <a:rPr lang="en-US" sz="1400" dirty="0" smtClean="0"/>
              <a:t>/sec</a:t>
            </a:r>
            <a:endParaRPr lang="es-ES" sz="1800" dirty="0"/>
          </a:p>
        </p:txBody>
      </p:sp>
      <p:sp>
        <p:nvSpPr>
          <p:cNvPr id="4" name="3 Marcador de número de diapositiva"/>
          <p:cNvSpPr>
            <a:spLocks noGrp="1"/>
          </p:cNvSpPr>
          <p:nvPr>
            <p:ph type="sldNum" sz="quarter" idx="4294967295"/>
          </p:nvPr>
        </p:nvSpPr>
        <p:spPr>
          <a:xfrm>
            <a:off x="7042150" y="6243638"/>
            <a:ext cx="1905000" cy="457200"/>
          </a:xfrm>
          <a:prstGeom prst="rect">
            <a:avLst/>
          </a:prstGeom>
        </p:spPr>
        <p:txBody>
          <a:bodyPr/>
          <a:lstStyle/>
          <a:p>
            <a:pPr>
              <a:defRPr/>
            </a:pPr>
            <a:fld id="{8395C71D-A1E9-4C6C-95BC-D65559E1623D}" type="slidenum">
              <a:rPr lang="es-ES" smtClean="0"/>
              <a:pPr>
                <a:defRPr/>
              </a:pPr>
              <a:t>76</a:t>
            </a:fld>
            <a:endParaRPr lang="es-ES"/>
          </a:p>
        </p:txBody>
      </p:sp>
      <p:pic>
        <p:nvPicPr>
          <p:cNvPr id="6" name="Picture 2"/>
          <p:cNvPicPr>
            <a:picLocks noChangeAspect="1" noChangeArrowheads="1"/>
          </p:cNvPicPr>
          <p:nvPr/>
        </p:nvPicPr>
        <p:blipFill>
          <a:blip r:embed="rId2" cstate="print"/>
          <a:srcRect/>
          <a:stretch>
            <a:fillRect/>
          </a:stretch>
        </p:blipFill>
        <p:spPr bwMode="auto">
          <a:xfrm>
            <a:off x="4860032" y="1988840"/>
            <a:ext cx="3960440" cy="2602227"/>
          </a:xfrm>
          <a:prstGeom prst="rect">
            <a:avLst/>
          </a:prstGeom>
          <a:noFill/>
          <a:ln w="9525">
            <a:noFill/>
            <a:miter lim="800000"/>
            <a:headEnd/>
            <a:tailEnd/>
          </a:ln>
        </p:spPr>
      </p:pic>
      <p:pic>
        <p:nvPicPr>
          <p:cNvPr id="7" name="Picture 3"/>
          <p:cNvPicPr>
            <a:picLocks noChangeAspect="1" noChangeArrowheads="1"/>
          </p:cNvPicPr>
          <p:nvPr/>
        </p:nvPicPr>
        <p:blipFill>
          <a:blip r:embed="rId3" cstate="print"/>
          <a:srcRect/>
          <a:stretch>
            <a:fillRect/>
          </a:stretch>
        </p:blipFill>
        <p:spPr bwMode="auto">
          <a:xfrm>
            <a:off x="1742108" y="2916436"/>
            <a:ext cx="2354474" cy="1776088"/>
          </a:xfrm>
          <a:prstGeom prst="rect">
            <a:avLst/>
          </a:prstGeom>
          <a:noFill/>
          <a:ln w="9525">
            <a:noFill/>
            <a:miter lim="800000"/>
            <a:headEnd/>
            <a:tailEnd/>
          </a:ln>
        </p:spPr>
      </p:pic>
    </p:spTree>
    <p:extLst>
      <p:ext uri="{BB962C8B-B14F-4D97-AF65-F5344CB8AC3E}">
        <p14:creationId xmlns:p14="http://schemas.microsoft.com/office/powerpoint/2010/main" val="1763516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3200" dirty="0" err="1"/>
              <a:t>Helicopter</a:t>
            </a:r>
            <a:r>
              <a:rPr lang="es-ES" sz="3200" dirty="0"/>
              <a:t> TD Control </a:t>
            </a:r>
            <a:r>
              <a:rPr lang="es-ES" sz="3200" dirty="0" err="1"/>
              <a:t>Simulations</a:t>
            </a:r>
            <a:r>
              <a:rPr lang="es-ES" sz="3200" dirty="0"/>
              <a:t> - I</a:t>
            </a:r>
          </a:p>
        </p:txBody>
      </p:sp>
      <p:sp>
        <p:nvSpPr>
          <p:cNvPr id="4" name="3 Marcador de número de diapositiva"/>
          <p:cNvSpPr>
            <a:spLocks noGrp="1"/>
          </p:cNvSpPr>
          <p:nvPr>
            <p:ph type="sldNum" sz="quarter" idx="4294967295"/>
          </p:nvPr>
        </p:nvSpPr>
        <p:spPr>
          <a:xfrm>
            <a:off x="7042150" y="6243638"/>
            <a:ext cx="1905000" cy="457200"/>
          </a:xfrm>
          <a:prstGeom prst="rect">
            <a:avLst/>
          </a:prstGeom>
        </p:spPr>
        <p:txBody>
          <a:bodyPr/>
          <a:lstStyle/>
          <a:p>
            <a:pPr>
              <a:defRPr/>
            </a:pPr>
            <a:fld id="{8395C71D-A1E9-4C6C-95BC-D65559E1623D}" type="slidenum">
              <a:rPr lang="es-ES" smtClean="0"/>
              <a:pPr>
                <a:defRPr/>
              </a:pPr>
              <a:t>77</a:t>
            </a:fld>
            <a:endParaRPr lang="es-ES"/>
          </a:p>
        </p:txBody>
      </p:sp>
      <p:pic>
        <p:nvPicPr>
          <p:cNvPr id="135170" name="Picture 2"/>
          <p:cNvPicPr>
            <a:picLocks noChangeAspect="1" noChangeArrowheads="1"/>
          </p:cNvPicPr>
          <p:nvPr/>
        </p:nvPicPr>
        <p:blipFill>
          <a:blip r:embed="rId2" cstate="print"/>
          <a:srcRect/>
          <a:stretch>
            <a:fillRect/>
          </a:stretch>
        </p:blipFill>
        <p:spPr bwMode="auto">
          <a:xfrm>
            <a:off x="840284" y="1052736"/>
            <a:ext cx="3393845" cy="2878990"/>
          </a:xfrm>
          <a:prstGeom prst="rect">
            <a:avLst/>
          </a:prstGeom>
          <a:noFill/>
          <a:ln w="9525">
            <a:noFill/>
            <a:miter lim="800000"/>
            <a:headEnd/>
            <a:tailEnd/>
          </a:ln>
        </p:spPr>
      </p:pic>
      <p:pic>
        <p:nvPicPr>
          <p:cNvPr id="135171" name="Picture 3"/>
          <p:cNvPicPr>
            <a:picLocks noChangeAspect="1" noChangeArrowheads="1"/>
          </p:cNvPicPr>
          <p:nvPr/>
        </p:nvPicPr>
        <p:blipFill>
          <a:blip r:embed="rId3" cstate="print"/>
          <a:srcRect/>
          <a:stretch>
            <a:fillRect/>
          </a:stretch>
        </p:blipFill>
        <p:spPr bwMode="auto">
          <a:xfrm>
            <a:off x="4716016" y="1046876"/>
            <a:ext cx="3645968" cy="2841790"/>
          </a:xfrm>
          <a:prstGeom prst="rect">
            <a:avLst/>
          </a:prstGeom>
          <a:noFill/>
          <a:ln w="9525">
            <a:noFill/>
            <a:miter lim="800000"/>
            <a:headEnd/>
            <a:tailEnd/>
          </a:ln>
        </p:spPr>
      </p:pic>
      <p:pic>
        <p:nvPicPr>
          <p:cNvPr id="135172" name="Picture 4"/>
          <p:cNvPicPr>
            <a:picLocks noChangeAspect="1" noChangeArrowheads="1"/>
          </p:cNvPicPr>
          <p:nvPr/>
        </p:nvPicPr>
        <p:blipFill>
          <a:blip r:embed="rId4" cstate="print"/>
          <a:srcRect/>
          <a:stretch>
            <a:fillRect/>
          </a:stretch>
        </p:blipFill>
        <p:spPr bwMode="auto">
          <a:xfrm>
            <a:off x="755576" y="3953294"/>
            <a:ext cx="3553598" cy="2868960"/>
          </a:xfrm>
          <a:prstGeom prst="rect">
            <a:avLst/>
          </a:prstGeom>
          <a:noFill/>
          <a:ln w="9525">
            <a:noFill/>
            <a:miter lim="800000"/>
            <a:headEnd/>
            <a:tailEnd/>
          </a:ln>
        </p:spPr>
      </p:pic>
      <p:pic>
        <p:nvPicPr>
          <p:cNvPr id="135173" name="Picture 5"/>
          <p:cNvPicPr>
            <a:picLocks noChangeAspect="1" noChangeArrowheads="1"/>
          </p:cNvPicPr>
          <p:nvPr/>
        </p:nvPicPr>
        <p:blipFill>
          <a:blip r:embed="rId5" cstate="print"/>
          <a:srcRect/>
          <a:stretch>
            <a:fillRect/>
          </a:stretch>
        </p:blipFill>
        <p:spPr bwMode="auto">
          <a:xfrm>
            <a:off x="4788024" y="3944416"/>
            <a:ext cx="3559032" cy="2868960"/>
          </a:xfrm>
          <a:prstGeom prst="rect">
            <a:avLst/>
          </a:prstGeom>
          <a:noFill/>
          <a:ln w="9525">
            <a:noFill/>
            <a:miter lim="800000"/>
            <a:headEnd/>
            <a:tailEnd/>
          </a:ln>
        </p:spPr>
      </p:pic>
      <p:sp>
        <p:nvSpPr>
          <p:cNvPr id="10" name="9 Rectángulo redondeado"/>
          <p:cNvSpPr>
            <a:spLocks noChangeArrowheads="1"/>
          </p:cNvSpPr>
          <p:nvPr/>
        </p:nvSpPr>
        <p:spPr bwMode="auto">
          <a:xfrm>
            <a:off x="1178915" y="4186252"/>
            <a:ext cx="783379" cy="2351202"/>
          </a:xfrm>
          <a:prstGeom prst="roundRect">
            <a:avLst>
              <a:gd name="adj" fmla="val 16667"/>
            </a:avLst>
          </a:prstGeom>
          <a:noFill/>
          <a:ln w="38100" algn="ctr">
            <a:solidFill>
              <a:schemeClr val="accent1">
                <a:alpha val="40000"/>
              </a:schemeClr>
            </a:solidFill>
            <a:round/>
            <a:headEnd/>
            <a:tailEnd/>
          </a:ln>
        </p:spPr>
        <p:txBody>
          <a:bodyPr/>
          <a:lstStyle/>
          <a:p>
            <a:endParaRPr lang="es-ES"/>
          </a:p>
        </p:txBody>
      </p:sp>
      <p:sp>
        <p:nvSpPr>
          <p:cNvPr id="11" name="10 Rectángulo redondeado"/>
          <p:cNvSpPr>
            <a:spLocks noChangeArrowheads="1"/>
          </p:cNvSpPr>
          <p:nvPr/>
        </p:nvSpPr>
        <p:spPr bwMode="auto">
          <a:xfrm>
            <a:off x="1196333" y="1268760"/>
            <a:ext cx="783379" cy="2351202"/>
          </a:xfrm>
          <a:prstGeom prst="roundRect">
            <a:avLst>
              <a:gd name="adj" fmla="val 16667"/>
            </a:avLst>
          </a:prstGeom>
          <a:noFill/>
          <a:ln w="38100" algn="ctr">
            <a:solidFill>
              <a:schemeClr val="accent1">
                <a:alpha val="40000"/>
              </a:schemeClr>
            </a:solidFill>
            <a:round/>
            <a:headEnd/>
            <a:tailEnd/>
          </a:ln>
        </p:spPr>
        <p:txBody>
          <a:bodyPr/>
          <a:lstStyle/>
          <a:p>
            <a:endParaRPr lang="es-ES"/>
          </a:p>
        </p:txBody>
      </p:sp>
      <p:sp>
        <p:nvSpPr>
          <p:cNvPr id="12" name="11 Rectángulo redondeado"/>
          <p:cNvSpPr>
            <a:spLocks noChangeArrowheads="1"/>
          </p:cNvSpPr>
          <p:nvPr/>
        </p:nvSpPr>
        <p:spPr bwMode="auto">
          <a:xfrm>
            <a:off x="5182900" y="1268760"/>
            <a:ext cx="783379" cy="2351202"/>
          </a:xfrm>
          <a:prstGeom prst="roundRect">
            <a:avLst>
              <a:gd name="adj" fmla="val 16667"/>
            </a:avLst>
          </a:prstGeom>
          <a:noFill/>
          <a:ln w="38100" algn="ctr">
            <a:solidFill>
              <a:schemeClr val="accent1">
                <a:alpha val="40000"/>
              </a:schemeClr>
            </a:solidFill>
            <a:round/>
            <a:headEnd/>
            <a:tailEnd/>
          </a:ln>
        </p:spPr>
        <p:txBody>
          <a:bodyPr/>
          <a:lstStyle/>
          <a:p>
            <a:endParaRPr lang="es-ES"/>
          </a:p>
        </p:txBody>
      </p:sp>
      <p:sp>
        <p:nvSpPr>
          <p:cNvPr id="13" name="12 Rectángulo redondeado"/>
          <p:cNvSpPr>
            <a:spLocks noChangeArrowheads="1"/>
          </p:cNvSpPr>
          <p:nvPr/>
        </p:nvSpPr>
        <p:spPr bwMode="auto">
          <a:xfrm>
            <a:off x="5156773" y="4182851"/>
            <a:ext cx="783379" cy="2351202"/>
          </a:xfrm>
          <a:prstGeom prst="roundRect">
            <a:avLst>
              <a:gd name="adj" fmla="val 16667"/>
            </a:avLst>
          </a:prstGeom>
          <a:noFill/>
          <a:ln w="38100" algn="ctr">
            <a:solidFill>
              <a:schemeClr val="accent1">
                <a:alpha val="40000"/>
              </a:schemeClr>
            </a:solidFill>
            <a:round/>
            <a:headEnd/>
            <a:tailEnd/>
          </a:ln>
        </p:spPr>
        <p:txBody>
          <a:bodyPr/>
          <a:lstStyle/>
          <a:p>
            <a:endParaRPr lang="es-ES"/>
          </a:p>
        </p:txBody>
      </p:sp>
      <p:sp>
        <p:nvSpPr>
          <p:cNvPr id="14" name="13 Rectángulo redondeado"/>
          <p:cNvSpPr>
            <a:spLocks noChangeArrowheads="1"/>
          </p:cNvSpPr>
          <p:nvPr/>
        </p:nvSpPr>
        <p:spPr bwMode="auto">
          <a:xfrm>
            <a:off x="1944877" y="4186252"/>
            <a:ext cx="754916" cy="2351202"/>
          </a:xfrm>
          <a:prstGeom prst="roundRect">
            <a:avLst>
              <a:gd name="adj" fmla="val 16667"/>
            </a:avLst>
          </a:prstGeom>
          <a:noFill/>
          <a:ln w="38100" algn="ctr">
            <a:solidFill>
              <a:schemeClr val="accent1">
                <a:alpha val="40000"/>
              </a:schemeClr>
            </a:solidFill>
            <a:round/>
            <a:headEnd/>
            <a:tailEnd/>
          </a:ln>
        </p:spPr>
        <p:txBody>
          <a:bodyPr/>
          <a:lstStyle/>
          <a:p>
            <a:endParaRPr lang="es-ES"/>
          </a:p>
        </p:txBody>
      </p:sp>
      <p:sp>
        <p:nvSpPr>
          <p:cNvPr id="15" name="14 Rectángulo redondeado"/>
          <p:cNvSpPr>
            <a:spLocks noChangeArrowheads="1"/>
          </p:cNvSpPr>
          <p:nvPr/>
        </p:nvSpPr>
        <p:spPr bwMode="auto">
          <a:xfrm>
            <a:off x="1962295" y="1268760"/>
            <a:ext cx="665490" cy="2351202"/>
          </a:xfrm>
          <a:prstGeom prst="roundRect">
            <a:avLst>
              <a:gd name="adj" fmla="val 16667"/>
            </a:avLst>
          </a:prstGeom>
          <a:noFill/>
          <a:ln w="38100" algn="ctr">
            <a:solidFill>
              <a:schemeClr val="accent1">
                <a:alpha val="40000"/>
              </a:schemeClr>
            </a:solidFill>
            <a:round/>
            <a:headEnd/>
            <a:tailEnd/>
          </a:ln>
        </p:spPr>
        <p:txBody>
          <a:bodyPr/>
          <a:lstStyle/>
          <a:p>
            <a:endParaRPr lang="es-ES"/>
          </a:p>
        </p:txBody>
      </p:sp>
      <p:sp>
        <p:nvSpPr>
          <p:cNvPr id="16" name="15 Rectángulo redondeado"/>
          <p:cNvSpPr>
            <a:spLocks noChangeArrowheads="1"/>
          </p:cNvSpPr>
          <p:nvPr/>
        </p:nvSpPr>
        <p:spPr bwMode="auto">
          <a:xfrm>
            <a:off x="5948861" y="1268760"/>
            <a:ext cx="783379" cy="2351202"/>
          </a:xfrm>
          <a:prstGeom prst="roundRect">
            <a:avLst>
              <a:gd name="adj" fmla="val 16667"/>
            </a:avLst>
          </a:prstGeom>
          <a:noFill/>
          <a:ln w="38100" algn="ctr">
            <a:solidFill>
              <a:schemeClr val="accent1">
                <a:alpha val="40000"/>
              </a:schemeClr>
            </a:solidFill>
            <a:round/>
            <a:headEnd/>
            <a:tailEnd/>
          </a:ln>
        </p:spPr>
        <p:txBody>
          <a:bodyPr/>
          <a:lstStyle/>
          <a:p>
            <a:endParaRPr lang="es-ES"/>
          </a:p>
        </p:txBody>
      </p:sp>
      <p:sp>
        <p:nvSpPr>
          <p:cNvPr id="17" name="16 Rectángulo redondeado"/>
          <p:cNvSpPr>
            <a:spLocks noChangeArrowheads="1"/>
          </p:cNvSpPr>
          <p:nvPr/>
        </p:nvSpPr>
        <p:spPr bwMode="auto">
          <a:xfrm>
            <a:off x="5922734" y="4182851"/>
            <a:ext cx="783379" cy="2351202"/>
          </a:xfrm>
          <a:prstGeom prst="roundRect">
            <a:avLst>
              <a:gd name="adj" fmla="val 16667"/>
            </a:avLst>
          </a:prstGeom>
          <a:noFill/>
          <a:ln w="38100" algn="ctr">
            <a:solidFill>
              <a:schemeClr val="accent1">
                <a:alpha val="40000"/>
              </a:schemeClr>
            </a:solidFill>
            <a:round/>
            <a:headEnd/>
            <a:tailEnd/>
          </a:ln>
        </p:spPr>
        <p:txBody>
          <a:bodyPr/>
          <a:lstStyle/>
          <a:p>
            <a:endParaRPr lang="es-ES"/>
          </a:p>
        </p:txBody>
      </p:sp>
      <p:sp>
        <p:nvSpPr>
          <p:cNvPr id="18" name="17 Rectángulo redondeado"/>
          <p:cNvSpPr>
            <a:spLocks noChangeArrowheads="1"/>
          </p:cNvSpPr>
          <p:nvPr/>
        </p:nvSpPr>
        <p:spPr bwMode="auto">
          <a:xfrm>
            <a:off x="2699792" y="4194961"/>
            <a:ext cx="792088" cy="2351202"/>
          </a:xfrm>
          <a:prstGeom prst="roundRect">
            <a:avLst>
              <a:gd name="adj" fmla="val 16667"/>
            </a:avLst>
          </a:prstGeom>
          <a:noFill/>
          <a:ln w="38100" algn="ctr">
            <a:solidFill>
              <a:schemeClr val="accent1">
                <a:alpha val="40000"/>
              </a:schemeClr>
            </a:solidFill>
            <a:round/>
            <a:headEnd/>
            <a:tailEnd/>
          </a:ln>
        </p:spPr>
        <p:txBody>
          <a:bodyPr/>
          <a:lstStyle/>
          <a:p>
            <a:endParaRPr lang="es-ES"/>
          </a:p>
        </p:txBody>
      </p:sp>
      <p:sp>
        <p:nvSpPr>
          <p:cNvPr id="19" name="18 Rectángulo redondeado"/>
          <p:cNvSpPr>
            <a:spLocks noChangeArrowheads="1"/>
          </p:cNvSpPr>
          <p:nvPr/>
        </p:nvSpPr>
        <p:spPr bwMode="auto">
          <a:xfrm>
            <a:off x="2645203" y="1277469"/>
            <a:ext cx="774670" cy="2351202"/>
          </a:xfrm>
          <a:prstGeom prst="roundRect">
            <a:avLst>
              <a:gd name="adj" fmla="val 16667"/>
            </a:avLst>
          </a:prstGeom>
          <a:noFill/>
          <a:ln w="38100" algn="ctr">
            <a:solidFill>
              <a:schemeClr val="accent1">
                <a:alpha val="40000"/>
              </a:schemeClr>
            </a:solidFill>
            <a:round/>
            <a:headEnd/>
            <a:tailEnd/>
          </a:ln>
        </p:spPr>
        <p:txBody>
          <a:bodyPr/>
          <a:lstStyle/>
          <a:p>
            <a:endParaRPr lang="es-ES"/>
          </a:p>
        </p:txBody>
      </p:sp>
      <p:sp>
        <p:nvSpPr>
          <p:cNvPr id="20" name="19 Rectángulo redondeado"/>
          <p:cNvSpPr>
            <a:spLocks noChangeArrowheads="1"/>
          </p:cNvSpPr>
          <p:nvPr/>
        </p:nvSpPr>
        <p:spPr bwMode="auto">
          <a:xfrm>
            <a:off x="6732240" y="1277469"/>
            <a:ext cx="720080" cy="2351202"/>
          </a:xfrm>
          <a:prstGeom prst="roundRect">
            <a:avLst>
              <a:gd name="adj" fmla="val 16667"/>
            </a:avLst>
          </a:prstGeom>
          <a:noFill/>
          <a:ln w="38100" algn="ctr">
            <a:solidFill>
              <a:schemeClr val="accent1">
                <a:alpha val="40000"/>
              </a:schemeClr>
            </a:solidFill>
            <a:round/>
            <a:headEnd/>
            <a:tailEnd/>
          </a:ln>
        </p:spPr>
        <p:txBody>
          <a:bodyPr/>
          <a:lstStyle/>
          <a:p>
            <a:endParaRPr lang="es-ES"/>
          </a:p>
        </p:txBody>
      </p:sp>
      <p:sp>
        <p:nvSpPr>
          <p:cNvPr id="21" name="20 Rectángulo redondeado"/>
          <p:cNvSpPr>
            <a:spLocks noChangeArrowheads="1"/>
          </p:cNvSpPr>
          <p:nvPr/>
        </p:nvSpPr>
        <p:spPr bwMode="auto">
          <a:xfrm>
            <a:off x="6732240" y="4191560"/>
            <a:ext cx="720080" cy="2351202"/>
          </a:xfrm>
          <a:prstGeom prst="roundRect">
            <a:avLst>
              <a:gd name="adj" fmla="val 16667"/>
            </a:avLst>
          </a:prstGeom>
          <a:noFill/>
          <a:ln w="38100" algn="ctr">
            <a:solidFill>
              <a:schemeClr val="accent1">
                <a:alpha val="40000"/>
              </a:schemeClr>
            </a:solidFill>
            <a:round/>
            <a:headEnd/>
            <a:tailEnd/>
          </a:ln>
        </p:spPr>
        <p:txBody>
          <a:bodyPr/>
          <a:lstStyle/>
          <a:p>
            <a:endParaRPr lang="es-ES"/>
          </a:p>
        </p:txBody>
      </p:sp>
      <p:sp>
        <p:nvSpPr>
          <p:cNvPr id="22" name="21 Rectángulo redondeado"/>
          <p:cNvSpPr>
            <a:spLocks noChangeArrowheads="1"/>
          </p:cNvSpPr>
          <p:nvPr/>
        </p:nvSpPr>
        <p:spPr bwMode="auto">
          <a:xfrm>
            <a:off x="3491880" y="4201334"/>
            <a:ext cx="720080" cy="2351202"/>
          </a:xfrm>
          <a:prstGeom prst="roundRect">
            <a:avLst>
              <a:gd name="adj" fmla="val 16667"/>
            </a:avLst>
          </a:prstGeom>
          <a:noFill/>
          <a:ln w="38100" algn="ctr">
            <a:solidFill>
              <a:schemeClr val="accent1">
                <a:alpha val="40000"/>
              </a:schemeClr>
            </a:solidFill>
            <a:round/>
            <a:headEnd/>
            <a:tailEnd/>
          </a:ln>
        </p:spPr>
        <p:txBody>
          <a:bodyPr/>
          <a:lstStyle/>
          <a:p>
            <a:endParaRPr lang="es-ES"/>
          </a:p>
        </p:txBody>
      </p:sp>
      <p:sp>
        <p:nvSpPr>
          <p:cNvPr id="23" name="22 Rectángulo redondeado"/>
          <p:cNvSpPr>
            <a:spLocks noChangeArrowheads="1"/>
          </p:cNvSpPr>
          <p:nvPr/>
        </p:nvSpPr>
        <p:spPr bwMode="auto">
          <a:xfrm>
            <a:off x="3391409" y="1283842"/>
            <a:ext cx="748543" cy="2351202"/>
          </a:xfrm>
          <a:prstGeom prst="roundRect">
            <a:avLst>
              <a:gd name="adj" fmla="val 16667"/>
            </a:avLst>
          </a:prstGeom>
          <a:noFill/>
          <a:ln w="38100" algn="ctr">
            <a:solidFill>
              <a:schemeClr val="accent1">
                <a:alpha val="40000"/>
              </a:schemeClr>
            </a:solidFill>
            <a:round/>
            <a:headEnd/>
            <a:tailEnd/>
          </a:ln>
        </p:spPr>
        <p:txBody>
          <a:bodyPr/>
          <a:lstStyle/>
          <a:p>
            <a:endParaRPr lang="es-ES"/>
          </a:p>
        </p:txBody>
      </p:sp>
      <p:sp>
        <p:nvSpPr>
          <p:cNvPr id="24" name="23 Rectángulo redondeado"/>
          <p:cNvSpPr>
            <a:spLocks noChangeArrowheads="1"/>
          </p:cNvSpPr>
          <p:nvPr/>
        </p:nvSpPr>
        <p:spPr bwMode="auto">
          <a:xfrm>
            <a:off x="7452320" y="1283842"/>
            <a:ext cx="709035" cy="2351202"/>
          </a:xfrm>
          <a:prstGeom prst="roundRect">
            <a:avLst>
              <a:gd name="adj" fmla="val 16667"/>
            </a:avLst>
          </a:prstGeom>
          <a:noFill/>
          <a:ln w="38100" algn="ctr">
            <a:solidFill>
              <a:schemeClr val="accent1">
                <a:alpha val="40000"/>
              </a:schemeClr>
            </a:solidFill>
            <a:round/>
            <a:headEnd/>
            <a:tailEnd/>
          </a:ln>
        </p:spPr>
        <p:txBody>
          <a:bodyPr/>
          <a:lstStyle/>
          <a:p>
            <a:endParaRPr lang="es-ES"/>
          </a:p>
        </p:txBody>
      </p:sp>
      <p:sp>
        <p:nvSpPr>
          <p:cNvPr id="25" name="24 Rectángulo redondeado"/>
          <p:cNvSpPr>
            <a:spLocks noChangeArrowheads="1"/>
          </p:cNvSpPr>
          <p:nvPr/>
        </p:nvSpPr>
        <p:spPr bwMode="auto">
          <a:xfrm>
            <a:off x="7452320" y="4197933"/>
            <a:ext cx="682908" cy="2351202"/>
          </a:xfrm>
          <a:prstGeom prst="roundRect">
            <a:avLst>
              <a:gd name="adj" fmla="val 16667"/>
            </a:avLst>
          </a:prstGeom>
          <a:noFill/>
          <a:ln w="38100" algn="ctr">
            <a:solidFill>
              <a:schemeClr val="accent1">
                <a:alpha val="40000"/>
              </a:schemeClr>
            </a:solidFill>
            <a:round/>
            <a:headEnd/>
            <a:tailEnd/>
          </a:ln>
        </p:spPr>
        <p:txBody>
          <a:bodyPr/>
          <a:lstStyle/>
          <a:p>
            <a:endParaRPr lang="es-ES"/>
          </a:p>
        </p:txBody>
      </p:sp>
    </p:spTree>
    <p:extLst>
      <p:ext uri="{BB962C8B-B14F-4D97-AF65-F5344CB8AC3E}">
        <p14:creationId xmlns:p14="http://schemas.microsoft.com/office/powerpoint/2010/main" val="233704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ox(in)">
                                      <p:cBhvr>
                                        <p:cTn id="10" dur="500"/>
                                        <p:tgtEl>
                                          <p:spTgt spid="11"/>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ox(in)">
                                      <p:cBhvr>
                                        <p:cTn id="13" dur="500"/>
                                        <p:tgtEl>
                                          <p:spTgt spid="12"/>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ox(in)">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xit" presetSubtype="16" fill="hold" grpId="1" nodeType="clickEffect">
                                  <p:stCondLst>
                                    <p:cond delay="0"/>
                                  </p:stCondLst>
                                  <p:childTnLst>
                                    <p:animEffect transition="out" filter="box(in)">
                                      <p:cBhvr>
                                        <p:cTn id="20" dur="500"/>
                                        <p:tgtEl>
                                          <p:spTgt spid="11"/>
                                        </p:tgtEl>
                                      </p:cBhvr>
                                    </p:animEffect>
                                    <p:set>
                                      <p:cBhvr>
                                        <p:cTn id="21" dur="1" fill="hold">
                                          <p:stCondLst>
                                            <p:cond delay="499"/>
                                          </p:stCondLst>
                                        </p:cTn>
                                        <p:tgtEl>
                                          <p:spTgt spid="11"/>
                                        </p:tgtEl>
                                        <p:attrNameLst>
                                          <p:attrName>style.visibility</p:attrName>
                                        </p:attrNameLst>
                                      </p:cBhvr>
                                      <p:to>
                                        <p:strVal val="hidden"/>
                                      </p:to>
                                    </p:set>
                                  </p:childTnLst>
                                </p:cTn>
                              </p:par>
                              <p:par>
                                <p:cTn id="22" presetID="4" presetClass="exit" presetSubtype="16" fill="hold" grpId="1" nodeType="withEffect">
                                  <p:stCondLst>
                                    <p:cond delay="0"/>
                                  </p:stCondLst>
                                  <p:childTnLst>
                                    <p:animEffect transition="out" filter="box(in)">
                                      <p:cBhvr>
                                        <p:cTn id="23" dur="500"/>
                                        <p:tgtEl>
                                          <p:spTgt spid="12"/>
                                        </p:tgtEl>
                                      </p:cBhvr>
                                    </p:animEffect>
                                    <p:set>
                                      <p:cBhvr>
                                        <p:cTn id="24" dur="1" fill="hold">
                                          <p:stCondLst>
                                            <p:cond delay="499"/>
                                          </p:stCondLst>
                                        </p:cTn>
                                        <p:tgtEl>
                                          <p:spTgt spid="12"/>
                                        </p:tgtEl>
                                        <p:attrNameLst>
                                          <p:attrName>style.visibility</p:attrName>
                                        </p:attrNameLst>
                                      </p:cBhvr>
                                      <p:to>
                                        <p:strVal val="hidden"/>
                                      </p:to>
                                    </p:set>
                                  </p:childTnLst>
                                </p:cTn>
                              </p:par>
                              <p:par>
                                <p:cTn id="25" presetID="4" presetClass="exit" presetSubtype="16" fill="hold" grpId="1" nodeType="withEffect">
                                  <p:stCondLst>
                                    <p:cond delay="0"/>
                                  </p:stCondLst>
                                  <p:childTnLst>
                                    <p:animEffect transition="out" filter="box(in)">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par>
                                <p:cTn id="28" presetID="4" presetClass="exit" presetSubtype="16" fill="hold" grpId="1" nodeType="withEffect">
                                  <p:stCondLst>
                                    <p:cond delay="0"/>
                                  </p:stCondLst>
                                  <p:childTnLst>
                                    <p:animEffect transition="out" filter="box(in)">
                                      <p:cBhvr>
                                        <p:cTn id="29" dur="500"/>
                                        <p:tgtEl>
                                          <p:spTgt spid="10"/>
                                        </p:tgtEl>
                                      </p:cBhvr>
                                    </p:animEffect>
                                    <p:set>
                                      <p:cBhvr>
                                        <p:cTn id="30" dur="1" fill="hold">
                                          <p:stCondLst>
                                            <p:cond delay="499"/>
                                          </p:stCondLst>
                                        </p:cTn>
                                        <p:tgtEl>
                                          <p:spTgt spid="10"/>
                                        </p:tgtEl>
                                        <p:attrNameLst>
                                          <p:attrName>style.visibility</p:attrName>
                                        </p:attrNameLst>
                                      </p:cBhvr>
                                      <p:to>
                                        <p:strVal val="hidden"/>
                                      </p:to>
                                    </p:set>
                                  </p:childTnLst>
                                </p:cTn>
                              </p:par>
                              <p:par>
                                <p:cTn id="31" presetID="4" presetClass="entr" presetSubtype="16"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ox(in)">
                                      <p:cBhvr>
                                        <p:cTn id="33" dur="500"/>
                                        <p:tgtEl>
                                          <p:spTgt spid="14"/>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ox(in)">
                                      <p:cBhvr>
                                        <p:cTn id="36" dur="500"/>
                                        <p:tgtEl>
                                          <p:spTgt spid="15"/>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ox(in)">
                                      <p:cBhvr>
                                        <p:cTn id="39" dur="500"/>
                                        <p:tgtEl>
                                          <p:spTgt spid="16"/>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ox(in)">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xit" presetSubtype="16" fill="hold" grpId="1" nodeType="clickEffect">
                                  <p:stCondLst>
                                    <p:cond delay="0"/>
                                  </p:stCondLst>
                                  <p:childTnLst>
                                    <p:animEffect transition="out" filter="box(in)">
                                      <p:cBhvr>
                                        <p:cTn id="46" dur="500"/>
                                        <p:tgtEl>
                                          <p:spTgt spid="15"/>
                                        </p:tgtEl>
                                      </p:cBhvr>
                                    </p:animEffect>
                                    <p:set>
                                      <p:cBhvr>
                                        <p:cTn id="47" dur="1" fill="hold">
                                          <p:stCondLst>
                                            <p:cond delay="499"/>
                                          </p:stCondLst>
                                        </p:cTn>
                                        <p:tgtEl>
                                          <p:spTgt spid="15"/>
                                        </p:tgtEl>
                                        <p:attrNameLst>
                                          <p:attrName>style.visibility</p:attrName>
                                        </p:attrNameLst>
                                      </p:cBhvr>
                                      <p:to>
                                        <p:strVal val="hidden"/>
                                      </p:to>
                                    </p:set>
                                  </p:childTnLst>
                                </p:cTn>
                              </p:par>
                              <p:par>
                                <p:cTn id="48" presetID="4" presetClass="exit" presetSubtype="16" fill="hold" grpId="1" nodeType="withEffect">
                                  <p:stCondLst>
                                    <p:cond delay="0"/>
                                  </p:stCondLst>
                                  <p:childTnLst>
                                    <p:animEffect transition="out" filter="box(in)">
                                      <p:cBhvr>
                                        <p:cTn id="49" dur="500"/>
                                        <p:tgtEl>
                                          <p:spTgt spid="16"/>
                                        </p:tgtEl>
                                      </p:cBhvr>
                                    </p:animEffect>
                                    <p:set>
                                      <p:cBhvr>
                                        <p:cTn id="50" dur="1" fill="hold">
                                          <p:stCondLst>
                                            <p:cond delay="499"/>
                                          </p:stCondLst>
                                        </p:cTn>
                                        <p:tgtEl>
                                          <p:spTgt spid="16"/>
                                        </p:tgtEl>
                                        <p:attrNameLst>
                                          <p:attrName>style.visibility</p:attrName>
                                        </p:attrNameLst>
                                      </p:cBhvr>
                                      <p:to>
                                        <p:strVal val="hidden"/>
                                      </p:to>
                                    </p:set>
                                  </p:childTnLst>
                                </p:cTn>
                              </p:par>
                              <p:par>
                                <p:cTn id="51" presetID="4" presetClass="exit" presetSubtype="16" fill="hold" grpId="1" nodeType="withEffect">
                                  <p:stCondLst>
                                    <p:cond delay="0"/>
                                  </p:stCondLst>
                                  <p:childTnLst>
                                    <p:animEffect transition="out" filter="box(in)">
                                      <p:cBhvr>
                                        <p:cTn id="52" dur="500"/>
                                        <p:tgtEl>
                                          <p:spTgt spid="17"/>
                                        </p:tgtEl>
                                      </p:cBhvr>
                                    </p:animEffect>
                                    <p:set>
                                      <p:cBhvr>
                                        <p:cTn id="53" dur="1" fill="hold">
                                          <p:stCondLst>
                                            <p:cond delay="499"/>
                                          </p:stCondLst>
                                        </p:cTn>
                                        <p:tgtEl>
                                          <p:spTgt spid="17"/>
                                        </p:tgtEl>
                                        <p:attrNameLst>
                                          <p:attrName>style.visibility</p:attrName>
                                        </p:attrNameLst>
                                      </p:cBhvr>
                                      <p:to>
                                        <p:strVal val="hidden"/>
                                      </p:to>
                                    </p:set>
                                  </p:childTnLst>
                                </p:cTn>
                              </p:par>
                              <p:par>
                                <p:cTn id="54" presetID="4" presetClass="exit" presetSubtype="16" fill="hold" grpId="1" nodeType="withEffect">
                                  <p:stCondLst>
                                    <p:cond delay="0"/>
                                  </p:stCondLst>
                                  <p:childTnLst>
                                    <p:animEffect transition="out" filter="box(in)">
                                      <p:cBhvr>
                                        <p:cTn id="55" dur="500"/>
                                        <p:tgtEl>
                                          <p:spTgt spid="14"/>
                                        </p:tgtEl>
                                      </p:cBhvr>
                                    </p:animEffect>
                                    <p:set>
                                      <p:cBhvr>
                                        <p:cTn id="56" dur="1" fill="hold">
                                          <p:stCondLst>
                                            <p:cond delay="499"/>
                                          </p:stCondLst>
                                        </p:cTn>
                                        <p:tgtEl>
                                          <p:spTgt spid="14"/>
                                        </p:tgtEl>
                                        <p:attrNameLst>
                                          <p:attrName>style.visibility</p:attrName>
                                        </p:attrNameLst>
                                      </p:cBhvr>
                                      <p:to>
                                        <p:strVal val="hidden"/>
                                      </p:to>
                                    </p:set>
                                  </p:childTnLst>
                                </p:cTn>
                              </p:par>
                              <p:par>
                                <p:cTn id="57" presetID="4" presetClass="entr" presetSubtype="16"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box(in)">
                                      <p:cBhvr>
                                        <p:cTn id="59" dur="500"/>
                                        <p:tgtEl>
                                          <p:spTgt spid="18"/>
                                        </p:tgtEl>
                                      </p:cBhvr>
                                    </p:animEffect>
                                  </p:childTnLst>
                                </p:cTn>
                              </p:par>
                              <p:par>
                                <p:cTn id="60" presetID="4" presetClass="entr" presetSubtype="16"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box(in)">
                                      <p:cBhvr>
                                        <p:cTn id="62" dur="500"/>
                                        <p:tgtEl>
                                          <p:spTgt spid="19"/>
                                        </p:tgtEl>
                                      </p:cBhvr>
                                    </p:animEffect>
                                  </p:childTnLst>
                                </p:cTn>
                              </p:par>
                              <p:par>
                                <p:cTn id="63" presetID="4" presetClass="entr" presetSubtype="16"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box(in)">
                                      <p:cBhvr>
                                        <p:cTn id="65" dur="500"/>
                                        <p:tgtEl>
                                          <p:spTgt spid="20"/>
                                        </p:tgtEl>
                                      </p:cBhvr>
                                    </p:animEffect>
                                  </p:childTnLst>
                                </p:cTn>
                              </p:par>
                              <p:par>
                                <p:cTn id="66" presetID="4" presetClass="entr" presetSubtype="16" fill="hold" grpId="0"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box(in)">
                                      <p:cBhvr>
                                        <p:cTn id="68" dur="500"/>
                                        <p:tgtEl>
                                          <p:spTgt spid="21"/>
                                        </p:tgtEl>
                                      </p:cBhvr>
                                    </p:animEffect>
                                  </p:childTnLst>
                                </p:cTn>
                              </p:par>
                            </p:childTnLst>
                          </p:cTn>
                        </p:par>
                      </p:childTnLst>
                    </p:cTn>
                  </p:par>
                  <p:par>
                    <p:cTn id="69" fill="hold">
                      <p:stCondLst>
                        <p:cond delay="indefinite"/>
                      </p:stCondLst>
                      <p:childTnLst>
                        <p:par>
                          <p:cTn id="70" fill="hold">
                            <p:stCondLst>
                              <p:cond delay="0"/>
                            </p:stCondLst>
                            <p:childTnLst>
                              <p:par>
                                <p:cTn id="71" presetID="4" presetClass="exit" presetSubtype="16" fill="hold" grpId="1" nodeType="clickEffect">
                                  <p:stCondLst>
                                    <p:cond delay="0"/>
                                  </p:stCondLst>
                                  <p:childTnLst>
                                    <p:animEffect transition="out" filter="box(in)">
                                      <p:cBhvr>
                                        <p:cTn id="72" dur="500"/>
                                        <p:tgtEl>
                                          <p:spTgt spid="19"/>
                                        </p:tgtEl>
                                      </p:cBhvr>
                                    </p:animEffect>
                                    <p:set>
                                      <p:cBhvr>
                                        <p:cTn id="73" dur="1" fill="hold">
                                          <p:stCondLst>
                                            <p:cond delay="499"/>
                                          </p:stCondLst>
                                        </p:cTn>
                                        <p:tgtEl>
                                          <p:spTgt spid="19"/>
                                        </p:tgtEl>
                                        <p:attrNameLst>
                                          <p:attrName>style.visibility</p:attrName>
                                        </p:attrNameLst>
                                      </p:cBhvr>
                                      <p:to>
                                        <p:strVal val="hidden"/>
                                      </p:to>
                                    </p:set>
                                  </p:childTnLst>
                                </p:cTn>
                              </p:par>
                              <p:par>
                                <p:cTn id="74" presetID="4" presetClass="exit" presetSubtype="16" fill="hold" grpId="1" nodeType="withEffect">
                                  <p:stCondLst>
                                    <p:cond delay="0"/>
                                  </p:stCondLst>
                                  <p:childTnLst>
                                    <p:animEffect transition="out" filter="box(in)">
                                      <p:cBhvr>
                                        <p:cTn id="75" dur="500"/>
                                        <p:tgtEl>
                                          <p:spTgt spid="20"/>
                                        </p:tgtEl>
                                      </p:cBhvr>
                                    </p:animEffect>
                                    <p:set>
                                      <p:cBhvr>
                                        <p:cTn id="76" dur="1" fill="hold">
                                          <p:stCondLst>
                                            <p:cond delay="499"/>
                                          </p:stCondLst>
                                        </p:cTn>
                                        <p:tgtEl>
                                          <p:spTgt spid="20"/>
                                        </p:tgtEl>
                                        <p:attrNameLst>
                                          <p:attrName>style.visibility</p:attrName>
                                        </p:attrNameLst>
                                      </p:cBhvr>
                                      <p:to>
                                        <p:strVal val="hidden"/>
                                      </p:to>
                                    </p:set>
                                  </p:childTnLst>
                                </p:cTn>
                              </p:par>
                              <p:par>
                                <p:cTn id="77" presetID="4" presetClass="exit" presetSubtype="16" fill="hold" grpId="1" nodeType="withEffect">
                                  <p:stCondLst>
                                    <p:cond delay="0"/>
                                  </p:stCondLst>
                                  <p:childTnLst>
                                    <p:animEffect transition="out" filter="box(in)">
                                      <p:cBhvr>
                                        <p:cTn id="78" dur="500"/>
                                        <p:tgtEl>
                                          <p:spTgt spid="21"/>
                                        </p:tgtEl>
                                      </p:cBhvr>
                                    </p:animEffect>
                                    <p:set>
                                      <p:cBhvr>
                                        <p:cTn id="79" dur="1" fill="hold">
                                          <p:stCondLst>
                                            <p:cond delay="499"/>
                                          </p:stCondLst>
                                        </p:cTn>
                                        <p:tgtEl>
                                          <p:spTgt spid="21"/>
                                        </p:tgtEl>
                                        <p:attrNameLst>
                                          <p:attrName>style.visibility</p:attrName>
                                        </p:attrNameLst>
                                      </p:cBhvr>
                                      <p:to>
                                        <p:strVal val="hidden"/>
                                      </p:to>
                                    </p:set>
                                  </p:childTnLst>
                                </p:cTn>
                              </p:par>
                              <p:par>
                                <p:cTn id="80" presetID="4" presetClass="exit" presetSubtype="16" fill="hold" grpId="1" nodeType="withEffect">
                                  <p:stCondLst>
                                    <p:cond delay="0"/>
                                  </p:stCondLst>
                                  <p:childTnLst>
                                    <p:animEffect transition="out" filter="box(in)">
                                      <p:cBhvr>
                                        <p:cTn id="81" dur="500"/>
                                        <p:tgtEl>
                                          <p:spTgt spid="18"/>
                                        </p:tgtEl>
                                      </p:cBhvr>
                                    </p:animEffect>
                                    <p:set>
                                      <p:cBhvr>
                                        <p:cTn id="82" dur="1" fill="hold">
                                          <p:stCondLst>
                                            <p:cond delay="499"/>
                                          </p:stCondLst>
                                        </p:cTn>
                                        <p:tgtEl>
                                          <p:spTgt spid="18"/>
                                        </p:tgtEl>
                                        <p:attrNameLst>
                                          <p:attrName>style.visibility</p:attrName>
                                        </p:attrNameLst>
                                      </p:cBhvr>
                                      <p:to>
                                        <p:strVal val="hidden"/>
                                      </p:to>
                                    </p:set>
                                  </p:childTnLst>
                                </p:cTn>
                              </p:par>
                              <p:par>
                                <p:cTn id="83" presetID="4" presetClass="entr" presetSubtype="16" fill="hold" grpId="0" nodeType="with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box(in)">
                                      <p:cBhvr>
                                        <p:cTn id="85" dur="500"/>
                                        <p:tgtEl>
                                          <p:spTgt spid="22"/>
                                        </p:tgtEl>
                                      </p:cBhvr>
                                    </p:animEffect>
                                  </p:childTnLst>
                                </p:cTn>
                              </p:par>
                              <p:par>
                                <p:cTn id="86" presetID="4" presetClass="entr" presetSubtype="16"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box(in)">
                                      <p:cBhvr>
                                        <p:cTn id="88" dur="500"/>
                                        <p:tgtEl>
                                          <p:spTgt spid="23"/>
                                        </p:tgtEl>
                                      </p:cBhvr>
                                    </p:animEffect>
                                  </p:childTnLst>
                                </p:cTn>
                              </p:par>
                              <p:par>
                                <p:cTn id="89" presetID="4" presetClass="entr" presetSubtype="16" fill="hold" grpId="0" nodeType="with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box(in)">
                                      <p:cBhvr>
                                        <p:cTn id="91" dur="500"/>
                                        <p:tgtEl>
                                          <p:spTgt spid="24"/>
                                        </p:tgtEl>
                                      </p:cBhvr>
                                    </p:animEffect>
                                  </p:childTnLst>
                                </p:cTn>
                              </p:par>
                              <p:par>
                                <p:cTn id="92" presetID="4" presetClass="entr" presetSubtype="16" fill="hold" grpId="0" nodeType="with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box(in)">
                                      <p:cBhvr>
                                        <p:cTn id="94" dur="500"/>
                                        <p:tgtEl>
                                          <p:spTgt spid="25"/>
                                        </p:tgtEl>
                                      </p:cBhvr>
                                    </p:animEffect>
                                  </p:childTnLst>
                                </p:cTn>
                              </p:par>
                            </p:childTnLst>
                          </p:cTn>
                        </p:par>
                      </p:childTnLst>
                    </p:cTn>
                  </p:par>
                  <p:par>
                    <p:cTn id="95" fill="hold">
                      <p:stCondLst>
                        <p:cond delay="indefinite"/>
                      </p:stCondLst>
                      <p:childTnLst>
                        <p:par>
                          <p:cTn id="96" fill="hold">
                            <p:stCondLst>
                              <p:cond delay="0"/>
                            </p:stCondLst>
                            <p:childTnLst>
                              <p:par>
                                <p:cTn id="97" presetID="4" presetClass="exit" presetSubtype="16" fill="hold" grpId="1" nodeType="clickEffect">
                                  <p:stCondLst>
                                    <p:cond delay="0"/>
                                  </p:stCondLst>
                                  <p:childTnLst>
                                    <p:animEffect transition="out" filter="box(in)">
                                      <p:cBhvr>
                                        <p:cTn id="98" dur="500"/>
                                        <p:tgtEl>
                                          <p:spTgt spid="23"/>
                                        </p:tgtEl>
                                      </p:cBhvr>
                                    </p:animEffect>
                                    <p:set>
                                      <p:cBhvr>
                                        <p:cTn id="99" dur="1" fill="hold">
                                          <p:stCondLst>
                                            <p:cond delay="499"/>
                                          </p:stCondLst>
                                        </p:cTn>
                                        <p:tgtEl>
                                          <p:spTgt spid="23"/>
                                        </p:tgtEl>
                                        <p:attrNameLst>
                                          <p:attrName>style.visibility</p:attrName>
                                        </p:attrNameLst>
                                      </p:cBhvr>
                                      <p:to>
                                        <p:strVal val="hidden"/>
                                      </p:to>
                                    </p:set>
                                  </p:childTnLst>
                                </p:cTn>
                              </p:par>
                              <p:par>
                                <p:cTn id="100" presetID="4" presetClass="exit" presetSubtype="16" fill="hold" grpId="1" nodeType="withEffect">
                                  <p:stCondLst>
                                    <p:cond delay="0"/>
                                  </p:stCondLst>
                                  <p:childTnLst>
                                    <p:animEffect transition="out" filter="box(in)">
                                      <p:cBhvr>
                                        <p:cTn id="101" dur="500"/>
                                        <p:tgtEl>
                                          <p:spTgt spid="24"/>
                                        </p:tgtEl>
                                      </p:cBhvr>
                                    </p:animEffect>
                                    <p:set>
                                      <p:cBhvr>
                                        <p:cTn id="102" dur="1" fill="hold">
                                          <p:stCondLst>
                                            <p:cond delay="499"/>
                                          </p:stCondLst>
                                        </p:cTn>
                                        <p:tgtEl>
                                          <p:spTgt spid="24"/>
                                        </p:tgtEl>
                                        <p:attrNameLst>
                                          <p:attrName>style.visibility</p:attrName>
                                        </p:attrNameLst>
                                      </p:cBhvr>
                                      <p:to>
                                        <p:strVal val="hidden"/>
                                      </p:to>
                                    </p:set>
                                  </p:childTnLst>
                                </p:cTn>
                              </p:par>
                              <p:par>
                                <p:cTn id="103" presetID="4" presetClass="exit" presetSubtype="16" fill="hold" grpId="1" nodeType="withEffect">
                                  <p:stCondLst>
                                    <p:cond delay="0"/>
                                  </p:stCondLst>
                                  <p:childTnLst>
                                    <p:animEffect transition="out" filter="box(in)">
                                      <p:cBhvr>
                                        <p:cTn id="104" dur="500"/>
                                        <p:tgtEl>
                                          <p:spTgt spid="25"/>
                                        </p:tgtEl>
                                      </p:cBhvr>
                                    </p:animEffect>
                                    <p:set>
                                      <p:cBhvr>
                                        <p:cTn id="105" dur="1" fill="hold">
                                          <p:stCondLst>
                                            <p:cond delay="499"/>
                                          </p:stCondLst>
                                        </p:cTn>
                                        <p:tgtEl>
                                          <p:spTgt spid="25"/>
                                        </p:tgtEl>
                                        <p:attrNameLst>
                                          <p:attrName>style.visibility</p:attrName>
                                        </p:attrNameLst>
                                      </p:cBhvr>
                                      <p:to>
                                        <p:strVal val="hidden"/>
                                      </p:to>
                                    </p:set>
                                  </p:childTnLst>
                                </p:cTn>
                              </p:par>
                              <p:par>
                                <p:cTn id="106" presetID="4" presetClass="exit" presetSubtype="16" fill="hold" grpId="1" nodeType="withEffect">
                                  <p:stCondLst>
                                    <p:cond delay="0"/>
                                  </p:stCondLst>
                                  <p:childTnLst>
                                    <p:animEffect transition="out" filter="box(in)">
                                      <p:cBhvr>
                                        <p:cTn id="107" dur="500"/>
                                        <p:tgtEl>
                                          <p:spTgt spid="22"/>
                                        </p:tgtEl>
                                      </p:cBhvr>
                                    </p:animEffect>
                                    <p:set>
                                      <p:cBhvr>
                                        <p:cTn id="108"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3200" dirty="0" err="1" smtClean="0"/>
              <a:t>Helicopter</a:t>
            </a:r>
            <a:r>
              <a:rPr lang="es-ES" sz="3200" dirty="0" smtClean="0"/>
              <a:t> TD Control </a:t>
            </a:r>
            <a:r>
              <a:rPr lang="es-ES" sz="3200" dirty="0" err="1" smtClean="0"/>
              <a:t>Simulations</a:t>
            </a:r>
            <a:r>
              <a:rPr lang="es-ES" sz="3200" dirty="0" smtClean="0"/>
              <a:t> - I</a:t>
            </a:r>
            <a:endParaRPr lang="es-ES" sz="3200" dirty="0"/>
          </a:p>
        </p:txBody>
      </p:sp>
      <p:sp>
        <p:nvSpPr>
          <p:cNvPr id="3" name="2 Marcador de contenido"/>
          <p:cNvSpPr>
            <a:spLocks noGrp="1"/>
          </p:cNvSpPr>
          <p:nvPr>
            <p:ph idx="1"/>
          </p:nvPr>
        </p:nvSpPr>
        <p:spPr/>
        <p:txBody>
          <a:bodyPr/>
          <a:lstStyle/>
          <a:p>
            <a:endParaRPr lang="es-ES"/>
          </a:p>
        </p:txBody>
      </p:sp>
      <p:sp>
        <p:nvSpPr>
          <p:cNvPr id="4" name="3 Marcador de número de diapositiva"/>
          <p:cNvSpPr>
            <a:spLocks noGrp="1"/>
          </p:cNvSpPr>
          <p:nvPr>
            <p:ph type="sldNum" sz="quarter" idx="4294967295"/>
          </p:nvPr>
        </p:nvSpPr>
        <p:spPr>
          <a:xfrm>
            <a:off x="7042150" y="6243638"/>
            <a:ext cx="1905000" cy="457200"/>
          </a:xfrm>
          <a:prstGeom prst="rect">
            <a:avLst/>
          </a:prstGeom>
        </p:spPr>
        <p:txBody>
          <a:bodyPr/>
          <a:lstStyle/>
          <a:p>
            <a:pPr>
              <a:defRPr/>
            </a:pPr>
            <a:fld id="{8395C71D-A1E9-4C6C-95BC-D65559E1623D}" type="slidenum">
              <a:rPr lang="es-ES" smtClean="0"/>
              <a:pPr>
                <a:defRPr/>
              </a:pPr>
              <a:t>78</a:t>
            </a:fld>
            <a:endParaRPr lang="es-ES"/>
          </a:p>
        </p:txBody>
      </p:sp>
      <p:pic>
        <p:nvPicPr>
          <p:cNvPr id="136194" name="Picture 2"/>
          <p:cNvPicPr>
            <a:picLocks noChangeAspect="1" noChangeArrowheads="1"/>
          </p:cNvPicPr>
          <p:nvPr/>
        </p:nvPicPr>
        <p:blipFill>
          <a:blip r:embed="rId2" cstate="print"/>
          <a:srcRect/>
          <a:stretch>
            <a:fillRect/>
          </a:stretch>
        </p:blipFill>
        <p:spPr bwMode="auto">
          <a:xfrm>
            <a:off x="711738" y="3884620"/>
            <a:ext cx="3500222" cy="2928756"/>
          </a:xfrm>
          <a:prstGeom prst="rect">
            <a:avLst/>
          </a:prstGeom>
          <a:noFill/>
          <a:ln w="9525">
            <a:noFill/>
            <a:miter lim="800000"/>
            <a:headEnd/>
            <a:tailEnd/>
          </a:ln>
        </p:spPr>
      </p:pic>
      <p:pic>
        <p:nvPicPr>
          <p:cNvPr id="136195" name="Picture 3"/>
          <p:cNvPicPr>
            <a:picLocks noChangeAspect="1" noChangeArrowheads="1"/>
          </p:cNvPicPr>
          <p:nvPr/>
        </p:nvPicPr>
        <p:blipFill>
          <a:blip r:embed="rId3" cstate="print"/>
          <a:srcRect/>
          <a:stretch>
            <a:fillRect/>
          </a:stretch>
        </p:blipFill>
        <p:spPr bwMode="auto">
          <a:xfrm>
            <a:off x="4627222" y="3913170"/>
            <a:ext cx="3689194" cy="2900206"/>
          </a:xfrm>
          <a:prstGeom prst="rect">
            <a:avLst/>
          </a:prstGeom>
          <a:noFill/>
          <a:ln w="9525">
            <a:noFill/>
            <a:miter lim="800000"/>
            <a:headEnd/>
            <a:tailEnd/>
          </a:ln>
        </p:spPr>
      </p:pic>
      <p:pic>
        <p:nvPicPr>
          <p:cNvPr id="136196" name="Picture 4"/>
          <p:cNvPicPr>
            <a:picLocks noChangeAspect="1" noChangeArrowheads="1"/>
          </p:cNvPicPr>
          <p:nvPr/>
        </p:nvPicPr>
        <p:blipFill>
          <a:blip r:embed="rId4" cstate="print"/>
          <a:srcRect/>
          <a:stretch>
            <a:fillRect/>
          </a:stretch>
        </p:blipFill>
        <p:spPr bwMode="auto">
          <a:xfrm>
            <a:off x="755576" y="978512"/>
            <a:ext cx="3518096" cy="2882536"/>
          </a:xfrm>
          <a:prstGeom prst="rect">
            <a:avLst/>
          </a:prstGeom>
          <a:noFill/>
          <a:ln w="9525">
            <a:noFill/>
            <a:miter lim="800000"/>
            <a:headEnd/>
            <a:tailEnd/>
          </a:ln>
        </p:spPr>
      </p:pic>
      <p:pic>
        <p:nvPicPr>
          <p:cNvPr id="136197" name="Picture 5"/>
          <p:cNvPicPr>
            <a:picLocks noChangeAspect="1" noChangeArrowheads="1"/>
          </p:cNvPicPr>
          <p:nvPr/>
        </p:nvPicPr>
        <p:blipFill>
          <a:blip r:embed="rId5" cstate="print"/>
          <a:srcRect/>
          <a:stretch>
            <a:fillRect/>
          </a:stretch>
        </p:blipFill>
        <p:spPr bwMode="auto">
          <a:xfrm>
            <a:off x="4770242" y="836712"/>
            <a:ext cx="3618182" cy="2927574"/>
          </a:xfrm>
          <a:prstGeom prst="rect">
            <a:avLst/>
          </a:prstGeom>
          <a:noFill/>
          <a:ln w="9525">
            <a:noFill/>
            <a:miter lim="800000"/>
            <a:headEnd/>
            <a:tailEnd/>
          </a:ln>
        </p:spPr>
      </p:pic>
    </p:spTree>
    <p:extLst>
      <p:ext uri="{BB962C8B-B14F-4D97-AF65-F5344CB8AC3E}">
        <p14:creationId xmlns:p14="http://schemas.microsoft.com/office/powerpoint/2010/main" val="2856655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lstStyle/>
          <a:p>
            <a:endParaRPr lang="en-US"/>
          </a:p>
        </p:txBody>
      </p:sp>
      <p:sp>
        <p:nvSpPr>
          <p:cNvPr id="4" name="Marcador de número de diapositiva 3"/>
          <p:cNvSpPr>
            <a:spLocks noGrp="1"/>
          </p:cNvSpPr>
          <p:nvPr>
            <p:ph type="sldNum" sz="quarter" idx="10"/>
          </p:nvPr>
        </p:nvSpPr>
        <p:spPr/>
        <p:txBody>
          <a:bodyPr/>
          <a:lstStyle/>
          <a:p>
            <a:pPr>
              <a:defRPr/>
            </a:pPr>
            <a:fld id="{14FB0ADE-CE75-4560-A2F8-849894C8BC96}" type="slidenum">
              <a:rPr lang="es-ES" smtClean="0"/>
              <a:pPr>
                <a:defRPr/>
              </a:pPr>
              <a:t>79</a:t>
            </a:fld>
            <a:endParaRPr lang="es-ES"/>
          </a:p>
        </p:txBody>
      </p:sp>
      <p:pic>
        <p:nvPicPr>
          <p:cNvPr id="6" name="Imagen 5"/>
          <p:cNvPicPr>
            <a:picLocks noChangeAspect="1"/>
          </p:cNvPicPr>
          <p:nvPr/>
        </p:nvPicPr>
        <p:blipFill>
          <a:blip r:embed="rId2"/>
          <a:stretch>
            <a:fillRect/>
          </a:stretch>
        </p:blipFill>
        <p:spPr>
          <a:xfrm>
            <a:off x="1159362" y="1039000"/>
            <a:ext cx="6825274" cy="5126304"/>
          </a:xfrm>
          <a:prstGeom prst="rect">
            <a:avLst/>
          </a:prstGeom>
        </p:spPr>
      </p:pic>
    </p:spTree>
    <p:extLst>
      <p:ext uri="{BB962C8B-B14F-4D97-AF65-F5344CB8AC3E}">
        <p14:creationId xmlns:p14="http://schemas.microsoft.com/office/powerpoint/2010/main" val="11182106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6 Marcador de número de diapositiva"/>
          <p:cNvSpPr>
            <a:spLocks noGrp="1"/>
          </p:cNvSpPr>
          <p:nvPr>
            <p:ph type="sldNum" sz="quarter" idx="4294967295"/>
          </p:nvPr>
        </p:nvSpPr>
        <p:spPr>
          <a:xfrm>
            <a:off x="7042150" y="6243638"/>
            <a:ext cx="1905000" cy="457200"/>
          </a:xfrm>
          <a:prstGeom prst="rect">
            <a:avLst/>
          </a:prstGeom>
          <a:noFill/>
        </p:spPr>
        <p:txBody>
          <a:bodyPr/>
          <a:lstStyle/>
          <a:p>
            <a:fld id="{ABA039F5-A062-4405-9704-75EC3C38160D}" type="slidenum">
              <a:rPr lang="es-ES"/>
              <a:pPr/>
              <a:t>8</a:t>
            </a:fld>
            <a:endParaRPr lang="es-ES"/>
          </a:p>
        </p:txBody>
      </p:sp>
      <p:sp>
        <p:nvSpPr>
          <p:cNvPr id="7172" name="Rectangle 2"/>
          <p:cNvSpPr>
            <a:spLocks noGrp="1" noChangeArrowheads="1"/>
          </p:cNvSpPr>
          <p:nvPr>
            <p:ph type="title"/>
          </p:nvPr>
        </p:nvSpPr>
        <p:spPr/>
        <p:txBody>
          <a:bodyPr/>
          <a:lstStyle/>
          <a:p>
            <a:pPr eaLnBrk="1" hangingPunct="1"/>
            <a:r>
              <a:rPr lang="en-US" sz="3600" dirty="0" smtClean="0"/>
              <a:t>Proposed Problems</a:t>
            </a:r>
          </a:p>
        </p:txBody>
      </p:sp>
      <p:sp>
        <p:nvSpPr>
          <p:cNvPr id="7173" name="Rectangle 3"/>
          <p:cNvSpPr>
            <a:spLocks noGrp="1" noChangeArrowheads="1"/>
          </p:cNvSpPr>
          <p:nvPr>
            <p:ph type="body" sz="half" idx="1"/>
          </p:nvPr>
        </p:nvSpPr>
        <p:spPr>
          <a:xfrm>
            <a:off x="179388" y="1052512"/>
            <a:ext cx="8497887" cy="5328815"/>
          </a:xfrm>
        </p:spPr>
        <p:txBody>
          <a:bodyPr/>
          <a:lstStyle/>
          <a:p>
            <a:pPr eaLnBrk="1" hangingPunct="1">
              <a:lnSpc>
                <a:spcPct val="80000"/>
              </a:lnSpc>
            </a:pPr>
            <a:r>
              <a:rPr lang="en-US" sz="2400" dirty="0" smtClean="0"/>
              <a:t>Problem </a:t>
            </a:r>
            <a:r>
              <a:rPr lang="en-US" sz="2400" dirty="0"/>
              <a:t>1</a:t>
            </a:r>
          </a:p>
          <a:p>
            <a:pPr lvl="1" eaLnBrk="1" hangingPunct="1">
              <a:lnSpc>
                <a:spcPct val="80000"/>
              </a:lnSpc>
            </a:pPr>
            <a:r>
              <a:rPr lang="en-US" sz="2000" dirty="0" err="1" smtClean="0"/>
              <a:t>Underactuated</a:t>
            </a:r>
            <a:r>
              <a:rPr lang="en-US" sz="2000" dirty="0" smtClean="0"/>
              <a:t> Test Bench Problem </a:t>
            </a:r>
            <a:endParaRPr lang="en-US" sz="2000" dirty="0"/>
          </a:p>
          <a:p>
            <a:pPr eaLnBrk="1" hangingPunct="1">
              <a:lnSpc>
                <a:spcPct val="80000"/>
              </a:lnSpc>
            </a:pPr>
            <a:r>
              <a:rPr lang="en-US" sz="2400" dirty="0" smtClean="0"/>
              <a:t>Problem 2</a:t>
            </a:r>
          </a:p>
          <a:p>
            <a:pPr lvl="1" eaLnBrk="1" hangingPunct="1">
              <a:lnSpc>
                <a:spcPct val="80000"/>
              </a:lnSpc>
            </a:pPr>
            <a:r>
              <a:rPr lang="en-US" sz="2000" dirty="0" smtClean="0"/>
              <a:t>Regulate the vertical displacement of a helicopter model on a platform </a:t>
            </a:r>
            <a:r>
              <a:rPr lang="en-US" sz="2000" dirty="0" smtClean="0">
                <a:sym typeface="Symbol"/>
              </a:rPr>
              <a:t></a:t>
            </a:r>
            <a:r>
              <a:rPr lang="en-US" sz="2000" dirty="0" smtClean="0"/>
              <a:t> desired final altitude. </a:t>
            </a:r>
          </a:p>
          <a:p>
            <a:pPr lvl="1" eaLnBrk="1" hangingPunct="1">
              <a:lnSpc>
                <a:spcPct val="80000"/>
              </a:lnSpc>
            </a:pPr>
            <a:r>
              <a:rPr lang="en-US" sz="2000" dirty="0" err="1" smtClean="0"/>
              <a:t>Underactuated</a:t>
            </a:r>
            <a:r>
              <a:rPr lang="en-US" sz="2000" dirty="0" smtClean="0"/>
              <a:t> control signals: </a:t>
            </a:r>
          </a:p>
          <a:p>
            <a:pPr lvl="2" eaLnBrk="1" hangingPunct="1">
              <a:lnSpc>
                <a:spcPct val="80000"/>
              </a:lnSpc>
            </a:pPr>
            <a:r>
              <a:rPr lang="en-US" sz="1600" dirty="0" smtClean="0"/>
              <a:t>collective pitch angle</a:t>
            </a:r>
          </a:p>
          <a:p>
            <a:pPr lvl="2" eaLnBrk="1" hangingPunct="1">
              <a:lnSpc>
                <a:spcPct val="80000"/>
              </a:lnSpc>
            </a:pPr>
            <a:r>
              <a:rPr lang="en-US" sz="1600" dirty="0" smtClean="0"/>
              <a:t>blade angular velocity</a:t>
            </a:r>
            <a:endParaRPr lang="en-US" sz="1600" dirty="0"/>
          </a:p>
          <a:p>
            <a:pPr eaLnBrk="1" hangingPunct="1">
              <a:lnSpc>
                <a:spcPct val="80000"/>
              </a:lnSpc>
            </a:pPr>
            <a:r>
              <a:rPr lang="es-ES" sz="2400" dirty="0" err="1" smtClean="0"/>
              <a:t>Problem</a:t>
            </a:r>
            <a:r>
              <a:rPr lang="es-ES" sz="2400" dirty="0" smtClean="0"/>
              <a:t> 3-4</a:t>
            </a:r>
          </a:p>
          <a:p>
            <a:pPr lvl="1" eaLnBrk="1" hangingPunct="1">
              <a:lnSpc>
                <a:spcPct val="80000"/>
              </a:lnSpc>
            </a:pPr>
            <a:r>
              <a:rPr lang="en-US" sz="2000" dirty="0"/>
              <a:t>Control of UAV in the </a:t>
            </a:r>
            <a:r>
              <a:rPr lang="en-US" sz="2000" dirty="0" smtClean="0"/>
              <a:t>longitudinal </a:t>
            </a:r>
            <a:r>
              <a:rPr lang="en-US" sz="2000" dirty="0"/>
              <a:t>plane (longitudinal dynamics</a:t>
            </a:r>
            <a:r>
              <a:rPr lang="en-US" sz="2000" dirty="0" smtClean="0"/>
              <a:t>):</a:t>
            </a:r>
          </a:p>
          <a:p>
            <a:pPr lvl="2" eaLnBrk="1" hangingPunct="1">
              <a:lnSpc>
                <a:spcPct val="80000"/>
              </a:lnSpc>
            </a:pPr>
            <a:r>
              <a:rPr lang="en-US" sz="1600" dirty="0"/>
              <a:t>Control problem</a:t>
            </a:r>
            <a:r>
              <a:rPr lang="en-US" sz="1600" i="1" dirty="0"/>
              <a:t>→ </a:t>
            </a:r>
            <a:r>
              <a:rPr lang="en-US" sz="1600" dirty="0"/>
              <a:t>difficult to approach due to </a:t>
            </a:r>
            <a:r>
              <a:rPr lang="en-US" sz="1600" dirty="0" smtClean="0"/>
              <a:t>nonlinearities</a:t>
            </a:r>
          </a:p>
          <a:p>
            <a:pPr lvl="2" eaLnBrk="1" hangingPunct="1">
              <a:lnSpc>
                <a:spcPct val="80000"/>
              </a:lnSpc>
            </a:pPr>
            <a:r>
              <a:rPr lang="en-US" sz="1600" dirty="0"/>
              <a:t>Under-actuated model</a:t>
            </a:r>
            <a:r>
              <a:rPr lang="en-US" sz="1600" dirty="0" smtClean="0"/>
              <a:t>:</a:t>
            </a:r>
          </a:p>
          <a:p>
            <a:pPr lvl="3" eaLnBrk="1" hangingPunct="1">
              <a:lnSpc>
                <a:spcPct val="80000"/>
              </a:lnSpc>
            </a:pPr>
            <a:r>
              <a:rPr lang="en-US" sz="1200" dirty="0" smtClean="0"/>
              <a:t>Elevator deflection </a:t>
            </a:r>
            <a:r>
              <a:rPr lang="en-US" sz="1200" dirty="0"/>
              <a:t>- </a:t>
            </a:r>
            <a:r>
              <a:rPr lang="el-GR" sz="1200" i="1" dirty="0" smtClean="0"/>
              <a:t>δ</a:t>
            </a:r>
            <a:r>
              <a:rPr lang="en-US" sz="1200" i="1" dirty="0"/>
              <a:t>e</a:t>
            </a:r>
            <a:r>
              <a:rPr lang="en-US" sz="1200" dirty="0" smtClean="0"/>
              <a:t> &amp; Thrust deflection – </a:t>
            </a:r>
            <a:r>
              <a:rPr lang="el-GR" sz="1200" i="1" dirty="0" smtClean="0"/>
              <a:t>δ</a:t>
            </a:r>
            <a:r>
              <a:rPr lang="en-US" sz="1200" i="1" dirty="0" smtClean="0"/>
              <a:t>T</a:t>
            </a:r>
            <a:endParaRPr lang="en-US" sz="1200" dirty="0"/>
          </a:p>
          <a:p>
            <a:pPr lvl="1" eaLnBrk="1" hangingPunct="1">
              <a:lnSpc>
                <a:spcPct val="80000"/>
              </a:lnSpc>
            </a:pPr>
            <a:r>
              <a:rPr lang="en-US" sz="2000" dirty="0" smtClean="0"/>
              <a:t>Control </a:t>
            </a:r>
            <a:r>
              <a:rPr lang="en-US" sz="2000" dirty="0"/>
              <a:t>of UAV in the vertical plane (</a:t>
            </a:r>
            <a:r>
              <a:rPr lang="en-US" sz="2000" dirty="0" smtClean="0"/>
              <a:t>lateral-directional </a:t>
            </a:r>
            <a:r>
              <a:rPr lang="en-US" sz="2000" dirty="0"/>
              <a:t>dynamics):</a:t>
            </a:r>
          </a:p>
          <a:p>
            <a:pPr lvl="2" eaLnBrk="1" hangingPunct="1">
              <a:lnSpc>
                <a:spcPct val="80000"/>
              </a:lnSpc>
            </a:pPr>
            <a:r>
              <a:rPr lang="en-US" sz="1600" dirty="0"/>
              <a:t>Control problem</a:t>
            </a:r>
            <a:r>
              <a:rPr lang="en-US" sz="1600" i="1" dirty="0"/>
              <a:t>→ </a:t>
            </a:r>
            <a:r>
              <a:rPr lang="en-US" sz="1600" dirty="0"/>
              <a:t>difficult to approach due to nonlinearities</a:t>
            </a:r>
          </a:p>
          <a:p>
            <a:pPr lvl="2" eaLnBrk="1" hangingPunct="1">
              <a:lnSpc>
                <a:spcPct val="80000"/>
              </a:lnSpc>
            </a:pPr>
            <a:r>
              <a:rPr lang="en-US" sz="1600" dirty="0"/>
              <a:t>Under-actuated model:</a:t>
            </a:r>
          </a:p>
          <a:p>
            <a:pPr lvl="3" eaLnBrk="1" hangingPunct="1">
              <a:lnSpc>
                <a:spcPct val="80000"/>
              </a:lnSpc>
            </a:pPr>
            <a:r>
              <a:rPr lang="en-US" sz="1200" dirty="0"/>
              <a:t>Rudder deflection - </a:t>
            </a:r>
            <a:r>
              <a:rPr lang="el-GR" sz="1200" i="1" dirty="0"/>
              <a:t>δ</a:t>
            </a:r>
            <a:r>
              <a:rPr lang="en-US" sz="1200" i="1" dirty="0"/>
              <a:t>r </a:t>
            </a:r>
            <a:r>
              <a:rPr lang="en-US" sz="1200" dirty="0"/>
              <a:t> &amp; Aileron deflection – </a:t>
            </a:r>
            <a:r>
              <a:rPr lang="el-GR" sz="1200" i="1" dirty="0" smtClean="0"/>
              <a:t>δ</a:t>
            </a:r>
            <a:r>
              <a:rPr lang="en-US" sz="1200" i="1" dirty="0" smtClean="0"/>
              <a:t>a</a:t>
            </a:r>
          </a:p>
        </p:txBody>
      </p:sp>
    </p:spTree>
    <p:extLst>
      <p:ext uri="{BB962C8B-B14F-4D97-AF65-F5344CB8AC3E}">
        <p14:creationId xmlns:p14="http://schemas.microsoft.com/office/powerpoint/2010/main" val="3961368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3">
                                            <p:txEl>
                                              <p:pRg st="0" end="0"/>
                                            </p:txEl>
                                          </p:spTgt>
                                        </p:tgtEl>
                                        <p:attrNameLst>
                                          <p:attrName>style.visibility</p:attrName>
                                        </p:attrNameLst>
                                      </p:cBhvr>
                                      <p:to>
                                        <p:strVal val="visible"/>
                                      </p:to>
                                    </p:set>
                                    <p:anim calcmode="lin" valueType="num">
                                      <p:cBhvr additive="base">
                                        <p:cTn id="7" dur="500" fill="hold"/>
                                        <p:tgtEl>
                                          <p:spTgt spid="717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17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173">
                                            <p:txEl>
                                              <p:pRg st="1" end="1"/>
                                            </p:txEl>
                                          </p:spTgt>
                                        </p:tgtEl>
                                        <p:attrNameLst>
                                          <p:attrName>style.visibility</p:attrName>
                                        </p:attrNameLst>
                                      </p:cBhvr>
                                      <p:to>
                                        <p:strVal val="visible"/>
                                      </p:to>
                                    </p:set>
                                    <p:anim calcmode="lin" valueType="num">
                                      <p:cBhvr additive="base">
                                        <p:cTn id="11" dur="500" fill="hold"/>
                                        <p:tgtEl>
                                          <p:spTgt spid="717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717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7173">
                                            <p:txEl>
                                              <p:pRg st="2" end="2"/>
                                            </p:txEl>
                                          </p:spTgt>
                                        </p:tgtEl>
                                        <p:attrNameLst>
                                          <p:attrName>style.visibility</p:attrName>
                                        </p:attrNameLst>
                                      </p:cBhvr>
                                      <p:to>
                                        <p:strVal val="visible"/>
                                      </p:to>
                                    </p:set>
                                    <p:anim calcmode="lin" valueType="num">
                                      <p:cBhvr additive="base">
                                        <p:cTn id="17" dur="500" fill="hold"/>
                                        <p:tgtEl>
                                          <p:spTgt spid="717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717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7173">
                                            <p:txEl>
                                              <p:pRg st="3" end="3"/>
                                            </p:txEl>
                                          </p:spTgt>
                                        </p:tgtEl>
                                        <p:attrNameLst>
                                          <p:attrName>style.visibility</p:attrName>
                                        </p:attrNameLst>
                                      </p:cBhvr>
                                      <p:to>
                                        <p:strVal val="visible"/>
                                      </p:to>
                                    </p:set>
                                    <p:anim calcmode="lin" valueType="num">
                                      <p:cBhvr additive="base">
                                        <p:cTn id="23" dur="500" fill="hold"/>
                                        <p:tgtEl>
                                          <p:spTgt spid="7173">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717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7173">
                                            <p:txEl>
                                              <p:pRg st="4" end="4"/>
                                            </p:txEl>
                                          </p:spTgt>
                                        </p:tgtEl>
                                        <p:attrNameLst>
                                          <p:attrName>style.visibility</p:attrName>
                                        </p:attrNameLst>
                                      </p:cBhvr>
                                      <p:to>
                                        <p:strVal val="visible"/>
                                      </p:to>
                                    </p:set>
                                    <p:anim calcmode="lin" valueType="num">
                                      <p:cBhvr additive="base">
                                        <p:cTn id="29" dur="500" fill="hold"/>
                                        <p:tgtEl>
                                          <p:spTgt spid="7173">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717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7173">
                                            <p:txEl>
                                              <p:pRg st="5" end="5"/>
                                            </p:txEl>
                                          </p:spTgt>
                                        </p:tgtEl>
                                        <p:attrNameLst>
                                          <p:attrName>style.visibility</p:attrName>
                                        </p:attrNameLst>
                                      </p:cBhvr>
                                      <p:to>
                                        <p:strVal val="visible"/>
                                      </p:to>
                                    </p:set>
                                    <p:anim calcmode="lin" valueType="num">
                                      <p:cBhvr additive="base">
                                        <p:cTn id="35" dur="500" fill="hold"/>
                                        <p:tgtEl>
                                          <p:spTgt spid="7173">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717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7173">
                                            <p:txEl>
                                              <p:pRg st="6" end="6"/>
                                            </p:txEl>
                                          </p:spTgt>
                                        </p:tgtEl>
                                        <p:attrNameLst>
                                          <p:attrName>style.visibility</p:attrName>
                                        </p:attrNameLst>
                                      </p:cBhvr>
                                      <p:to>
                                        <p:strVal val="visible"/>
                                      </p:to>
                                    </p:set>
                                    <p:anim calcmode="lin" valueType="num">
                                      <p:cBhvr additive="base">
                                        <p:cTn id="41" dur="500" fill="hold"/>
                                        <p:tgtEl>
                                          <p:spTgt spid="7173">
                                            <p:txEl>
                                              <p:pRg st="6" end="6"/>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717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7173">
                                            <p:txEl>
                                              <p:pRg st="7" end="7"/>
                                            </p:txEl>
                                          </p:spTgt>
                                        </p:tgtEl>
                                        <p:attrNameLst>
                                          <p:attrName>style.visibility</p:attrName>
                                        </p:attrNameLst>
                                      </p:cBhvr>
                                      <p:to>
                                        <p:strVal val="visible"/>
                                      </p:to>
                                    </p:set>
                                    <p:anim calcmode="lin" valueType="num">
                                      <p:cBhvr additive="base">
                                        <p:cTn id="47" dur="500" fill="hold"/>
                                        <p:tgtEl>
                                          <p:spTgt spid="7173">
                                            <p:txEl>
                                              <p:pRg st="7" end="7"/>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7173">
                                            <p:txEl>
                                              <p:pRg st="7" end="7"/>
                                            </p:txEl>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7173">
                                            <p:txEl>
                                              <p:pRg st="8" end="8"/>
                                            </p:txEl>
                                          </p:spTgt>
                                        </p:tgtEl>
                                        <p:attrNameLst>
                                          <p:attrName>style.visibility</p:attrName>
                                        </p:attrNameLst>
                                      </p:cBhvr>
                                      <p:to>
                                        <p:strVal val="visible"/>
                                      </p:to>
                                    </p:set>
                                    <p:anim calcmode="lin" valueType="num">
                                      <p:cBhvr additive="base">
                                        <p:cTn id="51" dur="500" fill="hold"/>
                                        <p:tgtEl>
                                          <p:spTgt spid="7173">
                                            <p:txEl>
                                              <p:pRg st="8" end="8"/>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7173">
                                            <p:txEl>
                                              <p:pRg st="8" end="8"/>
                                            </p:txEl>
                                          </p:spTgt>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7173">
                                            <p:txEl>
                                              <p:pRg st="9" end="9"/>
                                            </p:txEl>
                                          </p:spTgt>
                                        </p:tgtEl>
                                        <p:attrNameLst>
                                          <p:attrName>style.visibility</p:attrName>
                                        </p:attrNameLst>
                                      </p:cBhvr>
                                      <p:to>
                                        <p:strVal val="visible"/>
                                      </p:to>
                                    </p:set>
                                    <p:anim calcmode="lin" valueType="num">
                                      <p:cBhvr additive="base">
                                        <p:cTn id="55" dur="500" fill="hold"/>
                                        <p:tgtEl>
                                          <p:spTgt spid="7173">
                                            <p:txEl>
                                              <p:pRg st="9" end="9"/>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7173">
                                            <p:txEl>
                                              <p:pRg st="9" end="9"/>
                                            </p:txEl>
                                          </p:spTgt>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7173">
                                            <p:txEl>
                                              <p:pRg st="10" end="10"/>
                                            </p:txEl>
                                          </p:spTgt>
                                        </p:tgtEl>
                                        <p:attrNameLst>
                                          <p:attrName>style.visibility</p:attrName>
                                        </p:attrNameLst>
                                      </p:cBhvr>
                                      <p:to>
                                        <p:strVal val="visible"/>
                                      </p:to>
                                    </p:set>
                                    <p:anim calcmode="lin" valueType="num">
                                      <p:cBhvr additive="base">
                                        <p:cTn id="59" dur="500" fill="hold"/>
                                        <p:tgtEl>
                                          <p:spTgt spid="7173">
                                            <p:txEl>
                                              <p:pRg st="10" end="10"/>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7173">
                                            <p:txEl>
                                              <p:pRg st="10" end="10"/>
                                            </p:txEl>
                                          </p:spTgt>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7173">
                                            <p:txEl>
                                              <p:pRg st="11" end="11"/>
                                            </p:txEl>
                                          </p:spTgt>
                                        </p:tgtEl>
                                        <p:attrNameLst>
                                          <p:attrName>style.visibility</p:attrName>
                                        </p:attrNameLst>
                                      </p:cBhvr>
                                      <p:to>
                                        <p:strVal val="visible"/>
                                      </p:to>
                                    </p:set>
                                    <p:anim calcmode="lin" valueType="num">
                                      <p:cBhvr additive="base">
                                        <p:cTn id="63" dur="500" fill="hold"/>
                                        <p:tgtEl>
                                          <p:spTgt spid="7173">
                                            <p:txEl>
                                              <p:pRg st="11" end="11"/>
                                            </p:txEl>
                                          </p:spTgt>
                                        </p:tgtEl>
                                        <p:attrNameLst>
                                          <p:attrName>ppt_x</p:attrName>
                                        </p:attrNameLst>
                                      </p:cBhvr>
                                      <p:tavLst>
                                        <p:tav tm="0">
                                          <p:val>
                                            <p:strVal val="0-#ppt_w/2"/>
                                          </p:val>
                                        </p:tav>
                                        <p:tav tm="100000">
                                          <p:val>
                                            <p:strVal val="#ppt_x"/>
                                          </p:val>
                                        </p:tav>
                                      </p:tavLst>
                                    </p:anim>
                                    <p:anim calcmode="lin" valueType="num">
                                      <p:cBhvr additive="base">
                                        <p:cTn id="64" dur="500" fill="hold"/>
                                        <p:tgtEl>
                                          <p:spTgt spid="7173">
                                            <p:txEl>
                                              <p:pRg st="11" end="11"/>
                                            </p:txEl>
                                          </p:spTgt>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7173">
                                            <p:txEl>
                                              <p:pRg st="12" end="12"/>
                                            </p:txEl>
                                          </p:spTgt>
                                        </p:tgtEl>
                                        <p:attrNameLst>
                                          <p:attrName>style.visibility</p:attrName>
                                        </p:attrNameLst>
                                      </p:cBhvr>
                                      <p:to>
                                        <p:strVal val="visible"/>
                                      </p:to>
                                    </p:set>
                                    <p:anim calcmode="lin" valueType="num">
                                      <p:cBhvr additive="base">
                                        <p:cTn id="67" dur="500" fill="hold"/>
                                        <p:tgtEl>
                                          <p:spTgt spid="7173">
                                            <p:txEl>
                                              <p:pRg st="12" end="12"/>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7173">
                                            <p:txEl>
                                              <p:pRg st="12" end="12"/>
                                            </p:txEl>
                                          </p:spTgt>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7173">
                                            <p:txEl>
                                              <p:pRg st="13" end="13"/>
                                            </p:txEl>
                                          </p:spTgt>
                                        </p:tgtEl>
                                        <p:attrNameLst>
                                          <p:attrName>style.visibility</p:attrName>
                                        </p:attrNameLst>
                                      </p:cBhvr>
                                      <p:to>
                                        <p:strVal val="visible"/>
                                      </p:to>
                                    </p:set>
                                    <p:anim calcmode="lin" valueType="num">
                                      <p:cBhvr additive="base">
                                        <p:cTn id="71" dur="500" fill="hold"/>
                                        <p:tgtEl>
                                          <p:spTgt spid="7173">
                                            <p:txEl>
                                              <p:pRg st="13" end="13"/>
                                            </p:txEl>
                                          </p:spTgt>
                                        </p:tgtEl>
                                        <p:attrNameLst>
                                          <p:attrName>ppt_x</p:attrName>
                                        </p:attrNameLst>
                                      </p:cBhvr>
                                      <p:tavLst>
                                        <p:tav tm="0">
                                          <p:val>
                                            <p:strVal val="0-#ppt_w/2"/>
                                          </p:val>
                                        </p:tav>
                                        <p:tav tm="100000">
                                          <p:val>
                                            <p:strVal val="#ppt_x"/>
                                          </p:val>
                                        </p:tav>
                                      </p:tavLst>
                                    </p:anim>
                                    <p:anim calcmode="lin" valueType="num">
                                      <p:cBhvr additive="base">
                                        <p:cTn id="72" dur="500" fill="hold"/>
                                        <p:tgtEl>
                                          <p:spTgt spid="7173">
                                            <p:txEl>
                                              <p:pRg st="13" end="13"/>
                                            </p:txEl>
                                          </p:spTgt>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7173">
                                            <p:txEl>
                                              <p:pRg st="14" end="14"/>
                                            </p:txEl>
                                          </p:spTgt>
                                        </p:tgtEl>
                                        <p:attrNameLst>
                                          <p:attrName>style.visibility</p:attrName>
                                        </p:attrNameLst>
                                      </p:cBhvr>
                                      <p:to>
                                        <p:strVal val="visible"/>
                                      </p:to>
                                    </p:set>
                                    <p:anim calcmode="lin" valueType="num">
                                      <p:cBhvr additive="base">
                                        <p:cTn id="75" dur="500" fill="hold"/>
                                        <p:tgtEl>
                                          <p:spTgt spid="7173">
                                            <p:txEl>
                                              <p:pRg st="14" end="14"/>
                                            </p:txEl>
                                          </p:spTgt>
                                        </p:tgtEl>
                                        <p:attrNameLst>
                                          <p:attrName>ppt_x</p:attrName>
                                        </p:attrNameLst>
                                      </p:cBhvr>
                                      <p:tavLst>
                                        <p:tav tm="0">
                                          <p:val>
                                            <p:strVal val="0-#ppt_w/2"/>
                                          </p:val>
                                        </p:tav>
                                        <p:tav tm="100000">
                                          <p:val>
                                            <p:strVal val="#ppt_x"/>
                                          </p:val>
                                        </p:tav>
                                      </p:tavLst>
                                    </p:anim>
                                    <p:anim calcmode="lin" valueType="num">
                                      <p:cBhvr additive="base">
                                        <p:cTn id="76" dur="500" fill="hold"/>
                                        <p:tgtEl>
                                          <p:spTgt spid="7173">
                                            <p:txEl>
                                              <p:pRg st="14" end="14"/>
                                            </p:txEl>
                                          </p:spTgt>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7173">
                                            <p:txEl>
                                              <p:pRg st="15" end="15"/>
                                            </p:txEl>
                                          </p:spTgt>
                                        </p:tgtEl>
                                        <p:attrNameLst>
                                          <p:attrName>style.visibility</p:attrName>
                                        </p:attrNameLst>
                                      </p:cBhvr>
                                      <p:to>
                                        <p:strVal val="visible"/>
                                      </p:to>
                                    </p:set>
                                    <p:anim calcmode="lin" valueType="num">
                                      <p:cBhvr additive="base">
                                        <p:cTn id="79" dur="500" fill="hold"/>
                                        <p:tgtEl>
                                          <p:spTgt spid="7173">
                                            <p:txEl>
                                              <p:pRg st="15" end="15"/>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7173">
                                            <p:txEl>
                                              <p:pRg st="15" end="1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Control </a:t>
            </a:r>
            <a:r>
              <a:rPr lang="es-ES" dirty="0" err="1" smtClean="0"/>
              <a:t>Strategy</a:t>
            </a:r>
            <a:endParaRPr lang="en-US" dirty="0"/>
          </a:p>
        </p:txBody>
      </p:sp>
      <p:sp>
        <p:nvSpPr>
          <p:cNvPr id="3" name="Marcador de contenido 2"/>
          <p:cNvSpPr>
            <a:spLocks noGrp="1"/>
          </p:cNvSpPr>
          <p:nvPr>
            <p:ph idx="1"/>
          </p:nvPr>
        </p:nvSpPr>
        <p:spPr/>
        <p:txBody>
          <a:bodyPr/>
          <a:lstStyle/>
          <a:p>
            <a:endParaRPr lang="en-US"/>
          </a:p>
        </p:txBody>
      </p:sp>
      <p:sp>
        <p:nvSpPr>
          <p:cNvPr id="4" name="Marcador de número de diapositiva 3"/>
          <p:cNvSpPr>
            <a:spLocks noGrp="1"/>
          </p:cNvSpPr>
          <p:nvPr>
            <p:ph type="sldNum" sz="quarter" idx="10"/>
          </p:nvPr>
        </p:nvSpPr>
        <p:spPr/>
        <p:txBody>
          <a:bodyPr/>
          <a:lstStyle/>
          <a:p>
            <a:pPr>
              <a:defRPr/>
            </a:pPr>
            <a:fld id="{14FB0ADE-CE75-4560-A2F8-849894C8BC96}" type="slidenum">
              <a:rPr lang="es-ES" smtClean="0"/>
              <a:pPr>
                <a:defRPr/>
              </a:pPr>
              <a:t>80</a:t>
            </a:fld>
            <a:endParaRPr lang="es-ES"/>
          </a:p>
        </p:txBody>
      </p:sp>
      <p:pic>
        <p:nvPicPr>
          <p:cNvPr id="5" name="Imagen 4"/>
          <p:cNvPicPr>
            <a:picLocks noChangeAspect="1"/>
          </p:cNvPicPr>
          <p:nvPr/>
        </p:nvPicPr>
        <p:blipFill rotWithShape="1">
          <a:blip r:embed="rId2"/>
          <a:srcRect t="12007" b="6254"/>
          <a:stretch/>
        </p:blipFill>
        <p:spPr>
          <a:xfrm>
            <a:off x="442709" y="1167293"/>
            <a:ext cx="8258581" cy="5070019"/>
          </a:xfrm>
          <a:prstGeom prst="rect">
            <a:avLst/>
          </a:prstGeom>
        </p:spPr>
      </p:pic>
    </p:spTree>
    <p:extLst>
      <p:ext uri="{BB962C8B-B14F-4D97-AF65-F5344CB8AC3E}">
        <p14:creationId xmlns:p14="http://schemas.microsoft.com/office/powerpoint/2010/main" val="92876620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Results</a:t>
            </a:r>
            <a:r>
              <a:rPr lang="es-ES" dirty="0" smtClean="0"/>
              <a:t> - I</a:t>
            </a:r>
            <a:endParaRPr lang="en-US" dirty="0"/>
          </a:p>
        </p:txBody>
      </p:sp>
      <p:sp>
        <p:nvSpPr>
          <p:cNvPr id="3" name="Marcador de contenido 2"/>
          <p:cNvSpPr>
            <a:spLocks noGrp="1"/>
          </p:cNvSpPr>
          <p:nvPr>
            <p:ph idx="1"/>
          </p:nvPr>
        </p:nvSpPr>
        <p:spPr/>
        <p:txBody>
          <a:bodyPr/>
          <a:lstStyle/>
          <a:p>
            <a:endParaRPr lang="en-US"/>
          </a:p>
        </p:txBody>
      </p:sp>
      <p:sp>
        <p:nvSpPr>
          <p:cNvPr id="4" name="Marcador de número de diapositiva 3"/>
          <p:cNvSpPr>
            <a:spLocks noGrp="1"/>
          </p:cNvSpPr>
          <p:nvPr>
            <p:ph type="sldNum" sz="quarter" idx="10"/>
          </p:nvPr>
        </p:nvSpPr>
        <p:spPr/>
        <p:txBody>
          <a:bodyPr/>
          <a:lstStyle/>
          <a:p>
            <a:pPr>
              <a:defRPr/>
            </a:pPr>
            <a:fld id="{14FB0ADE-CE75-4560-A2F8-849894C8BC96}" type="slidenum">
              <a:rPr lang="es-ES" smtClean="0"/>
              <a:pPr>
                <a:defRPr/>
              </a:pPr>
              <a:t>81</a:t>
            </a:fld>
            <a:endParaRPr lang="es-ES"/>
          </a:p>
        </p:txBody>
      </p:sp>
      <p:pic>
        <p:nvPicPr>
          <p:cNvPr id="5" name="Imagen 4"/>
          <p:cNvPicPr>
            <a:picLocks noChangeAspect="1"/>
          </p:cNvPicPr>
          <p:nvPr/>
        </p:nvPicPr>
        <p:blipFill rotWithShape="1">
          <a:blip r:embed="rId2"/>
          <a:srcRect t="10952" b="4620"/>
          <a:stretch/>
        </p:blipFill>
        <p:spPr>
          <a:xfrm>
            <a:off x="179512" y="1116412"/>
            <a:ext cx="7507801" cy="4760860"/>
          </a:xfrm>
          <a:prstGeom prst="rect">
            <a:avLst/>
          </a:prstGeom>
        </p:spPr>
      </p:pic>
      <p:pic>
        <p:nvPicPr>
          <p:cNvPr id="6" name="Imagen 5"/>
          <p:cNvPicPr>
            <a:picLocks noChangeAspect="1"/>
          </p:cNvPicPr>
          <p:nvPr/>
        </p:nvPicPr>
        <p:blipFill>
          <a:blip r:embed="rId3"/>
          <a:stretch>
            <a:fillRect/>
          </a:stretch>
        </p:blipFill>
        <p:spPr>
          <a:xfrm>
            <a:off x="4069785" y="4221088"/>
            <a:ext cx="5066183" cy="970000"/>
          </a:xfrm>
          <a:prstGeom prst="rect">
            <a:avLst/>
          </a:prstGeom>
        </p:spPr>
      </p:pic>
    </p:spTree>
    <p:extLst>
      <p:ext uri="{BB962C8B-B14F-4D97-AF65-F5344CB8AC3E}">
        <p14:creationId xmlns:p14="http://schemas.microsoft.com/office/powerpoint/2010/main" val="107443291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Results</a:t>
            </a:r>
            <a:r>
              <a:rPr lang="es-ES" dirty="0" smtClean="0"/>
              <a:t> - II</a:t>
            </a:r>
            <a:endParaRPr lang="en-US" dirty="0"/>
          </a:p>
        </p:txBody>
      </p:sp>
      <p:sp>
        <p:nvSpPr>
          <p:cNvPr id="3" name="Marcador de contenido 2"/>
          <p:cNvSpPr>
            <a:spLocks noGrp="1"/>
          </p:cNvSpPr>
          <p:nvPr>
            <p:ph idx="1"/>
          </p:nvPr>
        </p:nvSpPr>
        <p:spPr/>
        <p:txBody>
          <a:bodyPr/>
          <a:lstStyle/>
          <a:p>
            <a:endParaRPr lang="en-US"/>
          </a:p>
        </p:txBody>
      </p:sp>
      <p:sp>
        <p:nvSpPr>
          <p:cNvPr id="4" name="Marcador de número de diapositiva 3"/>
          <p:cNvSpPr>
            <a:spLocks noGrp="1"/>
          </p:cNvSpPr>
          <p:nvPr>
            <p:ph type="sldNum" sz="quarter" idx="10"/>
          </p:nvPr>
        </p:nvSpPr>
        <p:spPr/>
        <p:txBody>
          <a:bodyPr/>
          <a:lstStyle/>
          <a:p>
            <a:pPr>
              <a:defRPr/>
            </a:pPr>
            <a:fld id="{14FB0ADE-CE75-4560-A2F8-849894C8BC96}" type="slidenum">
              <a:rPr lang="es-ES" smtClean="0"/>
              <a:pPr>
                <a:defRPr/>
              </a:pPr>
              <a:t>82</a:t>
            </a:fld>
            <a:endParaRPr lang="es-ES"/>
          </a:p>
        </p:txBody>
      </p:sp>
      <p:pic>
        <p:nvPicPr>
          <p:cNvPr id="6" name="Imagen 5"/>
          <p:cNvPicPr>
            <a:picLocks noChangeAspect="1"/>
          </p:cNvPicPr>
          <p:nvPr/>
        </p:nvPicPr>
        <p:blipFill rotWithShape="1">
          <a:blip r:embed="rId2"/>
          <a:srcRect l="18202" t="16229" r="19179" b="15296"/>
          <a:stretch/>
        </p:blipFill>
        <p:spPr>
          <a:xfrm>
            <a:off x="1382404" y="872058"/>
            <a:ext cx="6717988" cy="5517558"/>
          </a:xfrm>
          <a:prstGeom prst="rect">
            <a:avLst/>
          </a:prstGeom>
        </p:spPr>
      </p:pic>
      <p:sp>
        <p:nvSpPr>
          <p:cNvPr id="7" name="CuadroTexto 6"/>
          <p:cNvSpPr txBox="1"/>
          <p:nvPr/>
        </p:nvSpPr>
        <p:spPr>
          <a:xfrm>
            <a:off x="6372200" y="4365104"/>
            <a:ext cx="2523832" cy="338554"/>
          </a:xfrm>
          <a:prstGeom prst="rect">
            <a:avLst/>
          </a:prstGeom>
          <a:noFill/>
        </p:spPr>
        <p:txBody>
          <a:bodyPr wrap="none" rtlCol="0">
            <a:spAutoFit/>
          </a:bodyPr>
          <a:lstStyle/>
          <a:p>
            <a:r>
              <a:rPr lang="es-ES" sz="1600" dirty="0" err="1" smtClean="0"/>
              <a:t>State</a:t>
            </a:r>
            <a:r>
              <a:rPr lang="es-ES" sz="1600" dirty="0" smtClean="0"/>
              <a:t> </a:t>
            </a:r>
            <a:r>
              <a:rPr lang="es-ES" sz="1600" dirty="0" err="1" smtClean="0"/>
              <a:t>Following</a:t>
            </a:r>
            <a:r>
              <a:rPr lang="es-ES" sz="1600" dirty="0" smtClean="0"/>
              <a:t> Reference</a:t>
            </a:r>
            <a:endParaRPr lang="en-US" sz="1600" dirty="0"/>
          </a:p>
        </p:txBody>
      </p:sp>
    </p:spTree>
    <p:extLst>
      <p:ext uri="{BB962C8B-B14F-4D97-AF65-F5344CB8AC3E}">
        <p14:creationId xmlns:p14="http://schemas.microsoft.com/office/powerpoint/2010/main" val="115984203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t>Results</a:t>
            </a:r>
            <a:r>
              <a:rPr lang="es-ES" dirty="0"/>
              <a:t> - </a:t>
            </a:r>
            <a:r>
              <a:rPr lang="es-ES" dirty="0" smtClean="0"/>
              <a:t>III</a:t>
            </a:r>
            <a:endParaRPr lang="en-US" dirty="0"/>
          </a:p>
        </p:txBody>
      </p:sp>
      <p:sp>
        <p:nvSpPr>
          <p:cNvPr id="3" name="Marcador de contenido 2"/>
          <p:cNvSpPr>
            <a:spLocks noGrp="1"/>
          </p:cNvSpPr>
          <p:nvPr>
            <p:ph idx="1"/>
          </p:nvPr>
        </p:nvSpPr>
        <p:spPr/>
        <p:txBody>
          <a:bodyPr/>
          <a:lstStyle/>
          <a:p>
            <a:endParaRPr lang="en-US"/>
          </a:p>
        </p:txBody>
      </p:sp>
      <p:sp>
        <p:nvSpPr>
          <p:cNvPr id="4" name="Marcador de número de diapositiva 3"/>
          <p:cNvSpPr>
            <a:spLocks noGrp="1"/>
          </p:cNvSpPr>
          <p:nvPr>
            <p:ph type="sldNum" sz="quarter" idx="10"/>
          </p:nvPr>
        </p:nvSpPr>
        <p:spPr/>
        <p:txBody>
          <a:bodyPr/>
          <a:lstStyle/>
          <a:p>
            <a:pPr>
              <a:defRPr/>
            </a:pPr>
            <a:fld id="{14FB0ADE-CE75-4560-A2F8-849894C8BC96}" type="slidenum">
              <a:rPr lang="es-ES" smtClean="0"/>
              <a:pPr>
                <a:defRPr/>
              </a:pPr>
              <a:t>83</a:t>
            </a:fld>
            <a:endParaRPr lang="es-ES"/>
          </a:p>
        </p:txBody>
      </p:sp>
      <p:pic>
        <p:nvPicPr>
          <p:cNvPr id="5" name="Imagen 4"/>
          <p:cNvPicPr>
            <a:picLocks noChangeAspect="1"/>
          </p:cNvPicPr>
          <p:nvPr/>
        </p:nvPicPr>
        <p:blipFill rotWithShape="1">
          <a:blip r:embed="rId2"/>
          <a:srcRect l="17627" t="17672" r="18362" b="16790"/>
          <a:stretch/>
        </p:blipFill>
        <p:spPr>
          <a:xfrm>
            <a:off x="1090413" y="1010250"/>
            <a:ext cx="6891166" cy="5299070"/>
          </a:xfrm>
          <a:prstGeom prst="rect">
            <a:avLst/>
          </a:prstGeom>
        </p:spPr>
      </p:pic>
      <p:sp>
        <p:nvSpPr>
          <p:cNvPr id="6" name="CuadroTexto 5"/>
          <p:cNvSpPr txBox="1"/>
          <p:nvPr/>
        </p:nvSpPr>
        <p:spPr>
          <a:xfrm>
            <a:off x="7093521" y="560911"/>
            <a:ext cx="1871346" cy="400110"/>
          </a:xfrm>
          <a:prstGeom prst="rect">
            <a:avLst/>
          </a:prstGeom>
          <a:noFill/>
        </p:spPr>
        <p:txBody>
          <a:bodyPr wrap="none" rtlCol="0">
            <a:spAutoFit/>
          </a:bodyPr>
          <a:lstStyle/>
          <a:p>
            <a:r>
              <a:rPr lang="es-ES" sz="2000" dirty="0" smtClean="0"/>
              <a:t>Control </a:t>
            </a:r>
            <a:r>
              <a:rPr lang="es-ES" sz="2000" dirty="0" err="1" smtClean="0"/>
              <a:t>Signals</a:t>
            </a:r>
            <a:endParaRPr lang="en-US" sz="2000" dirty="0"/>
          </a:p>
        </p:txBody>
      </p:sp>
    </p:spTree>
    <p:extLst>
      <p:ext uri="{BB962C8B-B14F-4D97-AF65-F5344CB8AC3E}">
        <p14:creationId xmlns:p14="http://schemas.microsoft.com/office/powerpoint/2010/main" val="228035295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p:txBody>
          <a:bodyPr/>
          <a:lstStyle/>
          <a:p>
            <a:r>
              <a:rPr lang="es-ES" dirty="0" err="1" smtClean="0"/>
              <a:t>Asymptotic</a:t>
            </a:r>
            <a:r>
              <a:rPr lang="es-ES" dirty="0" smtClean="0"/>
              <a:t> </a:t>
            </a:r>
            <a:r>
              <a:rPr lang="es-ES" dirty="0" err="1" smtClean="0"/>
              <a:t>Stability</a:t>
            </a:r>
            <a:r>
              <a:rPr lang="es-ES" dirty="0" smtClean="0"/>
              <a:t> </a:t>
            </a:r>
            <a:r>
              <a:rPr lang="es-ES" dirty="0" err="1" smtClean="0"/>
              <a:t>Analysis</a:t>
            </a:r>
            <a:endParaRPr lang="es-ES" dirty="0"/>
          </a:p>
        </p:txBody>
      </p:sp>
      <p:sp>
        <p:nvSpPr>
          <p:cNvPr id="6" name="5 Subtítulo"/>
          <p:cNvSpPr>
            <a:spLocks noGrp="1"/>
          </p:cNvSpPr>
          <p:nvPr>
            <p:ph type="subTitle" idx="1"/>
          </p:nvPr>
        </p:nvSpPr>
        <p:spPr/>
        <p:txBody>
          <a:bodyPr/>
          <a:lstStyle/>
          <a:p>
            <a:endParaRPr lang="es-ES"/>
          </a:p>
        </p:txBody>
      </p:sp>
    </p:spTree>
    <p:extLst>
      <p:ext uri="{BB962C8B-B14F-4D97-AF65-F5344CB8AC3E}">
        <p14:creationId xmlns:p14="http://schemas.microsoft.com/office/powerpoint/2010/main" val="3849718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Lyapunov</a:t>
            </a:r>
            <a:r>
              <a:rPr lang="es-ES" dirty="0" smtClean="0"/>
              <a:t> </a:t>
            </a:r>
            <a:r>
              <a:rPr lang="es-ES" dirty="0" err="1" smtClean="0"/>
              <a:t>Function</a:t>
            </a:r>
            <a:r>
              <a:rPr lang="es-ES" dirty="0" smtClean="0"/>
              <a:t> </a:t>
            </a:r>
            <a:r>
              <a:rPr lang="es-ES" dirty="0" err="1" smtClean="0"/>
              <a:t>Selection</a:t>
            </a:r>
            <a:endParaRPr lang="es-ES" dirty="0"/>
          </a:p>
        </p:txBody>
      </p:sp>
      <p:sp>
        <p:nvSpPr>
          <p:cNvPr id="3" name="2 Marcador de contenido"/>
          <p:cNvSpPr>
            <a:spLocks noGrp="1"/>
          </p:cNvSpPr>
          <p:nvPr>
            <p:ph idx="1"/>
          </p:nvPr>
        </p:nvSpPr>
        <p:spPr>
          <a:xfrm>
            <a:off x="539552" y="1517575"/>
            <a:ext cx="8415536" cy="4791745"/>
          </a:xfrm>
        </p:spPr>
        <p:txBody>
          <a:bodyPr/>
          <a:lstStyle/>
          <a:p>
            <a:r>
              <a:rPr lang="es-ES" sz="2000" dirty="0" err="1" smtClean="0"/>
              <a:t>Strategy</a:t>
            </a:r>
            <a:r>
              <a:rPr lang="es-ES" sz="2000" dirty="0" smtClean="0"/>
              <a:t> </a:t>
            </a:r>
            <a:r>
              <a:rPr lang="es-ES" sz="2000" dirty="0" err="1" smtClean="0"/>
              <a:t>to</a:t>
            </a:r>
            <a:r>
              <a:rPr lang="es-ES" sz="2000" dirty="0" smtClean="0"/>
              <a:t> determine </a:t>
            </a:r>
            <a:r>
              <a:rPr lang="es-ES" sz="2000" dirty="0" err="1" smtClean="0"/>
              <a:t>the</a:t>
            </a:r>
            <a:r>
              <a:rPr lang="es-ES" sz="2000" dirty="0" smtClean="0"/>
              <a:t> </a:t>
            </a:r>
            <a:r>
              <a:rPr lang="es-ES" sz="2000" dirty="0" err="1" smtClean="0"/>
              <a:t>necessary</a:t>
            </a:r>
            <a:r>
              <a:rPr lang="es-ES" sz="2000" dirty="0" smtClean="0"/>
              <a:t> </a:t>
            </a:r>
            <a:r>
              <a:rPr lang="es-ES" sz="2000" dirty="0" err="1" smtClean="0"/>
              <a:t>Lyapunov</a:t>
            </a:r>
            <a:r>
              <a:rPr lang="es-ES" sz="2000" dirty="0" smtClean="0"/>
              <a:t> </a:t>
            </a:r>
            <a:r>
              <a:rPr lang="es-ES" sz="2000" dirty="0" err="1" smtClean="0"/>
              <a:t>functions</a:t>
            </a:r>
            <a:r>
              <a:rPr lang="es-ES" sz="2000" dirty="0" smtClean="0"/>
              <a:t> </a:t>
            </a:r>
            <a:r>
              <a:rPr lang="es-ES" sz="2000" dirty="0" err="1" smtClean="0"/>
              <a:t>for</a:t>
            </a:r>
            <a:r>
              <a:rPr lang="es-ES" sz="2000" dirty="0" smtClean="0"/>
              <a:t> </a:t>
            </a:r>
            <a:r>
              <a:rPr lang="es-ES" sz="2000" dirty="0" err="1" smtClean="0"/>
              <a:t>each</a:t>
            </a:r>
            <a:r>
              <a:rPr lang="es-ES" sz="2000" dirty="0" smtClean="0"/>
              <a:t> of </a:t>
            </a:r>
            <a:r>
              <a:rPr lang="es-ES" sz="2000" dirty="0" err="1" smtClean="0"/>
              <a:t>the</a:t>
            </a:r>
            <a:r>
              <a:rPr lang="es-ES" sz="2000" dirty="0" smtClean="0"/>
              <a:t> 3 </a:t>
            </a:r>
            <a:r>
              <a:rPr lang="es-ES" sz="2000" dirty="0" err="1" smtClean="0"/>
              <a:t>subsystems</a:t>
            </a:r>
            <a:r>
              <a:rPr lang="es-ES" sz="2000" dirty="0" smtClean="0"/>
              <a:t> </a:t>
            </a:r>
            <a:r>
              <a:rPr lang="es-ES" sz="2000" dirty="0" smtClean="0">
                <a:sym typeface="Symbol"/>
              </a:rPr>
              <a:t> </a:t>
            </a:r>
            <a:r>
              <a:rPr lang="es-ES" sz="2000" dirty="0" err="1" smtClean="0">
                <a:sym typeface="Symbol"/>
              </a:rPr>
              <a:t>based</a:t>
            </a:r>
            <a:r>
              <a:rPr lang="es-ES" sz="2000" dirty="0" smtClean="0">
                <a:sym typeface="Symbol"/>
              </a:rPr>
              <a:t> in TD &amp; BU Time </a:t>
            </a:r>
            <a:r>
              <a:rPr lang="es-ES" sz="2000" dirty="0" err="1" smtClean="0">
                <a:sym typeface="Symbol"/>
              </a:rPr>
              <a:t>Scale</a:t>
            </a:r>
            <a:r>
              <a:rPr lang="es-ES" sz="2000" dirty="0" smtClean="0">
                <a:sym typeface="Symbol"/>
              </a:rPr>
              <a:t> </a:t>
            </a:r>
            <a:r>
              <a:rPr lang="es-ES" sz="2000" dirty="0" err="1" smtClean="0">
                <a:sym typeface="Symbol"/>
              </a:rPr>
              <a:t>Analysis</a:t>
            </a:r>
            <a:r>
              <a:rPr lang="es-ES" sz="2000" dirty="0" smtClean="0">
                <a:sym typeface="Symbol"/>
              </a:rPr>
              <a:t> (TSA)</a:t>
            </a:r>
          </a:p>
          <a:p>
            <a:endParaRPr lang="es-ES" sz="1600" dirty="0" smtClean="0">
              <a:sym typeface="Symbol"/>
            </a:endParaRPr>
          </a:p>
          <a:p>
            <a:r>
              <a:rPr lang="es-ES" sz="2000" dirty="0" err="1" smtClean="0">
                <a:sym typeface="Symbol"/>
              </a:rPr>
              <a:t>Sequential</a:t>
            </a:r>
            <a:r>
              <a:rPr lang="es-ES" sz="2000" dirty="0" smtClean="0">
                <a:sym typeface="Symbol"/>
              </a:rPr>
              <a:t> </a:t>
            </a:r>
            <a:r>
              <a:rPr lang="es-ES" sz="2000" dirty="0" err="1" smtClean="0">
                <a:sym typeface="Symbol"/>
              </a:rPr>
              <a:t>application</a:t>
            </a:r>
            <a:r>
              <a:rPr lang="es-ES" sz="2000" dirty="0" smtClean="0">
                <a:sym typeface="Symbol"/>
              </a:rPr>
              <a:t> of </a:t>
            </a:r>
            <a:r>
              <a:rPr lang="es-ES" sz="2000" dirty="0" err="1" smtClean="0">
                <a:sym typeface="Symbol"/>
              </a:rPr>
              <a:t>both</a:t>
            </a:r>
            <a:r>
              <a:rPr lang="es-ES" sz="2000" dirty="0" smtClean="0">
                <a:sym typeface="Symbol"/>
              </a:rPr>
              <a:t> TD &amp; BU TSA:</a:t>
            </a:r>
          </a:p>
          <a:p>
            <a:pPr lvl="1"/>
            <a:r>
              <a:rPr lang="es-ES" sz="1600" dirty="0" smtClean="0">
                <a:sym typeface="Symbol"/>
              </a:rPr>
              <a:t>Singular </a:t>
            </a:r>
            <a:r>
              <a:rPr lang="es-ES" sz="1600" dirty="0" err="1" smtClean="0">
                <a:sym typeface="Symbol"/>
              </a:rPr>
              <a:t>Perturbation</a:t>
            </a:r>
            <a:r>
              <a:rPr lang="es-ES" sz="1600" dirty="0" smtClean="0">
                <a:sym typeface="Symbol"/>
              </a:rPr>
              <a:t> Time-</a:t>
            </a:r>
            <a:r>
              <a:rPr lang="es-ES" sz="1600" dirty="0" err="1" smtClean="0">
                <a:sym typeface="Symbol"/>
              </a:rPr>
              <a:t>sCale</a:t>
            </a:r>
            <a:r>
              <a:rPr lang="es-ES" sz="1600" dirty="0" smtClean="0">
                <a:sym typeface="Symbol"/>
              </a:rPr>
              <a:t> </a:t>
            </a:r>
            <a:r>
              <a:rPr lang="es-ES" sz="1600" dirty="0" err="1" smtClean="0">
                <a:sym typeface="Symbol"/>
              </a:rPr>
              <a:t>Analysis</a:t>
            </a:r>
            <a:r>
              <a:rPr lang="es-ES" sz="1600" dirty="0" smtClean="0">
                <a:sym typeface="Symbol"/>
              </a:rPr>
              <a:t> </a:t>
            </a:r>
            <a:r>
              <a:rPr lang="es-ES" sz="1600" dirty="0" err="1" smtClean="0">
                <a:sym typeface="Symbol"/>
              </a:rPr>
              <a:t>to</a:t>
            </a:r>
            <a:r>
              <a:rPr lang="es-ES" sz="1600" dirty="0" smtClean="0">
                <a:sym typeface="Symbol"/>
              </a:rPr>
              <a:t> determine </a:t>
            </a:r>
            <a:r>
              <a:rPr lang="es-ES" sz="1600" dirty="0" err="1" smtClean="0">
                <a:sym typeface="Symbol"/>
              </a:rPr>
              <a:t>the</a:t>
            </a:r>
            <a:r>
              <a:rPr lang="es-ES" sz="1600" dirty="0" smtClean="0">
                <a:sym typeface="Symbol"/>
              </a:rPr>
              <a:t> </a:t>
            </a:r>
            <a:r>
              <a:rPr lang="es-ES" sz="1600" dirty="0" err="1" smtClean="0">
                <a:sym typeface="Symbol"/>
              </a:rPr>
              <a:t>associated</a:t>
            </a:r>
            <a:r>
              <a:rPr lang="es-ES" sz="1600" dirty="0" smtClean="0">
                <a:sym typeface="Symbol"/>
              </a:rPr>
              <a:t> </a:t>
            </a:r>
            <a:r>
              <a:rPr lang="es-ES" sz="1600" dirty="0" err="1" smtClean="0">
                <a:sym typeface="Symbol"/>
              </a:rPr>
              <a:t>Lyapunov</a:t>
            </a:r>
            <a:r>
              <a:rPr lang="es-ES" sz="1600" dirty="0" smtClean="0">
                <a:sym typeface="Symbol"/>
              </a:rPr>
              <a:t> </a:t>
            </a:r>
            <a:r>
              <a:rPr lang="es-ES" sz="1600" dirty="0" err="1" smtClean="0">
                <a:sym typeface="Symbol"/>
              </a:rPr>
              <a:t>functions</a:t>
            </a:r>
            <a:r>
              <a:rPr lang="es-ES" sz="1600" dirty="0" smtClean="0">
                <a:sym typeface="Symbol"/>
              </a:rPr>
              <a:t> </a:t>
            </a:r>
            <a:r>
              <a:rPr lang="es-ES" sz="1600" dirty="0" err="1" smtClean="0">
                <a:sym typeface="Symbol"/>
              </a:rPr>
              <a:t>for</a:t>
            </a:r>
            <a:endParaRPr lang="es-ES" sz="1600" dirty="0" smtClean="0">
              <a:sym typeface="Symbol"/>
            </a:endParaRPr>
          </a:p>
          <a:p>
            <a:pPr lvl="1"/>
            <a:r>
              <a:rPr lang="es-ES" sz="1600" dirty="0" err="1" smtClean="0">
                <a:sym typeface="Symbol"/>
              </a:rPr>
              <a:t>Considering</a:t>
            </a:r>
            <a:r>
              <a:rPr lang="es-ES" sz="1600" dirty="0" smtClean="0">
                <a:sym typeface="Symbol"/>
              </a:rPr>
              <a:t> </a:t>
            </a:r>
            <a:r>
              <a:rPr lang="es-ES" sz="1600" dirty="0" err="1" smtClean="0">
                <a:sym typeface="Symbol"/>
              </a:rPr>
              <a:t>the</a:t>
            </a:r>
            <a:r>
              <a:rPr lang="es-ES" sz="1600" dirty="0" smtClean="0">
                <a:sym typeface="Symbol"/>
              </a:rPr>
              <a:t> </a:t>
            </a:r>
            <a:r>
              <a:rPr lang="es-ES" sz="1600" dirty="0" err="1" smtClean="0">
                <a:sym typeface="Symbol"/>
              </a:rPr>
              <a:t>selected</a:t>
            </a:r>
            <a:r>
              <a:rPr lang="es-ES" sz="1600" dirty="0" smtClean="0">
                <a:sym typeface="Symbol"/>
              </a:rPr>
              <a:t> target </a:t>
            </a:r>
            <a:r>
              <a:rPr lang="es-ES" sz="1600" dirty="0" err="1" smtClean="0">
                <a:sym typeface="Symbol"/>
              </a:rPr>
              <a:t>dynamics</a:t>
            </a:r>
            <a:r>
              <a:rPr lang="es-ES" sz="1600" dirty="0" smtClean="0">
                <a:sym typeface="Symbol"/>
              </a:rPr>
              <a:t> </a:t>
            </a:r>
            <a:r>
              <a:rPr lang="es-ES" sz="1600" dirty="0" err="1" smtClean="0">
                <a:sym typeface="Symbol"/>
              </a:rPr>
              <a:t>for</a:t>
            </a:r>
            <a:r>
              <a:rPr lang="es-ES" sz="1600" dirty="0" smtClean="0">
                <a:sym typeface="Symbol"/>
              </a:rPr>
              <a:t> </a:t>
            </a:r>
            <a:r>
              <a:rPr lang="es-ES" sz="1600" dirty="0" err="1" smtClean="0">
                <a:sym typeface="Symbol"/>
              </a:rPr>
              <a:t>each</a:t>
            </a:r>
            <a:r>
              <a:rPr lang="es-ES" sz="1600" dirty="0" smtClean="0">
                <a:sym typeface="Symbol"/>
              </a:rPr>
              <a:t> of </a:t>
            </a:r>
            <a:r>
              <a:rPr lang="es-ES" sz="1600" dirty="0" err="1" smtClean="0">
                <a:sym typeface="Symbol"/>
              </a:rPr>
              <a:t>the</a:t>
            </a:r>
            <a:r>
              <a:rPr lang="es-ES" sz="1600" dirty="0" smtClean="0">
                <a:sym typeface="Symbol"/>
              </a:rPr>
              <a:t> 3SP </a:t>
            </a:r>
            <a:r>
              <a:rPr lang="es-ES" sz="1600" dirty="0" err="1" smtClean="0">
                <a:sym typeface="Symbol"/>
              </a:rPr>
              <a:t>subsystem</a:t>
            </a:r>
            <a:endParaRPr lang="es-ES" sz="1600" dirty="0" smtClean="0">
              <a:sym typeface="Symbol"/>
            </a:endParaRPr>
          </a:p>
          <a:p>
            <a:pPr lvl="1"/>
            <a:r>
              <a:rPr lang="en-US" sz="1600" dirty="0">
                <a:sym typeface="Symbol"/>
              </a:rPr>
              <a:t>Solve the associated </a:t>
            </a:r>
            <a:r>
              <a:rPr lang="en-US" sz="1600" dirty="0" err="1">
                <a:sym typeface="Symbol"/>
              </a:rPr>
              <a:t>Lyapunov</a:t>
            </a:r>
            <a:r>
              <a:rPr lang="en-US" sz="1600" dirty="0">
                <a:sym typeface="Symbol"/>
              </a:rPr>
              <a:t> function for each system</a:t>
            </a:r>
            <a:r>
              <a:rPr lang="en-US" sz="1600" dirty="0" smtClean="0">
                <a:sym typeface="Symbol"/>
              </a:rPr>
              <a:t>.</a:t>
            </a:r>
          </a:p>
          <a:p>
            <a:pPr lvl="1"/>
            <a:r>
              <a:rPr lang="en-US" sz="1600" dirty="0">
                <a:sym typeface="Symbol"/>
              </a:rPr>
              <a:t>Simplify the task of choosing </a:t>
            </a:r>
            <a:r>
              <a:rPr lang="en-US" sz="1600" dirty="0" err="1">
                <a:sym typeface="Symbol"/>
              </a:rPr>
              <a:t>Lyapunov</a:t>
            </a:r>
            <a:r>
              <a:rPr lang="en-US" sz="1600" dirty="0">
                <a:sym typeface="Symbol"/>
              </a:rPr>
              <a:t> </a:t>
            </a:r>
            <a:r>
              <a:rPr lang="en-US" sz="1600" dirty="0" smtClean="0">
                <a:sym typeface="Symbol"/>
              </a:rPr>
              <a:t>functions</a:t>
            </a:r>
            <a:endParaRPr lang="es-ES" sz="1600" dirty="0" smtClean="0">
              <a:sym typeface="Symbol"/>
            </a:endParaRPr>
          </a:p>
          <a:p>
            <a:pPr lvl="1"/>
            <a:endParaRPr lang="es-ES" sz="1600" dirty="0" smtClean="0">
              <a:sym typeface="Symbol"/>
            </a:endParaRPr>
          </a:p>
          <a:p>
            <a:r>
              <a:rPr lang="es-ES" sz="2000" dirty="0" err="1" smtClean="0">
                <a:sym typeface="Symbol"/>
              </a:rPr>
              <a:t>Simplified</a:t>
            </a:r>
            <a:r>
              <a:rPr lang="es-ES" sz="2000" dirty="0" smtClean="0">
                <a:sym typeface="Symbol"/>
              </a:rPr>
              <a:t> </a:t>
            </a:r>
            <a:r>
              <a:rPr lang="es-ES" sz="2000" dirty="0" err="1" smtClean="0">
                <a:sym typeface="Symbol"/>
              </a:rPr>
              <a:t>Example</a:t>
            </a:r>
            <a:endParaRPr lang="es-ES" sz="2000" dirty="0" smtClean="0">
              <a:sym typeface="Symbol"/>
            </a:endParaRPr>
          </a:p>
          <a:p>
            <a:pPr lvl="1"/>
            <a:r>
              <a:rPr lang="es-ES" sz="1600" dirty="0" err="1" smtClean="0"/>
              <a:t>Lyapunov</a:t>
            </a:r>
            <a:r>
              <a:rPr lang="es-ES" sz="1600" dirty="0" smtClean="0"/>
              <a:t> </a:t>
            </a:r>
            <a:r>
              <a:rPr lang="es-ES" sz="1600" dirty="0" err="1" smtClean="0"/>
              <a:t>function</a:t>
            </a:r>
            <a:r>
              <a:rPr lang="es-ES" sz="1600" dirty="0" smtClean="0"/>
              <a:t> </a:t>
            </a:r>
            <a:r>
              <a:rPr lang="es-ES" sz="1600" dirty="0" err="1" smtClean="0"/>
              <a:t>candidate</a:t>
            </a:r>
            <a:r>
              <a:rPr lang="es-ES" sz="1600" dirty="0" smtClean="0"/>
              <a:t> </a:t>
            </a:r>
            <a:r>
              <a:rPr lang="es-ES" sz="1600" dirty="0" err="1" smtClean="0"/>
              <a:t>for</a:t>
            </a:r>
            <a:r>
              <a:rPr lang="es-ES" sz="1600" dirty="0" smtClean="0"/>
              <a:t> </a:t>
            </a:r>
            <a:r>
              <a:rPr lang="es-ES" sz="1600" dirty="0" err="1" smtClean="0"/>
              <a:t>the</a:t>
            </a:r>
            <a:r>
              <a:rPr lang="es-ES" sz="1600" dirty="0" smtClean="0"/>
              <a:t> </a:t>
            </a:r>
          </a:p>
          <a:p>
            <a:pPr lvl="1"/>
            <a:r>
              <a:rPr lang="es-ES" sz="1600" dirty="0" err="1" smtClean="0"/>
              <a:t>Lyapunov</a:t>
            </a:r>
            <a:r>
              <a:rPr lang="es-ES" sz="1600" dirty="0" smtClean="0"/>
              <a:t> </a:t>
            </a:r>
            <a:r>
              <a:rPr lang="es-ES" sz="1600" dirty="0" err="1" smtClean="0"/>
              <a:t>function</a:t>
            </a:r>
            <a:r>
              <a:rPr lang="es-ES" sz="1600" dirty="0" smtClean="0"/>
              <a:t> </a:t>
            </a:r>
            <a:r>
              <a:rPr lang="es-ES" sz="1600" dirty="0" err="1" smtClean="0"/>
              <a:t>candidate</a:t>
            </a:r>
            <a:r>
              <a:rPr lang="es-ES" sz="1600" dirty="0" smtClean="0"/>
              <a:t> </a:t>
            </a:r>
            <a:r>
              <a:rPr lang="es-ES" sz="1600" dirty="0" err="1" smtClean="0"/>
              <a:t>for</a:t>
            </a:r>
            <a:r>
              <a:rPr lang="es-ES" sz="1600" dirty="0" smtClean="0"/>
              <a:t> </a:t>
            </a:r>
            <a:r>
              <a:rPr lang="es-ES" sz="1600" dirty="0" err="1" smtClean="0"/>
              <a:t>the</a:t>
            </a:r>
            <a:r>
              <a:rPr lang="es-ES" sz="1600" dirty="0" smtClean="0"/>
              <a:t> </a:t>
            </a:r>
          </a:p>
          <a:p>
            <a:pPr lvl="1"/>
            <a:r>
              <a:rPr lang="es-ES" sz="1600" dirty="0" err="1" smtClean="0"/>
              <a:t>Lyapunov</a:t>
            </a:r>
            <a:r>
              <a:rPr lang="es-ES" sz="1600" dirty="0" smtClean="0"/>
              <a:t> </a:t>
            </a:r>
            <a:r>
              <a:rPr lang="es-ES" sz="1600" dirty="0" err="1" smtClean="0"/>
              <a:t>function</a:t>
            </a:r>
            <a:r>
              <a:rPr lang="es-ES" sz="1600" dirty="0" smtClean="0"/>
              <a:t> </a:t>
            </a:r>
            <a:r>
              <a:rPr lang="es-ES" sz="1600" dirty="0" err="1" smtClean="0"/>
              <a:t>candidate</a:t>
            </a:r>
            <a:r>
              <a:rPr lang="es-ES" sz="1600" dirty="0" smtClean="0"/>
              <a:t> </a:t>
            </a:r>
            <a:r>
              <a:rPr lang="es-ES" sz="1600" dirty="0" err="1" smtClean="0"/>
              <a:t>for</a:t>
            </a:r>
            <a:r>
              <a:rPr lang="es-ES" sz="1600" dirty="0" smtClean="0"/>
              <a:t> </a:t>
            </a:r>
            <a:r>
              <a:rPr lang="es-ES" sz="1600" dirty="0" err="1" smtClean="0"/>
              <a:t>the</a:t>
            </a:r>
            <a:r>
              <a:rPr lang="es-ES" sz="1600" dirty="0" smtClean="0"/>
              <a:t> </a:t>
            </a:r>
          </a:p>
          <a:p>
            <a:pPr lvl="1">
              <a:buNone/>
            </a:pPr>
            <a:endParaRPr lang="es-ES" sz="1600" dirty="0" smtClean="0"/>
          </a:p>
          <a:p>
            <a:pPr lvl="1"/>
            <a:endParaRPr lang="es-ES" sz="1600" dirty="0"/>
          </a:p>
        </p:txBody>
      </p:sp>
      <p:sp>
        <p:nvSpPr>
          <p:cNvPr id="4" name="3 Marcador de número de diapositiva"/>
          <p:cNvSpPr>
            <a:spLocks noGrp="1"/>
          </p:cNvSpPr>
          <p:nvPr>
            <p:ph type="sldNum" sz="quarter" idx="4294967295"/>
          </p:nvPr>
        </p:nvSpPr>
        <p:spPr>
          <a:xfrm>
            <a:off x="7042150" y="6243638"/>
            <a:ext cx="1905000" cy="457200"/>
          </a:xfrm>
          <a:prstGeom prst="rect">
            <a:avLst/>
          </a:prstGeom>
        </p:spPr>
        <p:txBody>
          <a:bodyPr/>
          <a:lstStyle/>
          <a:p>
            <a:pPr>
              <a:defRPr/>
            </a:pPr>
            <a:fld id="{8395C71D-A1E9-4C6C-95BC-D65559E1623D}" type="slidenum">
              <a:rPr lang="es-ES" smtClean="0"/>
              <a:pPr>
                <a:defRPr/>
              </a:pPr>
              <a:t>85</a:t>
            </a:fld>
            <a:endParaRPr lang="es-ES"/>
          </a:p>
        </p:txBody>
      </p:sp>
      <p:pic>
        <p:nvPicPr>
          <p:cNvPr id="7172" name="Picture 4"/>
          <p:cNvPicPr>
            <a:picLocks noChangeAspect="1" noChangeArrowheads="1"/>
          </p:cNvPicPr>
          <p:nvPr/>
        </p:nvPicPr>
        <p:blipFill>
          <a:blip r:embed="rId2" cstate="print"/>
          <a:srcRect/>
          <a:stretch>
            <a:fillRect/>
          </a:stretch>
        </p:blipFill>
        <p:spPr bwMode="auto">
          <a:xfrm>
            <a:off x="2543076" y="3168650"/>
            <a:ext cx="1428750" cy="247650"/>
          </a:xfrm>
          <a:prstGeom prst="rect">
            <a:avLst/>
          </a:prstGeom>
          <a:noFill/>
          <a:ln w="9525">
            <a:noFill/>
            <a:miter lim="800000"/>
            <a:headEnd/>
            <a:tailEnd/>
          </a:ln>
        </p:spPr>
      </p:pic>
      <p:pic>
        <p:nvPicPr>
          <p:cNvPr id="7182" name="Picture 14"/>
          <p:cNvPicPr>
            <a:picLocks noChangeAspect="1" noChangeArrowheads="1"/>
          </p:cNvPicPr>
          <p:nvPr/>
        </p:nvPicPr>
        <p:blipFill>
          <a:blip r:embed="rId3" cstate="print"/>
          <a:srcRect/>
          <a:stretch>
            <a:fillRect/>
          </a:stretch>
        </p:blipFill>
        <p:spPr bwMode="auto">
          <a:xfrm>
            <a:off x="4644008" y="5003775"/>
            <a:ext cx="1200150" cy="209550"/>
          </a:xfrm>
          <a:prstGeom prst="rect">
            <a:avLst/>
          </a:prstGeom>
          <a:noFill/>
          <a:ln w="9525">
            <a:noFill/>
            <a:miter lim="800000"/>
            <a:headEnd/>
            <a:tailEnd/>
          </a:ln>
        </p:spPr>
      </p:pic>
      <p:pic>
        <p:nvPicPr>
          <p:cNvPr id="7183" name="Picture 15"/>
          <p:cNvPicPr>
            <a:picLocks noChangeAspect="1" noChangeArrowheads="1"/>
          </p:cNvPicPr>
          <p:nvPr/>
        </p:nvPicPr>
        <p:blipFill>
          <a:blip r:embed="rId4" cstate="print"/>
          <a:srcRect/>
          <a:stretch>
            <a:fillRect/>
          </a:stretch>
        </p:blipFill>
        <p:spPr bwMode="auto">
          <a:xfrm>
            <a:off x="4644008" y="5279231"/>
            <a:ext cx="1257300" cy="228600"/>
          </a:xfrm>
          <a:prstGeom prst="rect">
            <a:avLst/>
          </a:prstGeom>
          <a:noFill/>
          <a:ln w="9525">
            <a:noFill/>
            <a:miter lim="800000"/>
            <a:headEnd/>
            <a:tailEnd/>
          </a:ln>
        </p:spPr>
      </p:pic>
      <p:pic>
        <p:nvPicPr>
          <p:cNvPr id="21" name="Picture 15"/>
          <p:cNvPicPr>
            <a:picLocks noChangeAspect="1" noChangeArrowheads="1"/>
          </p:cNvPicPr>
          <p:nvPr/>
        </p:nvPicPr>
        <p:blipFill>
          <a:blip r:embed="rId5" cstate="print"/>
          <a:srcRect/>
          <a:stretch>
            <a:fillRect/>
          </a:stretch>
        </p:blipFill>
        <p:spPr bwMode="auto">
          <a:xfrm>
            <a:off x="4682108" y="5567139"/>
            <a:ext cx="1238250" cy="238125"/>
          </a:xfrm>
          <a:prstGeom prst="rect">
            <a:avLst/>
          </a:prstGeom>
          <a:noFill/>
          <a:ln w="9525">
            <a:noFill/>
            <a:miter lim="800000"/>
            <a:headEnd/>
            <a:tailEnd/>
          </a:ln>
        </p:spPr>
      </p:pic>
    </p:spTree>
    <p:extLst>
      <p:ext uri="{BB962C8B-B14F-4D97-AF65-F5344CB8AC3E}">
        <p14:creationId xmlns:p14="http://schemas.microsoft.com/office/powerpoint/2010/main" val="2491437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ox(in)">
                                      <p:cBhvr>
                                        <p:cTn id="15" dur="500"/>
                                        <p:tgtEl>
                                          <p:spTgt spid="3">
                                            <p:txEl>
                                              <p:pRg st="3" end="3"/>
                                            </p:txEl>
                                          </p:spTgt>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ox(in)">
                                      <p:cBhvr>
                                        <p:cTn id="18" dur="500"/>
                                        <p:tgtEl>
                                          <p:spTgt spid="3">
                                            <p:txEl>
                                              <p:pRg st="4" end="4"/>
                                            </p:txEl>
                                          </p:spTgt>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ox(in)">
                                      <p:cBhvr>
                                        <p:cTn id="21" dur="500"/>
                                        <p:tgtEl>
                                          <p:spTgt spid="3">
                                            <p:txEl>
                                              <p:pRg st="5" end="5"/>
                                            </p:txEl>
                                          </p:spTgt>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box(in)">
                                      <p:cBhvr>
                                        <p:cTn id="24" dur="500"/>
                                        <p:tgtEl>
                                          <p:spTgt spid="3">
                                            <p:txEl>
                                              <p:pRg st="6" end="6"/>
                                            </p:txEl>
                                          </p:spTgt>
                                        </p:tgtEl>
                                      </p:cBhvr>
                                    </p:animEffect>
                                  </p:childTnLst>
                                </p:cTn>
                              </p:par>
                              <p:par>
                                <p:cTn id="25" presetID="4" presetClass="entr" presetSubtype="16" fill="hold" nodeType="withEffect">
                                  <p:stCondLst>
                                    <p:cond delay="0"/>
                                  </p:stCondLst>
                                  <p:childTnLst>
                                    <p:set>
                                      <p:cBhvr>
                                        <p:cTn id="26" dur="1" fill="hold">
                                          <p:stCondLst>
                                            <p:cond delay="0"/>
                                          </p:stCondLst>
                                        </p:cTn>
                                        <p:tgtEl>
                                          <p:spTgt spid="7172"/>
                                        </p:tgtEl>
                                        <p:attrNameLst>
                                          <p:attrName>style.visibility</p:attrName>
                                        </p:attrNameLst>
                                      </p:cBhvr>
                                      <p:to>
                                        <p:strVal val="visible"/>
                                      </p:to>
                                    </p:set>
                                    <p:animEffect transition="in" filter="box(in)">
                                      <p:cBhvr>
                                        <p:cTn id="27" dur="500"/>
                                        <p:tgtEl>
                                          <p:spTgt spid="7172"/>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box(in)">
                                      <p:cBhvr>
                                        <p:cTn id="32" dur="500"/>
                                        <p:tgtEl>
                                          <p:spTgt spid="3">
                                            <p:txEl>
                                              <p:pRg st="8" end="8"/>
                                            </p:txEl>
                                          </p:spTgt>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box(in)">
                                      <p:cBhvr>
                                        <p:cTn id="35" dur="500"/>
                                        <p:tgtEl>
                                          <p:spTgt spid="3">
                                            <p:txEl>
                                              <p:pRg st="9" end="9"/>
                                            </p:txEl>
                                          </p:spTgt>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box(in)">
                                      <p:cBhvr>
                                        <p:cTn id="38" dur="500"/>
                                        <p:tgtEl>
                                          <p:spTgt spid="3">
                                            <p:txEl>
                                              <p:pRg st="10" end="10"/>
                                            </p:txEl>
                                          </p:spTgt>
                                        </p:tgtEl>
                                      </p:cBhvr>
                                    </p:animEffect>
                                  </p:childTnLst>
                                </p:cTn>
                              </p:par>
                              <p:par>
                                <p:cTn id="39" presetID="4" presetClass="entr" presetSubtype="16" fill="hold" grpId="0"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Effect transition="in" filter="box(in)">
                                      <p:cBhvr>
                                        <p:cTn id="41" dur="500"/>
                                        <p:tgtEl>
                                          <p:spTgt spid="3">
                                            <p:txEl>
                                              <p:pRg st="11" end="11"/>
                                            </p:txEl>
                                          </p:spTgt>
                                        </p:tgtEl>
                                      </p:cBhvr>
                                    </p:animEffect>
                                  </p:childTnLst>
                                </p:cTn>
                              </p:par>
                              <p:par>
                                <p:cTn id="42" presetID="4" presetClass="entr" presetSubtype="16" fill="hold" nodeType="withEffect">
                                  <p:stCondLst>
                                    <p:cond delay="0"/>
                                  </p:stCondLst>
                                  <p:childTnLst>
                                    <p:set>
                                      <p:cBhvr>
                                        <p:cTn id="43" dur="1" fill="hold">
                                          <p:stCondLst>
                                            <p:cond delay="0"/>
                                          </p:stCondLst>
                                        </p:cTn>
                                        <p:tgtEl>
                                          <p:spTgt spid="7182"/>
                                        </p:tgtEl>
                                        <p:attrNameLst>
                                          <p:attrName>style.visibility</p:attrName>
                                        </p:attrNameLst>
                                      </p:cBhvr>
                                      <p:to>
                                        <p:strVal val="visible"/>
                                      </p:to>
                                    </p:set>
                                    <p:animEffect transition="in" filter="box(in)">
                                      <p:cBhvr>
                                        <p:cTn id="44" dur="500"/>
                                        <p:tgtEl>
                                          <p:spTgt spid="7182"/>
                                        </p:tgtEl>
                                      </p:cBhvr>
                                    </p:animEffect>
                                  </p:childTnLst>
                                </p:cTn>
                              </p:par>
                              <p:par>
                                <p:cTn id="45" presetID="4" presetClass="entr" presetSubtype="16" fill="hold" nodeType="withEffect">
                                  <p:stCondLst>
                                    <p:cond delay="0"/>
                                  </p:stCondLst>
                                  <p:childTnLst>
                                    <p:set>
                                      <p:cBhvr>
                                        <p:cTn id="46" dur="1" fill="hold">
                                          <p:stCondLst>
                                            <p:cond delay="0"/>
                                          </p:stCondLst>
                                        </p:cTn>
                                        <p:tgtEl>
                                          <p:spTgt spid="7183"/>
                                        </p:tgtEl>
                                        <p:attrNameLst>
                                          <p:attrName>style.visibility</p:attrName>
                                        </p:attrNameLst>
                                      </p:cBhvr>
                                      <p:to>
                                        <p:strVal val="visible"/>
                                      </p:to>
                                    </p:set>
                                    <p:animEffect transition="in" filter="box(in)">
                                      <p:cBhvr>
                                        <p:cTn id="47" dur="500"/>
                                        <p:tgtEl>
                                          <p:spTgt spid="7183"/>
                                        </p:tgtEl>
                                      </p:cBhvr>
                                    </p:animEffect>
                                  </p:childTnLst>
                                </p:cTn>
                              </p:par>
                              <p:par>
                                <p:cTn id="48" presetID="4" presetClass="entr" presetSubtype="16" fill="hold"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box(in)">
                                      <p:cBhvr>
                                        <p:cTn id="5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lvl="0"/>
            <a:r>
              <a:rPr lang="es-ES" sz="3600" dirty="0" err="1" smtClean="0"/>
              <a:t>Asymptotic</a:t>
            </a:r>
            <a:r>
              <a:rPr lang="es-ES" sz="3600" dirty="0" smtClean="0"/>
              <a:t> </a:t>
            </a:r>
            <a:r>
              <a:rPr lang="es-ES" sz="3600" dirty="0" err="1" smtClean="0"/>
              <a:t>Stability</a:t>
            </a:r>
            <a:r>
              <a:rPr lang="es-ES" sz="3600" dirty="0" smtClean="0"/>
              <a:t> </a:t>
            </a:r>
            <a:r>
              <a:rPr lang="es-ES" sz="1600" dirty="0" smtClean="0"/>
              <a:t>(</a:t>
            </a:r>
            <a:r>
              <a:rPr lang="es-ES" sz="1600" dirty="0" err="1" smtClean="0"/>
              <a:t>Simplified</a:t>
            </a:r>
            <a:r>
              <a:rPr lang="es-ES" sz="1600" dirty="0" smtClean="0"/>
              <a:t> </a:t>
            </a:r>
            <a:r>
              <a:rPr lang="es-ES" sz="1600" dirty="0" err="1" smtClean="0"/>
              <a:t>Example</a:t>
            </a:r>
            <a:r>
              <a:rPr lang="es-ES" sz="1600" dirty="0" smtClean="0"/>
              <a:t>) - I</a:t>
            </a:r>
            <a:endParaRPr lang="es-ES" sz="1600" dirty="0"/>
          </a:p>
        </p:txBody>
      </p:sp>
      <p:sp>
        <p:nvSpPr>
          <p:cNvPr id="2" name="1 Marcador de número de diapositiva"/>
          <p:cNvSpPr>
            <a:spLocks noGrp="1"/>
          </p:cNvSpPr>
          <p:nvPr>
            <p:ph type="sldNum" sz="quarter" idx="4294967295"/>
          </p:nvPr>
        </p:nvSpPr>
        <p:spPr>
          <a:xfrm>
            <a:off x="7042150" y="6243638"/>
            <a:ext cx="1905000" cy="457200"/>
          </a:xfrm>
          <a:prstGeom prst="rect">
            <a:avLst/>
          </a:prstGeom>
        </p:spPr>
        <p:txBody>
          <a:bodyPr/>
          <a:lstStyle/>
          <a:p>
            <a:pPr>
              <a:defRPr/>
            </a:pPr>
            <a:fld id="{6D47D86D-148D-4365-A982-6F62AC6EA64D}" type="slidenum">
              <a:rPr lang="es-ES" smtClean="0"/>
              <a:pPr>
                <a:defRPr/>
              </a:pPr>
              <a:t>86</a:t>
            </a:fld>
            <a:endParaRPr lang="es-ES"/>
          </a:p>
        </p:txBody>
      </p:sp>
      <p:sp>
        <p:nvSpPr>
          <p:cNvPr id="5" name="4 CuadroTexto"/>
          <p:cNvSpPr txBox="1"/>
          <p:nvPr/>
        </p:nvSpPr>
        <p:spPr>
          <a:xfrm>
            <a:off x="3731783" y="908720"/>
            <a:ext cx="1704313" cy="276999"/>
          </a:xfrm>
          <a:prstGeom prst="rect">
            <a:avLst/>
          </a:prstGeom>
          <a:noFill/>
        </p:spPr>
        <p:txBody>
          <a:bodyPr wrap="none" rtlCol="0">
            <a:spAutoFit/>
          </a:bodyPr>
          <a:lstStyle/>
          <a:p>
            <a:r>
              <a:rPr lang="en-US" sz="1200" b="1" i="0" dirty="0" smtClean="0">
                <a:sym typeface="Symbol"/>
              </a:rPr>
              <a:t>Closed-loop System</a:t>
            </a:r>
            <a:endParaRPr lang="es-ES" sz="1200" b="1" i="0" dirty="0"/>
          </a:p>
        </p:txBody>
      </p:sp>
      <p:pic>
        <p:nvPicPr>
          <p:cNvPr id="19458" name="Picture 2"/>
          <p:cNvPicPr>
            <a:picLocks noChangeAspect="1" noChangeArrowheads="1"/>
          </p:cNvPicPr>
          <p:nvPr/>
        </p:nvPicPr>
        <p:blipFill>
          <a:blip r:embed="rId2" cstate="print"/>
          <a:srcRect/>
          <a:stretch>
            <a:fillRect/>
          </a:stretch>
        </p:blipFill>
        <p:spPr bwMode="auto">
          <a:xfrm>
            <a:off x="2597249" y="1340768"/>
            <a:ext cx="3990975" cy="1285875"/>
          </a:xfrm>
          <a:prstGeom prst="rect">
            <a:avLst/>
          </a:prstGeom>
          <a:noFill/>
          <a:ln w="9525">
            <a:noFill/>
            <a:miter lim="800000"/>
            <a:headEnd/>
            <a:tailEnd/>
          </a:ln>
        </p:spPr>
      </p:pic>
      <p:sp>
        <p:nvSpPr>
          <p:cNvPr id="7" name="6 CuadroTexto"/>
          <p:cNvSpPr txBox="1"/>
          <p:nvPr/>
        </p:nvSpPr>
        <p:spPr>
          <a:xfrm>
            <a:off x="3994802" y="3423637"/>
            <a:ext cx="1369286" cy="276999"/>
          </a:xfrm>
          <a:prstGeom prst="rect">
            <a:avLst/>
          </a:prstGeom>
          <a:noFill/>
        </p:spPr>
        <p:txBody>
          <a:bodyPr wrap="none" rtlCol="0">
            <a:spAutoFit/>
          </a:bodyPr>
          <a:lstStyle/>
          <a:p>
            <a:r>
              <a:rPr lang="en-US" sz="1200" b="1" i="0" dirty="0" smtClean="0">
                <a:sym typeface="Symbol"/>
              </a:rPr>
              <a:t>Error Dynamics</a:t>
            </a:r>
            <a:endParaRPr lang="es-ES" sz="1200" b="1" i="0" dirty="0"/>
          </a:p>
        </p:txBody>
      </p:sp>
      <p:pic>
        <p:nvPicPr>
          <p:cNvPr id="19459" name="Picture 3"/>
          <p:cNvPicPr>
            <a:picLocks noChangeAspect="1" noChangeArrowheads="1"/>
          </p:cNvPicPr>
          <p:nvPr/>
        </p:nvPicPr>
        <p:blipFill>
          <a:blip r:embed="rId3" cstate="print"/>
          <a:srcRect/>
          <a:stretch>
            <a:fillRect/>
          </a:stretch>
        </p:blipFill>
        <p:spPr bwMode="auto">
          <a:xfrm>
            <a:off x="1907704" y="3772644"/>
            <a:ext cx="1333500" cy="952500"/>
          </a:xfrm>
          <a:prstGeom prst="rect">
            <a:avLst/>
          </a:prstGeom>
          <a:noFill/>
          <a:ln w="9525">
            <a:noFill/>
            <a:miter lim="800000"/>
            <a:headEnd/>
            <a:tailEnd/>
          </a:ln>
        </p:spPr>
      </p:pic>
      <p:pic>
        <p:nvPicPr>
          <p:cNvPr id="19460" name="Picture 4"/>
          <p:cNvPicPr>
            <a:picLocks noChangeAspect="1" noChangeArrowheads="1"/>
          </p:cNvPicPr>
          <p:nvPr/>
        </p:nvPicPr>
        <p:blipFill>
          <a:blip r:embed="rId4" cstate="print"/>
          <a:srcRect/>
          <a:stretch>
            <a:fillRect/>
          </a:stretch>
        </p:blipFill>
        <p:spPr bwMode="auto">
          <a:xfrm>
            <a:off x="3419872" y="4132684"/>
            <a:ext cx="1190625" cy="247650"/>
          </a:xfrm>
          <a:prstGeom prst="rect">
            <a:avLst/>
          </a:prstGeom>
          <a:noFill/>
          <a:ln w="9525">
            <a:noFill/>
            <a:miter lim="800000"/>
            <a:headEnd/>
            <a:tailEnd/>
          </a:ln>
        </p:spPr>
      </p:pic>
      <p:sp>
        <p:nvSpPr>
          <p:cNvPr id="10" name="9 CuadroTexto"/>
          <p:cNvSpPr txBox="1"/>
          <p:nvPr/>
        </p:nvSpPr>
        <p:spPr>
          <a:xfrm>
            <a:off x="4608910" y="4132684"/>
            <a:ext cx="2627386" cy="276999"/>
          </a:xfrm>
          <a:prstGeom prst="rect">
            <a:avLst/>
          </a:prstGeom>
          <a:noFill/>
        </p:spPr>
        <p:txBody>
          <a:bodyPr wrap="none" rtlCol="0">
            <a:spAutoFit/>
          </a:bodyPr>
          <a:lstStyle/>
          <a:p>
            <a:r>
              <a:rPr lang="en-US" sz="1200" i="0" dirty="0" smtClean="0">
                <a:sym typeface="Symbol"/>
              </a:rPr>
              <a:t>desired values of the state variables</a:t>
            </a:r>
            <a:endParaRPr lang="es-ES" sz="1200" i="0" dirty="0"/>
          </a:p>
        </p:txBody>
      </p:sp>
      <p:pic>
        <p:nvPicPr>
          <p:cNvPr id="19461" name="Picture 5"/>
          <p:cNvPicPr>
            <a:picLocks noChangeAspect="1" noChangeArrowheads="1"/>
          </p:cNvPicPr>
          <p:nvPr/>
        </p:nvPicPr>
        <p:blipFill>
          <a:blip r:embed="rId5" cstate="print"/>
          <a:srcRect/>
          <a:stretch>
            <a:fillRect/>
          </a:stretch>
        </p:blipFill>
        <p:spPr bwMode="auto">
          <a:xfrm>
            <a:off x="1958305" y="5220419"/>
            <a:ext cx="5133975" cy="1304925"/>
          </a:xfrm>
          <a:prstGeom prst="rect">
            <a:avLst/>
          </a:prstGeom>
          <a:noFill/>
          <a:ln w="9525">
            <a:noFill/>
            <a:miter lim="800000"/>
            <a:headEnd/>
            <a:tailEnd/>
          </a:ln>
        </p:spPr>
      </p:pic>
      <p:sp>
        <p:nvSpPr>
          <p:cNvPr id="11" name="20 Flecha derecha"/>
          <p:cNvSpPr>
            <a:spLocks noChangeArrowheads="1"/>
          </p:cNvSpPr>
          <p:nvPr/>
        </p:nvSpPr>
        <p:spPr bwMode="auto">
          <a:xfrm rot="5400000">
            <a:off x="4311997" y="4825181"/>
            <a:ext cx="576262" cy="231775"/>
          </a:xfrm>
          <a:prstGeom prst="rightArrow">
            <a:avLst>
              <a:gd name="adj1" fmla="val 50000"/>
              <a:gd name="adj2" fmla="val 49991"/>
            </a:avLst>
          </a:prstGeom>
          <a:solidFill>
            <a:schemeClr val="accent1"/>
          </a:solidFill>
          <a:ln w="9525" algn="ctr">
            <a:solidFill>
              <a:schemeClr val="tx1"/>
            </a:solidFill>
            <a:round/>
            <a:headEnd/>
            <a:tailEnd/>
          </a:ln>
        </p:spPr>
        <p:txBody>
          <a:bodyPr/>
          <a:lstStyle/>
          <a:p>
            <a:endParaRPr lang="es-ES"/>
          </a:p>
        </p:txBody>
      </p:sp>
      <p:sp>
        <p:nvSpPr>
          <p:cNvPr id="12" name="20 Flecha derecha"/>
          <p:cNvSpPr>
            <a:spLocks noChangeArrowheads="1"/>
          </p:cNvSpPr>
          <p:nvPr/>
        </p:nvSpPr>
        <p:spPr bwMode="auto">
          <a:xfrm rot="5400000">
            <a:off x="4311997" y="2880965"/>
            <a:ext cx="576262" cy="231775"/>
          </a:xfrm>
          <a:prstGeom prst="rightArrow">
            <a:avLst>
              <a:gd name="adj1" fmla="val 50000"/>
              <a:gd name="adj2" fmla="val 49991"/>
            </a:avLst>
          </a:prstGeom>
          <a:solidFill>
            <a:schemeClr val="accent1"/>
          </a:solidFill>
          <a:ln w="9525" algn="ctr">
            <a:solidFill>
              <a:schemeClr val="tx1"/>
            </a:solidFill>
            <a:round/>
            <a:headEnd/>
            <a:tailEnd/>
          </a:ln>
        </p:spPr>
        <p:txBody>
          <a:bodyPr/>
          <a:lstStyle/>
          <a:p>
            <a:endParaRPr lang="es-ES"/>
          </a:p>
        </p:txBody>
      </p:sp>
    </p:spTree>
    <p:extLst>
      <p:ext uri="{BB962C8B-B14F-4D97-AF65-F5344CB8AC3E}">
        <p14:creationId xmlns:p14="http://schemas.microsoft.com/office/powerpoint/2010/main" val="1420674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4" presetClass="entr" presetSubtype="16" fill="hold" nodeType="withEffect">
                                  <p:stCondLst>
                                    <p:cond delay="0"/>
                                  </p:stCondLst>
                                  <p:childTnLst>
                                    <p:set>
                                      <p:cBhvr>
                                        <p:cTn id="9" dur="1" fill="hold">
                                          <p:stCondLst>
                                            <p:cond delay="0"/>
                                          </p:stCondLst>
                                        </p:cTn>
                                        <p:tgtEl>
                                          <p:spTgt spid="19458"/>
                                        </p:tgtEl>
                                        <p:attrNameLst>
                                          <p:attrName>style.visibility</p:attrName>
                                        </p:attrNameLst>
                                      </p:cBhvr>
                                      <p:to>
                                        <p:strVal val="visible"/>
                                      </p:to>
                                    </p:set>
                                    <p:animEffect transition="in" filter="box(in)">
                                      <p:cBhvr>
                                        <p:cTn id="10" dur="500"/>
                                        <p:tgtEl>
                                          <p:spTgt spid="19458"/>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ox(in)">
                                      <p:cBhvr>
                                        <p:cTn id="15" dur="500"/>
                                        <p:tgtEl>
                                          <p:spTgt spid="7"/>
                                        </p:tgtEl>
                                      </p:cBhvr>
                                    </p:animEffect>
                                  </p:childTnLst>
                                </p:cTn>
                              </p:par>
                              <p:par>
                                <p:cTn id="16" presetID="4" presetClass="entr" presetSubtype="16" fill="hold" nodeType="withEffect">
                                  <p:stCondLst>
                                    <p:cond delay="0"/>
                                  </p:stCondLst>
                                  <p:childTnLst>
                                    <p:set>
                                      <p:cBhvr>
                                        <p:cTn id="17" dur="1" fill="hold">
                                          <p:stCondLst>
                                            <p:cond delay="0"/>
                                          </p:stCondLst>
                                        </p:cTn>
                                        <p:tgtEl>
                                          <p:spTgt spid="19459"/>
                                        </p:tgtEl>
                                        <p:attrNameLst>
                                          <p:attrName>style.visibility</p:attrName>
                                        </p:attrNameLst>
                                      </p:cBhvr>
                                      <p:to>
                                        <p:strVal val="visible"/>
                                      </p:to>
                                    </p:set>
                                    <p:animEffect transition="in" filter="box(in)">
                                      <p:cBhvr>
                                        <p:cTn id="18" dur="500"/>
                                        <p:tgtEl>
                                          <p:spTgt spid="19459"/>
                                        </p:tgtEl>
                                      </p:cBhvr>
                                    </p:animEffect>
                                  </p:childTnLst>
                                </p:cTn>
                              </p:par>
                              <p:par>
                                <p:cTn id="19" presetID="4" presetClass="entr" presetSubtype="16" fill="hold" nodeType="withEffect">
                                  <p:stCondLst>
                                    <p:cond delay="0"/>
                                  </p:stCondLst>
                                  <p:childTnLst>
                                    <p:set>
                                      <p:cBhvr>
                                        <p:cTn id="20" dur="1" fill="hold">
                                          <p:stCondLst>
                                            <p:cond delay="0"/>
                                          </p:stCondLst>
                                        </p:cTn>
                                        <p:tgtEl>
                                          <p:spTgt spid="19460"/>
                                        </p:tgtEl>
                                        <p:attrNameLst>
                                          <p:attrName>style.visibility</p:attrName>
                                        </p:attrNameLst>
                                      </p:cBhvr>
                                      <p:to>
                                        <p:strVal val="visible"/>
                                      </p:to>
                                    </p:set>
                                    <p:animEffect transition="in" filter="box(in)">
                                      <p:cBhvr>
                                        <p:cTn id="21" dur="500"/>
                                        <p:tgtEl>
                                          <p:spTgt spid="19460"/>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ox(in)">
                                      <p:cBhvr>
                                        <p:cTn id="24" dur="500"/>
                                        <p:tgtEl>
                                          <p:spTgt spid="10"/>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ox(i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ox(in)">
                                      <p:cBhvr>
                                        <p:cTn id="32" dur="500"/>
                                        <p:tgtEl>
                                          <p:spTgt spid="11"/>
                                        </p:tgtEl>
                                      </p:cBhvr>
                                    </p:animEffect>
                                  </p:childTnLst>
                                </p:cTn>
                              </p:par>
                              <p:par>
                                <p:cTn id="33" presetID="4" presetClass="entr" presetSubtype="16" fill="hold" nodeType="withEffect">
                                  <p:stCondLst>
                                    <p:cond delay="0"/>
                                  </p:stCondLst>
                                  <p:childTnLst>
                                    <p:set>
                                      <p:cBhvr>
                                        <p:cTn id="34" dur="1" fill="hold">
                                          <p:stCondLst>
                                            <p:cond delay="0"/>
                                          </p:stCondLst>
                                        </p:cTn>
                                        <p:tgtEl>
                                          <p:spTgt spid="19461"/>
                                        </p:tgtEl>
                                        <p:attrNameLst>
                                          <p:attrName>style.visibility</p:attrName>
                                        </p:attrNameLst>
                                      </p:cBhvr>
                                      <p:to>
                                        <p:strVal val="visible"/>
                                      </p:to>
                                    </p:set>
                                    <p:animEffect transition="in" filter="box(in)">
                                      <p:cBhvr>
                                        <p:cTn id="35" dur="500"/>
                                        <p:tgtEl>
                                          <p:spTgt spid="19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P spid="11" grpId="0" animBg="1"/>
      <p:bldP spid="12"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3600" dirty="0" err="1" smtClean="0"/>
              <a:t>Lyapunov</a:t>
            </a:r>
            <a:r>
              <a:rPr lang="es-ES" sz="3600" dirty="0" smtClean="0"/>
              <a:t> </a:t>
            </a:r>
            <a:r>
              <a:rPr lang="es-ES" sz="3600" dirty="0" err="1" smtClean="0"/>
              <a:t>Function</a:t>
            </a:r>
            <a:r>
              <a:rPr lang="es-ES" sz="3600" dirty="0" smtClean="0"/>
              <a:t> </a:t>
            </a:r>
            <a:r>
              <a:rPr lang="es-ES" sz="3600" dirty="0" err="1" smtClean="0"/>
              <a:t>Selection</a:t>
            </a:r>
            <a:r>
              <a:rPr lang="es-ES" sz="3600" dirty="0" smtClean="0"/>
              <a:t> </a:t>
            </a:r>
            <a:r>
              <a:rPr lang="es-ES" sz="1400" dirty="0" smtClean="0"/>
              <a:t>(</a:t>
            </a:r>
            <a:r>
              <a:rPr lang="es-ES" sz="1400" dirty="0" err="1" smtClean="0"/>
              <a:t>Simplified</a:t>
            </a:r>
            <a:r>
              <a:rPr lang="es-ES" sz="1400" dirty="0" smtClean="0"/>
              <a:t> </a:t>
            </a:r>
            <a:r>
              <a:rPr lang="es-ES" sz="1400" dirty="0" err="1" smtClean="0"/>
              <a:t>Example</a:t>
            </a:r>
            <a:r>
              <a:rPr lang="es-ES" sz="1400" dirty="0" smtClean="0"/>
              <a:t>)</a:t>
            </a:r>
            <a:endParaRPr lang="es-ES" sz="1400" dirty="0"/>
          </a:p>
        </p:txBody>
      </p:sp>
      <p:sp>
        <p:nvSpPr>
          <p:cNvPr id="3" name="2 Marcador de contenido"/>
          <p:cNvSpPr>
            <a:spLocks noGrp="1"/>
          </p:cNvSpPr>
          <p:nvPr>
            <p:ph idx="1"/>
          </p:nvPr>
        </p:nvSpPr>
        <p:spPr>
          <a:xfrm>
            <a:off x="539552" y="1013519"/>
            <a:ext cx="8415536" cy="4791745"/>
          </a:xfrm>
        </p:spPr>
        <p:txBody>
          <a:bodyPr/>
          <a:lstStyle/>
          <a:p>
            <a:pPr marL="342900" lvl="1" indent="-342900">
              <a:buClr>
                <a:schemeClr val="folHlink"/>
              </a:buClr>
              <a:buSzPct val="60000"/>
            </a:pPr>
            <a:r>
              <a:rPr lang="es-ES" sz="1600" dirty="0" err="1" smtClean="0"/>
              <a:t>Lyapunov</a:t>
            </a:r>
            <a:r>
              <a:rPr lang="es-ES" sz="1600" dirty="0" smtClean="0"/>
              <a:t> </a:t>
            </a:r>
            <a:r>
              <a:rPr lang="es-ES" sz="1600" dirty="0" err="1" smtClean="0"/>
              <a:t>function</a:t>
            </a:r>
            <a:r>
              <a:rPr lang="es-ES" sz="1600" dirty="0" smtClean="0"/>
              <a:t> </a:t>
            </a:r>
            <a:r>
              <a:rPr lang="es-ES" sz="1600" dirty="0" err="1" smtClean="0"/>
              <a:t>candidate</a:t>
            </a:r>
            <a:r>
              <a:rPr lang="es-ES" sz="1600" dirty="0" smtClean="0"/>
              <a:t> </a:t>
            </a:r>
            <a:r>
              <a:rPr lang="es-ES" sz="1600" dirty="0" err="1" smtClean="0"/>
              <a:t>for</a:t>
            </a:r>
            <a:r>
              <a:rPr lang="es-ES" sz="1600" dirty="0" smtClean="0"/>
              <a:t> </a:t>
            </a:r>
            <a:r>
              <a:rPr lang="es-ES" sz="1600" dirty="0" err="1" smtClean="0"/>
              <a:t>the</a:t>
            </a:r>
            <a:r>
              <a:rPr lang="es-ES" sz="1600" dirty="0" smtClean="0"/>
              <a:t> </a:t>
            </a:r>
          </a:p>
          <a:p>
            <a:pPr marL="1200150" lvl="3" indent="-342900">
              <a:buSzPct val="60000"/>
            </a:pPr>
            <a:endParaRPr lang="es-ES" sz="800" dirty="0" smtClean="0"/>
          </a:p>
          <a:p>
            <a:pPr marL="1200150" lvl="3" indent="-342900">
              <a:buSzPct val="60000"/>
            </a:pPr>
            <a:endParaRPr lang="es-ES" sz="800" dirty="0" smtClean="0"/>
          </a:p>
          <a:p>
            <a:pPr marL="1200150" lvl="3" indent="-342900">
              <a:buSzPct val="60000"/>
            </a:pPr>
            <a:endParaRPr lang="es-ES" sz="800" dirty="0" smtClean="0"/>
          </a:p>
          <a:p>
            <a:pPr marL="1200150" lvl="3" indent="-342900">
              <a:buSzPct val="60000"/>
            </a:pPr>
            <a:endParaRPr lang="es-ES" sz="800" dirty="0" smtClean="0"/>
          </a:p>
          <a:p>
            <a:pPr marL="1200150" lvl="3" indent="-342900">
              <a:buSzPct val="60000"/>
            </a:pPr>
            <a:endParaRPr lang="es-ES" sz="800" dirty="0" smtClean="0"/>
          </a:p>
          <a:p>
            <a:pPr marL="1200150" lvl="3" indent="-342900">
              <a:buSzPct val="60000"/>
            </a:pPr>
            <a:endParaRPr lang="es-ES" sz="800" dirty="0" smtClean="0"/>
          </a:p>
          <a:p>
            <a:pPr marL="1200150" lvl="3" indent="-342900">
              <a:buSzPct val="60000"/>
            </a:pPr>
            <a:endParaRPr lang="es-ES" sz="800" dirty="0" smtClean="0"/>
          </a:p>
          <a:p>
            <a:pPr marL="1200150" lvl="3" indent="-342900">
              <a:buSzPct val="60000"/>
            </a:pPr>
            <a:endParaRPr lang="es-ES" sz="800" dirty="0" smtClean="0"/>
          </a:p>
          <a:p>
            <a:pPr marL="1200150" lvl="3" indent="-342900">
              <a:buSzPct val="60000"/>
            </a:pPr>
            <a:endParaRPr lang="es-ES" sz="800" dirty="0" smtClean="0"/>
          </a:p>
          <a:p>
            <a:pPr marL="1200150" lvl="3" indent="-342900">
              <a:buSzPct val="60000"/>
            </a:pPr>
            <a:endParaRPr lang="es-ES" sz="800" dirty="0" smtClean="0"/>
          </a:p>
          <a:p>
            <a:pPr marL="342900" lvl="1" indent="-342900">
              <a:buClr>
                <a:schemeClr val="folHlink"/>
              </a:buClr>
              <a:buSzPct val="60000"/>
            </a:pPr>
            <a:r>
              <a:rPr lang="es-ES" sz="1600" dirty="0" err="1" smtClean="0"/>
              <a:t>Lyapunov</a:t>
            </a:r>
            <a:r>
              <a:rPr lang="es-ES" sz="1600" dirty="0" smtClean="0"/>
              <a:t> </a:t>
            </a:r>
            <a:r>
              <a:rPr lang="es-ES" sz="1600" dirty="0" err="1" smtClean="0"/>
              <a:t>function</a:t>
            </a:r>
            <a:r>
              <a:rPr lang="es-ES" sz="1600" dirty="0" smtClean="0"/>
              <a:t> </a:t>
            </a:r>
            <a:r>
              <a:rPr lang="es-ES" sz="1600" dirty="0" err="1" smtClean="0"/>
              <a:t>candidate</a:t>
            </a:r>
            <a:r>
              <a:rPr lang="es-ES" sz="1600" dirty="0" smtClean="0"/>
              <a:t> </a:t>
            </a:r>
            <a:r>
              <a:rPr lang="es-ES" sz="1600" dirty="0" err="1" smtClean="0"/>
              <a:t>for</a:t>
            </a:r>
            <a:r>
              <a:rPr lang="es-ES" sz="1600" dirty="0" smtClean="0"/>
              <a:t> </a:t>
            </a:r>
            <a:r>
              <a:rPr lang="es-ES" sz="1600" dirty="0" err="1" smtClean="0"/>
              <a:t>the</a:t>
            </a:r>
            <a:r>
              <a:rPr lang="es-ES" sz="1600" dirty="0" smtClean="0"/>
              <a:t> </a:t>
            </a:r>
          </a:p>
          <a:p>
            <a:pPr marL="1200150" lvl="3" indent="-342900">
              <a:buSzPct val="60000"/>
            </a:pPr>
            <a:endParaRPr lang="es-ES" sz="800" dirty="0" smtClean="0"/>
          </a:p>
          <a:p>
            <a:pPr marL="1200150" lvl="3" indent="-342900">
              <a:buSzPct val="60000"/>
            </a:pPr>
            <a:endParaRPr lang="es-ES" sz="800" dirty="0" smtClean="0"/>
          </a:p>
          <a:p>
            <a:pPr marL="1200150" lvl="3" indent="-342900">
              <a:buSzPct val="60000"/>
            </a:pPr>
            <a:endParaRPr lang="es-ES" sz="800" dirty="0" smtClean="0"/>
          </a:p>
          <a:p>
            <a:pPr marL="1200150" lvl="3" indent="-342900">
              <a:buSzPct val="60000"/>
            </a:pPr>
            <a:endParaRPr lang="es-ES" sz="800" dirty="0" smtClean="0"/>
          </a:p>
          <a:p>
            <a:pPr marL="1200150" lvl="3" indent="-342900">
              <a:buSzPct val="60000"/>
            </a:pPr>
            <a:endParaRPr lang="es-ES" sz="800" dirty="0" smtClean="0"/>
          </a:p>
          <a:p>
            <a:pPr marL="1200150" lvl="3" indent="-342900">
              <a:buSzPct val="60000"/>
            </a:pPr>
            <a:endParaRPr lang="es-ES" sz="800" dirty="0" smtClean="0"/>
          </a:p>
          <a:p>
            <a:pPr marL="1200150" lvl="3" indent="-342900">
              <a:buSzPct val="60000"/>
            </a:pPr>
            <a:endParaRPr lang="es-ES" sz="800" dirty="0" smtClean="0"/>
          </a:p>
          <a:p>
            <a:pPr marL="1200150" lvl="3" indent="-342900">
              <a:buSzPct val="60000"/>
            </a:pPr>
            <a:endParaRPr lang="es-ES" sz="800" dirty="0" smtClean="0"/>
          </a:p>
          <a:p>
            <a:pPr marL="1200150" lvl="3" indent="-342900">
              <a:buSzPct val="60000"/>
            </a:pPr>
            <a:endParaRPr lang="es-ES" sz="800" dirty="0" smtClean="0"/>
          </a:p>
          <a:p>
            <a:pPr marL="342900" lvl="1" indent="-342900">
              <a:buClr>
                <a:schemeClr val="folHlink"/>
              </a:buClr>
              <a:buSzPct val="60000"/>
            </a:pPr>
            <a:r>
              <a:rPr lang="es-ES" sz="1600" dirty="0" err="1" smtClean="0"/>
              <a:t>Lyapunov</a:t>
            </a:r>
            <a:r>
              <a:rPr lang="es-ES" sz="1600" dirty="0" smtClean="0"/>
              <a:t> </a:t>
            </a:r>
            <a:r>
              <a:rPr lang="es-ES" sz="1600" dirty="0" err="1" smtClean="0"/>
              <a:t>function</a:t>
            </a:r>
            <a:r>
              <a:rPr lang="es-ES" sz="1600" dirty="0" smtClean="0"/>
              <a:t> </a:t>
            </a:r>
            <a:r>
              <a:rPr lang="es-ES" sz="1600" dirty="0" err="1" smtClean="0"/>
              <a:t>candidate</a:t>
            </a:r>
            <a:r>
              <a:rPr lang="es-ES" sz="1600" dirty="0" smtClean="0"/>
              <a:t> </a:t>
            </a:r>
            <a:r>
              <a:rPr lang="es-ES" sz="1600" dirty="0" err="1" smtClean="0"/>
              <a:t>for</a:t>
            </a:r>
            <a:r>
              <a:rPr lang="es-ES" sz="1600" dirty="0" smtClean="0"/>
              <a:t> </a:t>
            </a:r>
            <a:r>
              <a:rPr lang="es-ES" sz="1600" dirty="0" err="1" smtClean="0"/>
              <a:t>the</a:t>
            </a:r>
            <a:r>
              <a:rPr lang="es-ES" sz="1600" dirty="0" smtClean="0"/>
              <a:t> </a:t>
            </a:r>
          </a:p>
          <a:p>
            <a:endParaRPr lang="es-ES" sz="1600" dirty="0"/>
          </a:p>
        </p:txBody>
      </p:sp>
      <p:sp>
        <p:nvSpPr>
          <p:cNvPr id="4" name="3 Marcador de número de diapositiva"/>
          <p:cNvSpPr>
            <a:spLocks noGrp="1"/>
          </p:cNvSpPr>
          <p:nvPr>
            <p:ph type="sldNum" sz="quarter" idx="4294967295"/>
          </p:nvPr>
        </p:nvSpPr>
        <p:spPr>
          <a:xfrm>
            <a:off x="7042150" y="6243638"/>
            <a:ext cx="1905000" cy="457200"/>
          </a:xfrm>
          <a:prstGeom prst="rect">
            <a:avLst/>
          </a:prstGeom>
        </p:spPr>
        <p:txBody>
          <a:bodyPr/>
          <a:lstStyle/>
          <a:p>
            <a:pPr>
              <a:defRPr/>
            </a:pPr>
            <a:fld id="{8395C71D-A1E9-4C6C-95BC-D65559E1623D}" type="slidenum">
              <a:rPr lang="es-ES" smtClean="0"/>
              <a:pPr>
                <a:defRPr/>
              </a:pPr>
              <a:t>87</a:t>
            </a:fld>
            <a:endParaRPr lang="es-ES" dirty="0"/>
          </a:p>
        </p:txBody>
      </p:sp>
      <p:pic>
        <p:nvPicPr>
          <p:cNvPr id="7174" name="Picture 6"/>
          <p:cNvPicPr>
            <a:picLocks noChangeAspect="1" noChangeArrowheads="1"/>
          </p:cNvPicPr>
          <p:nvPr/>
        </p:nvPicPr>
        <p:blipFill>
          <a:blip r:embed="rId2" cstate="print"/>
          <a:srcRect/>
          <a:stretch>
            <a:fillRect/>
          </a:stretch>
        </p:blipFill>
        <p:spPr bwMode="auto">
          <a:xfrm>
            <a:off x="2903860" y="1373783"/>
            <a:ext cx="2371725" cy="352425"/>
          </a:xfrm>
          <a:prstGeom prst="rect">
            <a:avLst/>
          </a:prstGeom>
          <a:noFill/>
          <a:ln w="9525">
            <a:noFill/>
            <a:miter lim="800000"/>
            <a:headEnd/>
            <a:tailEnd/>
          </a:ln>
        </p:spPr>
      </p:pic>
      <p:pic>
        <p:nvPicPr>
          <p:cNvPr id="7175" name="Picture 7"/>
          <p:cNvPicPr>
            <a:picLocks noChangeAspect="1" noChangeArrowheads="1"/>
          </p:cNvPicPr>
          <p:nvPr/>
        </p:nvPicPr>
        <p:blipFill>
          <a:blip r:embed="rId3" cstate="print"/>
          <a:srcRect/>
          <a:stretch>
            <a:fillRect/>
          </a:stretch>
        </p:blipFill>
        <p:spPr bwMode="auto">
          <a:xfrm>
            <a:off x="5275932" y="1466999"/>
            <a:ext cx="866775" cy="228600"/>
          </a:xfrm>
          <a:prstGeom prst="rect">
            <a:avLst/>
          </a:prstGeom>
          <a:noFill/>
          <a:ln w="9525">
            <a:noFill/>
            <a:miter lim="800000"/>
            <a:headEnd/>
            <a:tailEnd/>
          </a:ln>
        </p:spPr>
      </p:pic>
      <p:pic>
        <p:nvPicPr>
          <p:cNvPr id="7178" name="Picture 10"/>
          <p:cNvPicPr>
            <a:picLocks noChangeAspect="1" noChangeArrowheads="1"/>
          </p:cNvPicPr>
          <p:nvPr/>
        </p:nvPicPr>
        <p:blipFill>
          <a:blip r:embed="rId4" cstate="print"/>
          <a:srcRect/>
          <a:stretch>
            <a:fillRect/>
          </a:stretch>
        </p:blipFill>
        <p:spPr bwMode="auto">
          <a:xfrm>
            <a:off x="7080324" y="1294160"/>
            <a:ext cx="1333500" cy="533400"/>
          </a:xfrm>
          <a:prstGeom prst="rect">
            <a:avLst/>
          </a:prstGeom>
          <a:noFill/>
          <a:ln w="9525">
            <a:noFill/>
            <a:miter lim="800000"/>
            <a:headEnd/>
            <a:tailEnd/>
          </a:ln>
        </p:spPr>
      </p:pic>
      <p:sp>
        <p:nvSpPr>
          <p:cNvPr id="14" name="20 Flecha derecha"/>
          <p:cNvSpPr>
            <a:spLocks noChangeArrowheads="1"/>
          </p:cNvSpPr>
          <p:nvPr/>
        </p:nvSpPr>
        <p:spPr bwMode="auto">
          <a:xfrm>
            <a:off x="6288236" y="1438176"/>
            <a:ext cx="576263" cy="215900"/>
          </a:xfrm>
          <a:prstGeom prst="rightArrow">
            <a:avLst>
              <a:gd name="adj1" fmla="val 50000"/>
              <a:gd name="adj2" fmla="val 50046"/>
            </a:avLst>
          </a:prstGeom>
          <a:solidFill>
            <a:schemeClr val="accent1"/>
          </a:solidFill>
          <a:ln w="9525" algn="ctr">
            <a:solidFill>
              <a:schemeClr val="tx1"/>
            </a:solidFill>
            <a:round/>
            <a:headEnd/>
            <a:tailEnd/>
          </a:ln>
        </p:spPr>
        <p:txBody>
          <a:bodyPr/>
          <a:lstStyle/>
          <a:p>
            <a:endParaRPr lang="es-ES"/>
          </a:p>
        </p:txBody>
      </p:sp>
      <p:pic>
        <p:nvPicPr>
          <p:cNvPr id="7179" name="Picture 11"/>
          <p:cNvPicPr>
            <a:picLocks noChangeAspect="1" noChangeArrowheads="1"/>
          </p:cNvPicPr>
          <p:nvPr/>
        </p:nvPicPr>
        <p:blipFill>
          <a:blip r:embed="rId5" cstate="print"/>
          <a:srcRect/>
          <a:stretch>
            <a:fillRect/>
          </a:stretch>
        </p:blipFill>
        <p:spPr bwMode="auto">
          <a:xfrm>
            <a:off x="1389162" y="1934543"/>
            <a:ext cx="238125" cy="209550"/>
          </a:xfrm>
          <a:prstGeom prst="rect">
            <a:avLst/>
          </a:prstGeom>
          <a:noFill/>
          <a:ln w="9525">
            <a:noFill/>
            <a:miter lim="800000"/>
            <a:headEnd/>
            <a:tailEnd/>
          </a:ln>
        </p:spPr>
      </p:pic>
      <p:pic>
        <p:nvPicPr>
          <p:cNvPr id="7180" name="Picture 12"/>
          <p:cNvPicPr>
            <a:picLocks noChangeAspect="1" noChangeArrowheads="1"/>
          </p:cNvPicPr>
          <p:nvPr/>
        </p:nvPicPr>
        <p:blipFill>
          <a:blip r:embed="rId6" cstate="print"/>
          <a:srcRect/>
          <a:stretch>
            <a:fillRect/>
          </a:stretch>
        </p:blipFill>
        <p:spPr bwMode="auto">
          <a:xfrm>
            <a:off x="683568" y="2357388"/>
            <a:ext cx="2038350" cy="247650"/>
          </a:xfrm>
          <a:prstGeom prst="rect">
            <a:avLst/>
          </a:prstGeom>
          <a:noFill/>
          <a:ln w="9525">
            <a:noFill/>
            <a:miter lim="800000"/>
            <a:headEnd/>
            <a:tailEnd/>
          </a:ln>
        </p:spPr>
      </p:pic>
      <p:sp>
        <p:nvSpPr>
          <p:cNvPr id="17" name="16 CuadroTexto"/>
          <p:cNvSpPr txBox="1"/>
          <p:nvPr/>
        </p:nvSpPr>
        <p:spPr>
          <a:xfrm>
            <a:off x="1648495" y="1895624"/>
            <a:ext cx="6307881" cy="307777"/>
          </a:xfrm>
          <a:prstGeom prst="rect">
            <a:avLst/>
          </a:prstGeom>
          <a:noFill/>
        </p:spPr>
        <p:txBody>
          <a:bodyPr wrap="none" rtlCol="0">
            <a:spAutoFit/>
          </a:bodyPr>
          <a:lstStyle/>
          <a:p>
            <a:r>
              <a:rPr lang="en-US" sz="1400" i="0" dirty="0" smtClean="0"/>
              <a:t>solution of the associated </a:t>
            </a:r>
            <a:r>
              <a:rPr lang="en-US" sz="1400" i="0" dirty="0" err="1" smtClean="0"/>
              <a:t>Lyapunov</a:t>
            </a:r>
            <a:r>
              <a:rPr lang="en-US" sz="1400" i="0" dirty="0" smtClean="0"/>
              <a:t> function for the selected target dynamics</a:t>
            </a:r>
            <a:endParaRPr lang="es-ES" sz="1400" i="0" dirty="0"/>
          </a:p>
        </p:txBody>
      </p:sp>
      <p:sp>
        <p:nvSpPr>
          <p:cNvPr id="15" name="14 CuadroTexto"/>
          <p:cNvSpPr txBox="1"/>
          <p:nvPr/>
        </p:nvSpPr>
        <p:spPr>
          <a:xfrm>
            <a:off x="852984" y="1346735"/>
            <a:ext cx="1226298" cy="276999"/>
          </a:xfrm>
          <a:prstGeom prst="rect">
            <a:avLst/>
          </a:prstGeom>
          <a:noFill/>
        </p:spPr>
        <p:txBody>
          <a:bodyPr wrap="none" rtlCol="0">
            <a:spAutoFit/>
          </a:bodyPr>
          <a:lstStyle/>
          <a:p>
            <a:r>
              <a:rPr lang="en-US" sz="1200" i="0" dirty="0" smtClean="0">
                <a:sym typeface="Symbol"/>
              </a:rPr>
              <a:t>Reduced order </a:t>
            </a:r>
            <a:endParaRPr lang="es-ES" sz="1200" i="0" dirty="0"/>
          </a:p>
        </p:txBody>
      </p:sp>
      <p:pic>
        <p:nvPicPr>
          <p:cNvPr id="16" name="Picture 9"/>
          <p:cNvPicPr>
            <a:picLocks noChangeAspect="1" noChangeArrowheads="1"/>
          </p:cNvPicPr>
          <p:nvPr/>
        </p:nvPicPr>
        <p:blipFill>
          <a:blip r:embed="rId7" cstate="print"/>
          <a:srcRect/>
          <a:stretch>
            <a:fillRect/>
          </a:stretch>
        </p:blipFill>
        <p:spPr bwMode="auto">
          <a:xfrm>
            <a:off x="885803" y="1582192"/>
            <a:ext cx="1228725" cy="209550"/>
          </a:xfrm>
          <a:prstGeom prst="rect">
            <a:avLst/>
          </a:prstGeom>
          <a:noFill/>
          <a:ln w="9525">
            <a:noFill/>
            <a:miter lim="800000"/>
            <a:headEnd/>
            <a:tailEnd/>
          </a:ln>
        </p:spPr>
      </p:pic>
      <p:pic>
        <p:nvPicPr>
          <p:cNvPr id="8194" name="Picture 2"/>
          <p:cNvPicPr>
            <a:picLocks noChangeAspect="1" noChangeArrowheads="1"/>
          </p:cNvPicPr>
          <p:nvPr/>
        </p:nvPicPr>
        <p:blipFill>
          <a:blip r:embed="rId8" cstate="print"/>
          <a:srcRect/>
          <a:stretch>
            <a:fillRect/>
          </a:stretch>
        </p:blipFill>
        <p:spPr bwMode="auto">
          <a:xfrm>
            <a:off x="3517280" y="2310780"/>
            <a:ext cx="809625" cy="304800"/>
          </a:xfrm>
          <a:prstGeom prst="rect">
            <a:avLst/>
          </a:prstGeom>
          <a:noFill/>
          <a:ln w="9525">
            <a:noFill/>
            <a:miter lim="800000"/>
            <a:headEnd/>
            <a:tailEnd/>
          </a:ln>
        </p:spPr>
      </p:pic>
      <p:pic>
        <p:nvPicPr>
          <p:cNvPr id="8195" name="Picture 3"/>
          <p:cNvPicPr>
            <a:picLocks noChangeAspect="1" noChangeArrowheads="1"/>
          </p:cNvPicPr>
          <p:nvPr/>
        </p:nvPicPr>
        <p:blipFill>
          <a:blip r:embed="rId9" cstate="print"/>
          <a:srcRect/>
          <a:stretch>
            <a:fillRect/>
          </a:stretch>
        </p:blipFill>
        <p:spPr bwMode="auto">
          <a:xfrm>
            <a:off x="5054848" y="2204864"/>
            <a:ext cx="876300" cy="495300"/>
          </a:xfrm>
          <a:prstGeom prst="rect">
            <a:avLst/>
          </a:prstGeom>
          <a:noFill/>
          <a:ln w="9525">
            <a:noFill/>
            <a:miter lim="800000"/>
            <a:headEnd/>
            <a:tailEnd/>
          </a:ln>
        </p:spPr>
      </p:pic>
      <p:sp>
        <p:nvSpPr>
          <p:cNvPr id="18" name="20 Flecha derecha"/>
          <p:cNvSpPr>
            <a:spLocks noChangeArrowheads="1"/>
          </p:cNvSpPr>
          <p:nvPr/>
        </p:nvSpPr>
        <p:spPr bwMode="auto">
          <a:xfrm>
            <a:off x="2843808" y="2357388"/>
            <a:ext cx="576263" cy="215900"/>
          </a:xfrm>
          <a:prstGeom prst="rightArrow">
            <a:avLst>
              <a:gd name="adj1" fmla="val 50000"/>
              <a:gd name="adj2" fmla="val 50046"/>
            </a:avLst>
          </a:prstGeom>
          <a:solidFill>
            <a:schemeClr val="accent1"/>
          </a:solidFill>
          <a:ln w="9525" algn="ctr">
            <a:solidFill>
              <a:schemeClr val="tx1"/>
            </a:solidFill>
            <a:round/>
            <a:headEnd/>
            <a:tailEnd/>
          </a:ln>
        </p:spPr>
        <p:txBody>
          <a:bodyPr/>
          <a:lstStyle/>
          <a:p>
            <a:endParaRPr lang="es-ES"/>
          </a:p>
        </p:txBody>
      </p:sp>
      <p:sp>
        <p:nvSpPr>
          <p:cNvPr id="19" name="20 Flecha derecha"/>
          <p:cNvSpPr>
            <a:spLocks noChangeArrowheads="1"/>
          </p:cNvSpPr>
          <p:nvPr/>
        </p:nvSpPr>
        <p:spPr bwMode="auto">
          <a:xfrm>
            <a:off x="4402385" y="2344688"/>
            <a:ext cx="576263" cy="215900"/>
          </a:xfrm>
          <a:prstGeom prst="rightArrow">
            <a:avLst>
              <a:gd name="adj1" fmla="val 50000"/>
              <a:gd name="adj2" fmla="val 50046"/>
            </a:avLst>
          </a:prstGeom>
          <a:solidFill>
            <a:schemeClr val="accent1"/>
          </a:solidFill>
          <a:ln w="9525" algn="ctr">
            <a:solidFill>
              <a:schemeClr val="tx1"/>
            </a:solidFill>
            <a:round/>
            <a:headEnd/>
            <a:tailEnd/>
          </a:ln>
        </p:spPr>
        <p:txBody>
          <a:bodyPr/>
          <a:lstStyle/>
          <a:p>
            <a:endParaRPr lang="es-ES"/>
          </a:p>
        </p:txBody>
      </p:sp>
      <p:pic>
        <p:nvPicPr>
          <p:cNvPr id="8196" name="Picture 4"/>
          <p:cNvPicPr>
            <a:picLocks noChangeAspect="1" noChangeArrowheads="1"/>
          </p:cNvPicPr>
          <p:nvPr/>
        </p:nvPicPr>
        <p:blipFill>
          <a:blip r:embed="rId10" cstate="print"/>
          <a:srcRect/>
          <a:stretch>
            <a:fillRect/>
          </a:stretch>
        </p:blipFill>
        <p:spPr bwMode="auto">
          <a:xfrm>
            <a:off x="6740748" y="2200672"/>
            <a:ext cx="2133600" cy="514350"/>
          </a:xfrm>
          <a:prstGeom prst="rect">
            <a:avLst/>
          </a:prstGeom>
          <a:noFill/>
          <a:ln w="9525">
            <a:noFill/>
            <a:miter lim="800000"/>
            <a:headEnd/>
            <a:tailEnd/>
          </a:ln>
        </p:spPr>
      </p:pic>
      <p:sp>
        <p:nvSpPr>
          <p:cNvPr id="21" name="20 Flecha derecha"/>
          <p:cNvSpPr>
            <a:spLocks noChangeArrowheads="1"/>
          </p:cNvSpPr>
          <p:nvPr/>
        </p:nvSpPr>
        <p:spPr bwMode="auto">
          <a:xfrm>
            <a:off x="6003652" y="2357512"/>
            <a:ext cx="576263" cy="215900"/>
          </a:xfrm>
          <a:prstGeom prst="rightArrow">
            <a:avLst>
              <a:gd name="adj1" fmla="val 50000"/>
              <a:gd name="adj2" fmla="val 50046"/>
            </a:avLst>
          </a:prstGeom>
          <a:solidFill>
            <a:schemeClr val="accent1"/>
          </a:solidFill>
          <a:ln w="9525" algn="ctr">
            <a:solidFill>
              <a:schemeClr val="tx1"/>
            </a:solidFill>
            <a:round/>
            <a:headEnd/>
            <a:tailEnd/>
          </a:ln>
        </p:spPr>
        <p:txBody>
          <a:bodyPr/>
          <a:lstStyle/>
          <a:p>
            <a:endParaRPr lang="es-ES"/>
          </a:p>
        </p:txBody>
      </p:sp>
      <p:pic>
        <p:nvPicPr>
          <p:cNvPr id="8198" name="Picture 6"/>
          <p:cNvPicPr>
            <a:picLocks noChangeAspect="1" noChangeArrowheads="1"/>
          </p:cNvPicPr>
          <p:nvPr/>
        </p:nvPicPr>
        <p:blipFill>
          <a:blip r:embed="rId11" cstate="print"/>
          <a:srcRect/>
          <a:stretch>
            <a:fillRect/>
          </a:stretch>
        </p:blipFill>
        <p:spPr bwMode="auto">
          <a:xfrm>
            <a:off x="4267076" y="2814836"/>
            <a:ext cx="1238250" cy="228600"/>
          </a:xfrm>
          <a:prstGeom prst="rect">
            <a:avLst/>
          </a:prstGeom>
          <a:noFill/>
          <a:ln w="9525">
            <a:noFill/>
            <a:miter lim="800000"/>
            <a:headEnd/>
            <a:tailEnd/>
          </a:ln>
        </p:spPr>
      </p:pic>
      <p:pic>
        <p:nvPicPr>
          <p:cNvPr id="8199" name="Picture 7"/>
          <p:cNvPicPr>
            <a:picLocks noChangeAspect="1" noChangeArrowheads="1"/>
          </p:cNvPicPr>
          <p:nvPr/>
        </p:nvPicPr>
        <p:blipFill>
          <a:blip r:embed="rId12" cstate="print"/>
          <a:srcRect/>
          <a:stretch>
            <a:fillRect/>
          </a:stretch>
        </p:blipFill>
        <p:spPr bwMode="auto">
          <a:xfrm>
            <a:off x="2843808" y="3081660"/>
            <a:ext cx="2533650" cy="523875"/>
          </a:xfrm>
          <a:prstGeom prst="rect">
            <a:avLst/>
          </a:prstGeom>
          <a:noFill/>
          <a:ln w="9525">
            <a:noFill/>
            <a:miter lim="800000"/>
            <a:headEnd/>
            <a:tailEnd/>
          </a:ln>
        </p:spPr>
      </p:pic>
      <p:sp>
        <p:nvSpPr>
          <p:cNvPr id="25" name="24 CuadroTexto"/>
          <p:cNvSpPr txBox="1"/>
          <p:nvPr/>
        </p:nvSpPr>
        <p:spPr>
          <a:xfrm>
            <a:off x="765915" y="3068960"/>
            <a:ext cx="1226298" cy="276999"/>
          </a:xfrm>
          <a:prstGeom prst="rect">
            <a:avLst/>
          </a:prstGeom>
          <a:noFill/>
        </p:spPr>
        <p:txBody>
          <a:bodyPr wrap="none" rtlCol="0">
            <a:spAutoFit/>
          </a:bodyPr>
          <a:lstStyle/>
          <a:p>
            <a:r>
              <a:rPr lang="en-US" sz="1200" i="0" dirty="0" smtClean="0">
                <a:sym typeface="Symbol"/>
              </a:rPr>
              <a:t>Reduced order </a:t>
            </a:r>
            <a:endParaRPr lang="es-ES" sz="1200" i="0" dirty="0"/>
          </a:p>
        </p:txBody>
      </p:sp>
      <p:pic>
        <p:nvPicPr>
          <p:cNvPr id="27" name="Picture 6"/>
          <p:cNvPicPr>
            <a:picLocks noChangeAspect="1" noChangeArrowheads="1"/>
          </p:cNvPicPr>
          <p:nvPr/>
        </p:nvPicPr>
        <p:blipFill>
          <a:blip r:embed="rId11" cstate="print"/>
          <a:srcRect/>
          <a:stretch>
            <a:fillRect/>
          </a:stretch>
        </p:blipFill>
        <p:spPr bwMode="auto">
          <a:xfrm>
            <a:off x="755377" y="3284984"/>
            <a:ext cx="1238250" cy="228600"/>
          </a:xfrm>
          <a:prstGeom prst="rect">
            <a:avLst/>
          </a:prstGeom>
          <a:noFill/>
          <a:ln w="9525">
            <a:noFill/>
            <a:miter lim="800000"/>
            <a:headEnd/>
            <a:tailEnd/>
          </a:ln>
        </p:spPr>
      </p:pic>
      <p:sp>
        <p:nvSpPr>
          <p:cNvPr id="28" name="20 Flecha derecha"/>
          <p:cNvSpPr>
            <a:spLocks noChangeArrowheads="1"/>
          </p:cNvSpPr>
          <p:nvPr/>
        </p:nvSpPr>
        <p:spPr bwMode="auto">
          <a:xfrm>
            <a:off x="2187228" y="1476276"/>
            <a:ext cx="576263" cy="215900"/>
          </a:xfrm>
          <a:prstGeom prst="rightArrow">
            <a:avLst>
              <a:gd name="adj1" fmla="val 50000"/>
              <a:gd name="adj2" fmla="val 50046"/>
            </a:avLst>
          </a:prstGeom>
          <a:solidFill>
            <a:schemeClr val="accent1"/>
          </a:solidFill>
          <a:ln w="9525" algn="ctr">
            <a:solidFill>
              <a:schemeClr val="tx1"/>
            </a:solidFill>
            <a:round/>
            <a:headEnd/>
            <a:tailEnd/>
          </a:ln>
        </p:spPr>
        <p:txBody>
          <a:bodyPr/>
          <a:lstStyle/>
          <a:p>
            <a:endParaRPr lang="es-ES"/>
          </a:p>
        </p:txBody>
      </p:sp>
      <p:sp>
        <p:nvSpPr>
          <p:cNvPr id="35" name="20 Flecha derecha"/>
          <p:cNvSpPr>
            <a:spLocks noChangeArrowheads="1"/>
          </p:cNvSpPr>
          <p:nvPr/>
        </p:nvSpPr>
        <p:spPr bwMode="auto">
          <a:xfrm>
            <a:off x="5724128" y="3213100"/>
            <a:ext cx="576263" cy="215900"/>
          </a:xfrm>
          <a:prstGeom prst="rightArrow">
            <a:avLst>
              <a:gd name="adj1" fmla="val 50000"/>
              <a:gd name="adj2" fmla="val 50046"/>
            </a:avLst>
          </a:prstGeom>
          <a:solidFill>
            <a:schemeClr val="accent1"/>
          </a:solidFill>
          <a:ln w="9525" algn="ctr">
            <a:solidFill>
              <a:schemeClr val="tx1"/>
            </a:solidFill>
            <a:round/>
            <a:headEnd/>
            <a:tailEnd/>
          </a:ln>
        </p:spPr>
        <p:txBody>
          <a:bodyPr/>
          <a:lstStyle/>
          <a:p>
            <a:endParaRPr lang="es-ES"/>
          </a:p>
        </p:txBody>
      </p:sp>
      <p:sp>
        <p:nvSpPr>
          <p:cNvPr id="39" name="38 CuadroTexto"/>
          <p:cNvSpPr txBox="1"/>
          <p:nvPr/>
        </p:nvSpPr>
        <p:spPr>
          <a:xfrm>
            <a:off x="1616373" y="3568824"/>
            <a:ext cx="6307881" cy="307777"/>
          </a:xfrm>
          <a:prstGeom prst="rect">
            <a:avLst/>
          </a:prstGeom>
          <a:noFill/>
        </p:spPr>
        <p:txBody>
          <a:bodyPr wrap="none" rtlCol="0">
            <a:spAutoFit/>
          </a:bodyPr>
          <a:lstStyle/>
          <a:p>
            <a:r>
              <a:rPr lang="en-US" sz="1400" i="0" dirty="0" smtClean="0"/>
              <a:t>solution of the associated </a:t>
            </a:r>
            <a:r>
              <a:rPr lang="en-US" sz="1400" i="0" dirty="0" err="1" smtClean="0"/>
              <a:t>Lyapunov</a:t>
            </a:r>
            <a:r>
              <a:rPr lang="en-US" sz="1400" i="0" dirty="0" smtClean="0"/>
              <a:t> function for the selected target dynamics</a:t>
            </a:r>
            <a:endParaRPr lang="es-ES" sz="1400" i="0" dirty="0"/>
          </a:p>
        </p:txBody>
      </p:sp>
      <p:pic>
        <p:nvPicPr>
          <p:cNvPr id="8201" name="Picture 9"/>
          <p:cNvPicPr>
            <a:picLocks noChangeAspect="1" noChangeArrowheads="1"/>
          </p:cNvPicPr>
          <p:nvPr/>
        </p:nvPicPr>
        <p:blipFill>
          <a:blip r:embed="rId13" cstate="print"/>
          <a:srcRect/>
          <a:stretch>
            <a:fillRect/>
          </a:stretch>
        </p:blipFill>
        <p:spPr bwMode="auto">
          <a:xfrm>
            <a:off x="1437556" y="3594224"/>
            <a:ext cx="209550" cy="238125"/>
          </a:xfrm>
          <a:prstGeom prst="rect">
            <a:avLst/>
          </a:prstGeom>
          <a:noFill/>
          <a:ln w="9525">
            <a:noFill/>
            <a:miter lim="800000"/>
            <a:headEnd/>
            <a:tailEnd/>
          </a:ln>
        </p:spPr>
      </p:pic>
      <p:sp>
        <p:nvSpPr>
          <p:cNvPr id="44" name="20 Flecha derecha"/>
          <p:cNvSpPr>
            <a:spLocks noChangeArrowheads="1"/>
          </p:cNvSpPr>
          <p:nvPr/>
        </p:nvSpPr>
        <p:spPr bwMode="auto">
          <a:xfrm>
            <a:off x="2856508" y="3975472"/>
            <a:ext cx="576263" cy="215900"/>
          </a:xfrm>
          <a:prstGeom prst="rightArrow">
            <a:avLst>
              <a:gd name="adj1" fmla="val 50000"/>
              <a:gd name="adj2" fmla="val 50046"/>
            </a:avLst>
          </a:prstGeom>
          <a:solidFill>
            <a:schemeClr val="accent1"/>
          </a:solidFill>
          <a:ln w="9525" algn="ctr">
            <a:solidFill>
              <a:schemeClr val="tx1"/>
            </a:solidFill>
            <a:round/>
            <a:headEnd/>
            <a:tailEnd/>
          </a:ln>
        </p:spPr>
        <p:txBody>
          <a:bodyPr/>
          <a:lstStyle/>
          <a:p>
            <a:endParaRPr lang="es-ES"/>
          </a:p>
        </p:txBody>
      </p:sp>
      <p:sp>
        <p:nvSpPr>
          <p:cNvPr id="45" name="20 Flecha derecha"/>
          <p:cNvSpPr>
            <a:spLocks noChangeArrowheads="1"/>
          </p:cNvSpPr>
          <p:nvPr/>
        </p:nvSpPr>
        <p:spPr bwMode="auto">
          <a:xfrm>
            <a:off x="4415085" y="3962772"/>
            <a:ext cx="576263" cy="215900"/>
          </a:xfrm>
          <a:prstGeom prst="rightArrow">
            <a:avLst>
              <a:gd name="adj1" fmla="val 50000"/>
              <a:gd name="adj2" fmla="val 50046"/>
            </a:avLst>
          </a:prstGeom>
          <a:solidFill>
            <a:schemeClr val="accent1"/>
          </a:solidFill>
          <a:ln w="9525" algn="ctr">
            <a:solidFill>
              <a:schemeClr val="tx1"/>
            </a:solidFill>
            <a:round/>
            <a:headEnd/>
            <a:tailEnd/>
          </a:ln>
        </p:spPr>
        <p:txBody>
          <a:bodyPr/>
          <a:lstStyle/>
          <a:p>
            <a:endParaRPr lang="es-ES"/>
          </a:p>
        </p:txBody>
      </p:sp>
      <p:sp>
        <p:nvSpPr>
          <p:cNvPr id="47" name="46 Flecha derecha"/>
          <p:cNvSpPr>
            <a:spLocks noChangeArrowheads="1"/>
          </p:cNvSpPr>
          <p:nvPr/>
        </p:nvSpPr>
        <p:spPr bwMode="auto">
          <a:xfrm>
            <a:off x="6016352" y="3975596"/>
            <a:ext cx="576263" cy="215900"/>
          </a:xfrm>
          <a:prstGeom prst="rightArrow">
            <a:avLst>
              <a:gd name="adj1" fmla="val 50000"/>
              <a:gd name="adj2" fmla="val 50046"/>
            </a:avLst>
          </a:prstGeom>
          <a:solidFill>
            <a:schemeClr val="accent1"/>
          </a:solidFill>
          <a:ln w="9525" algn="ctr">
            <a:solidFill>
              <a:schemeClr val="tx1"/>
            </a:solidFill>
            <a:round/>
            <a:headEnd/>
            <a:tailEnd/>
          </a:ln>
        </p:spPr>
        <p:txBody>
          <a:bodyPr/>
          <a:lstStyle/>
          <a:p>
            <a:endParaRPr lang="es-ES"/>
          </a:p>
        </p:txBody>
      </p:sp>
      <p:pic>
        <p:nvPicPr>
          <p:cNvPr id="8202" name="Picture 10"/>
          <p:cNvPicPr>
            <a:picLocks noChangeAspect="1" noChangeArrowheads="1"/>
          </p:cNvPicPr>
          <p:nvPr/>
        </p:nvPicPr>
        <p:blipFill>
          <a:blip r:embed="rId14" cstate="print"/>
          <a:srcRect/>
          <a:stretch>
            <a:fillRect/>
          </a:stretch>
        </p:blipFill>
        <p:spPr bwMode="auto">
          <a:xfrm>
            <a:off x="696268" y="3941564"/>
            <a:ext cx="2095500" cy="276225"/>
          </a:xfrm>
          <a:prstGeom prst="rect">
            <a:avLst/>
          </a:prstGeom>
          <a:noFill/>
          <a:ln w="9525">
            <a:noFill/>
            <a:miter lim="800000"/>
            <a:headEnd/>
            <a:tailEnd/>
          </a:ln>
        </p:spPr>
      </p:pic>
      <p:pic>
        <p:nvPicPr>
          <p:cNvPr id="8203" name="Picture 11"/>
          <p:cNvPicPr>
            <a:picLocks noChangeAspect="1" noChangeArrowheads="1"/>
          </p:cNvPicPr>
          <p:nvPr/>
        </p:nvPicPr>
        <p:blipFill>
          <a:blip r:embed="rId15" cstate="print"/>
          <a:srcRect/>
          <a:stretch>
            <a:fillRect/>
          </a:stretch>
        </p:blipFill>
        <p:spPr bwMode="auto">
          <a:xfrm>
            <a:off x="3538488" y="3916164"/>
            <a:ext cx="838200" cy="314325"/>
          </a:xfrm>
          <a:prstGeom prst="rect">
            <a:avLst/>
          </a:prstGeom>
          <a:noFill/>
          <a:ln w="9525">
            <a:noFill/>
            <a:miter lim="800000"/>
            <a:headEnd/>
            <a:tailEnd/>
          </a:ln>
        </p:spPr>
      </p:pic>
      <p:pic>
        <p:nvPicPr>
          <p:cNvPr id="8204" name="Picture 12"/>
          <p:cNvPicPr>
            <a:picLocks noChangeAspect="1" noChangeArrowheads="1"/>
          </p:cNvPicPr>
          <p:nvPr/>
        </p:nvPicPr>
        <p:blipFill>
          <a:blip r:embed="rId16" cstate="print"/>
          <a:srcRect/>
          <a:stretch>
            <a:fillRect/>
          </a:stretch>
        </p:blipFill>
        <p:spPr bwMode="auto">
          <a:xfrm>
            <a:off x="5076056" y="3831456"/>
            <a:ext cx="847725" cy="495300"/>
          </a:xfrm>
          <a:prstGeom prst="rect">
            <a:avLst/>
          </a:prstGeom>
          <a:noFill/>
          <a:ln w="9525">
            <a:noFill/>
            <a:miter lim="800000"/>
            <a:headEnd/>
            <a:tailEnd/>
          </a:ln>
        </p:spPr>
      </p:pic>
      <p:pic>
        <p:nvPicPr>
          <p:cNvPr id="8205" name="Picture 13"/>
          <p:cNvPicPr>
            <a:picLocks noChangeAspect="1" noChangeArrowheads="1"/>
          </p:cNvPicPr>
          <p:nvPr/>
        </p:nvPicPr>
        <p:blipFill>
          <a:blip r:embed="rId17" cstate="print"/>
          <a:srcRect/>
          <a:stretch>
            <a:fillRect/>
          </a:stretch>
        </p:blipFill>
        <p:spPr bwMode="auto">
          <a:xfrm>
            <a:off x="6732240" y="3806056"/>
            <a:ext cx="2133600" cy="581025"/>
          </a:xfrm>
          <a:prstGeom prst="rect">
            <a:avLst/>
          </a:prstGeom>
          <a:noFill/>
          <a:ln w="9525">
            <a:noFill/>
            <a:miter lim="800000"/>
            <a:headEnd/>
            <a:tailEnd/>
          </a:ln>
        </p:spPr>
      </p:pic>
      <p:pic>
        <p:nvPicPr>
          <p:cNvPr id="8207" name="Picture 15"/>
          <p:cNvPicPr>
            <a:picLocks noChangeAspect="1" noChangeArrowheads="1"/>
          </p:cNvPicPr>
          <p:nvPr/>
        </p:nvPicPr>
        <p:blipFill>
          <a:blip r:embed="rId18" cstate="print"/>
          <a:srcRect/>
          <a:stretch>
            <a:fillRect/>
          </a:stretch>
        </p:blipFill>
        <p:spPr bwMode="auto">
          <a:xfrm>
            <a:off x="4296668" y="4373612"/>
            <a:ext cx="1238250" cy="238125"/>
          </a:xfrm>
          <a:prstGeom prst="rect">
            <a:avLst/>
          </a:prstGeom>
          <a:noFill/>
          <a:ln w="9525">
            <a:noFill/>
            <a:miter lim="800000"/>
            <a:headEnd/>
            <a:tailEnd/>
          </a:ln>
        </p:spPr>
      </p:pic>
      <p:sp>
        <p:nvSpPr>
          <p:cNvPr id="56" name="55 CuadroTexto"/>
          <p:cNvSpPr txBox="1"/>
          <p:nvPr/>
        </p:nvSpPr>
        <p:spPr>
          <a:xfrm>
            <a:off x="262058" y="5000972"/>
            <a:ext cx="1207510" cy="276999"/>
          </a:xfrm>
          <a:prstGeom prst="rect">
            <a:avLst/>
          </a:prstGeom>
          <a:noFill/>
        </p:spPr>
        <p:txBody>
          <a:bodyPr wrap="none" rtlCol="0">
            <a:spAutoFit/>
          </a:bodyPr>
          <a:lstStyle/>
          <a:p>
            <a:r>
              <a:rPr lang="en-US" sz="1200" i="0" dirty="0" smtClean="0">
                <a:sym typeface="Symbol"/>
              </a:rPr>
              <a:t>Boundary layer</a:t>
            </a:r>
            <a:endParaRPr lang="es-ES" sz="1200" i="0" dirty="0"/>
          </a:p>
        </p:txBody>
      </p:sp>
      <p:sp>
        <p:nvSpPr>
          <p:cNvPr id="58" name="20 Flecha derecha"/>
          <p:cNvSpPr>
            <a:spLocks noChangeArrowheads="1"/>
          </p:cNvSpPr>
          <p:nvPr/>
        </p:nvSpPr>
        <p:spPr bwMode="auto">
          <a:xfrm>
            <a:off x="6948264" y="5127600"/>
            <a:ext cx="576263" cy="215900"/>
          </a:xfrm>
          <a:prstGeom prst="rightArrow">
            <a:avLst>
              <a:gd name="adj1" fmla="val 50000"/>
              <a:gd name="adj2" fmla="val 50046"/>
            </a:avLst>
          </a:prstGeom>
          <a:solidFill>
            <a:schemeClr val="accent1"/>
          </a:solidFill>
          <a:ln w="9525" algn="ctr">
            <a:solidFill>
              <a:schemeClr val="tx1"/>
            </a:solidFill>
            <a:round/>
            <a:headEnd/>
            <a:tailEnd/>
          </a:ln>
        </p:spPr>
        <p:txBody>
          <a:bodyPr/>
          <a:lstStyle/>
          <a:p>
            <a:endParaRPr lang="es-ES"/>
          </a:p>
        </p:txBody>
      </p:sp>
      <p:sp>
        <p:nvSpPr>
          <p:cNvPr id="59" name="20 Flecha derecha"/>
          <p:cNvSpPr>
            <a:spLocks noChangeArrowheads="1"/>
          </p:cNvSpPr>
          <p:nvPr/>
        </p:nvSpPr>
        <p:spPr bwMode="auto">
          <a:xfrm>
            <a:off x="1622921" y="5111080"/>
            <a:ext cx="576263" cy="215900"/>
          </a:xfrm>
          <a:prstGeom prst="rightArrow">
            <a:avLst>
              <a:gd name="adj1" fmla="val 50000"/>
              <a:gd name="adj2" fmla="val 50046"/>
            </a:avLst>
          </a:prstGeom>
          <a:solidFill>
            <a:schemeClr val="accent1"/>
          </a:solidFill>
          <a:ln w="9525" algn="ctr">
            <a:solidFill>
              <a:schemeClr val="tx1"/>
            </a:solidFill>
            <a:round/>
            <a:headEnd/>
            <a:tailEnd/>
          </a:ln>
        </p:spPr>
        <p:txBody>
          <a:bodyPr/>
          <a:lstStyle/>
          <a:p>
            <a:endParaRPr lang="es-ES"/>
          </a:p>
        </p:txBody>
      </p:sp>
      <p:pic>
        <p:nvPicPr>
          <p:cNvPr id="61" name="Picture 15"/>
          <p:cNvPicPr>
            <a:picLocks noChangeAspect="1" noChangeArrowheads="1"/>
          </p:cNvPicPr>
          <p:nvPr/>
        </p:nvPicPr>
        <p:blipFill>
          <a:blip r:embed="rId18" cstate="print"/>
          <a:srcRect/>
          <a:stretch>
            <a:fillRect/>
          </a:stretch>
        </p:blipFill>
        <p:spPr bwMode="auto">
          <a:xfrm>
            <a:off x="251520" y="5249515"/>
            <a:ext cx="1238250" cy="238125"/>
          </a:xfrm>
          <a:prstGeom prst="rect">
            <a:avLst/>
          </a:prstGeom>
          <a:noFill/>
          <a:ln w="9525">
            <a:noFill/>
            <a:miter lim="800000"/>
            <a:headEnd/>
            <a:tailEnd/>
          </a:ln>
        </p:spPr>
      </p:pic>
      <p:pic>
        <p:nvPicPr>
          <p:cNvPr id="8209" name="Picture 17"/>
          <p:cNvPicPr>
            <a:picLocks noChangeAspect="1" noChangeArrowheads="1"/>
          </p:cNvPicPr>
          <p:nvPr/>
        </p:nvPicPr>
        <p:blipFill>
          <a:blip r:embed="rId19" cstate="print"/>
          <a:srcRect/>
          <a:stretch>
            <a:fillRect/>
          </a:stretch>
        </p:blipFill>
        <p:spPr bwMode="auto">
          <a:xfrm>
            <a:off x="2327052" y="4745583"/>
            <a:ext cx="371475" cy="561975"/>
          </a:xfrm>
          <a:prstGeom prst="rect">
            <a:avLst/>
          </a:prstGeom>
          <a:noFill/>
          <a:ln w="9525">
            <a:noFill/>
            <a:miter lim="800000"/>
            <a:headEnd/>
            <a:tailEnd/>
          </a:ln>
        </p:spPr>
      </p:pic>
      <p:pic>
        <p:nvPicPr>
          <p:cNvPr id="8210" name="Picture 18"/>
          <p:cNvPicPr>
            <a:picLocks noChangeAspect="1" noChangeArrowheads="1"/>
          </p:cNvPicPr>
          <p:nvPr/>
        </p:nvPicPr>
        <p:blipFill>
          <a:blip r:embed="rId20" cstate="print"/>
          <a:srcRect/>
          <a:stretch>
            <a:fillRect/>
          </a:stretch>
        </p:blipFill>
        <p:spPr bwMode="auto">
          <a:xfrm>
            <a:off x="6512024" y="3048124"/>
            <a:ext cx="1362075" cy="533400"/>
          </a:xfrm>
          <a:prstGeom prst="rect">
            <a:avLst/>
          </a:prstGeom>
          <a:noFill/>
          <a:ln w="9525">
            <a:noFill/>
            <a:miter lim="800000"/>
            <a:headEnd/>
            <a:tailEnd/>
          </a:ln>
        </p:spPr>
      </p:pic>
      <p:pic>
        <p:nvPicPr>
          <p:cNvPr id="8212" name="Picture 20"/>
          <p:cNvPicPr>
            <a:picLocks noChangeAspect="1" noChangeArrowheads="1"/>
          </p:cNvPicPr>
          <p:nvPr/>
        </p:nvPicPr>
        <p:blipFill>
          <a:blip r:embed="rId21" cstate="print"/>
          <a:srcRect/>
          <a:stretch>
            <a:fillRect/>
          </a:stretch>
        </p:blipFill>
        <p:spPr bwMode="auto">
          <a:xfrm>
            <a:off x="2759100" y="4961607"/>
            <a:ext cx="200025" cy="152400"/>
          </a:xfrm>
          <a:prstGeom prst="rect">
            <a:avLst/>
          </a:prstGeom>
          <a:noFill/>
          <a:ln w="9525">
            <a:noFill/>
            <a:miter lim="800000"/>
            <a:headEnd/>
            <a:tailEnd/>
          </a:ln>
        </p:spPr>
      </p:pic>
      <p:pic>
        <p:nvPicPr>
          <p:cNvPr id="8213" name="Picture 21"/>
          <p:cNvPicPr>
            <a:picLocks noChangeAspect="1" noChangeArrowheads="1"/>
          </p:cNvPicPr>
          <p:nvPr/>
        </p:nvPicPr>
        <p:blipFill>
          <a:blip r:embed="rId22" cstate="print"/>
          <a:srcRect/>
          <a:stretch>
            <a:fillRect/>
          </a:stretch>
        </p:blipFill>
        <p:spPr bwMode="auto">
          <a:xfrm>
            <a:off x="3047132" y="4745583"/>
            <a:ext cx="3762375" cy="657225"/>
          </a:xfrm>
          <a:prstGeom prst="rect">
            <a:avLst/>
          </a:prstGeom>
          <a:noFill/>
          <a:ln w="9525">
            <a:noFill/>
            <a:miter lim="800000"/>
            <a:headEnd/>
            <a:tailEnd/>
          </a:ln>
        </p:spPr>
      </p:pic>
      <p:pic>
        <p:nvPicPr>
          <p:cNvPr id="8214" name="Picture 22"/>
          <p:cNvPicPr>
            <a:picLocks noChangeAspect="1" noChangeArrowheads="1"/>
          </p:cNvPicPr>
          <p:nvPr/>
        </p:nvPicPr>
        <p:blipFill>
          <a:blip r:embed="rId23" cstate="print"/>
          <a:srcRect/>
          <a:stretch>
            <a:fillRect/>
          </a:stretch>
        </p:blipFill>
        <p:spPr bwMode="auto">
          <a:xfrm>
            <a:off x="3047132" y="5321647"/>
            <a:ext cx="2266950" cy="390525"/>
          </a:xfrm>
          <a:prstGeom prst="rect">
            <a:avLst/>
          </a:prstGeom>
          <a:noFill/>
          <a:ln w="9525">
            <a:noFill/>
            <a:miter lim="800000"/>
            <a:headEnd/>
            <a:tailEnd/>
          </a:ln>
        </p:spPr>
      </p:pic>
      <p:pic>
        <p:nvPicPr>
          <p:cNvPr id="68" name="Picture 20"/>
          <p:cNvPicPr>
            <a:picLocks noChangeAspect="1" noChangeArrowheads="1"/>
          </p:cNvPicPr>
          <p:nvPr/>
        </p:nvPicPr>
        <p:blipFill>
          <a:blip r:embed="rId21" cstate="print"/>
          <a:srcRect/>
          <a:stretch>
            <a:fillRect/>
          </a:stretch>
        </p:blipFill>
        <p:spPr bwMode="auto">
          <a:xfrm>
            <a:off x="2746400" y="5410671"/>
            <a:ext cx="200025" cy="152400"/>
          </a:xfrm>
          <a:prstGeom prst="rect">
            <a:avLst/>
          </a:prstGeom>
          <a:noFill/>
          <a:ln w="9525">
            <a:noFill/>
            <a:miter lim="800000"/>
            <a:headEnd/>
            <a:tailEnd/>
          </a:ln>
        </p:spPr>
      </p:pic>
      <p:pic>
        <p:nvPicPr>
          <p:cNvPr id="8215" name="Picture 23"/>
          <p:cNvPicPr>
            <a:picLocks noChangeAspect="1" noChangeArrowheads="1"/>
          </p:cNvPicPr>
          <p:nvPr/>
        </p:nvPicPr>
        <p:blipFill>
          <a:blip r:embed="rId24" cstate="print"/>
          <a:srcRect/>
          <a:stretch>
            <a:fillRect/>
          </a:stretch>
        </p:blipFill>
        <p:spPr bwMode="auto">
          <a:xfrm>
            <a:off x="7668344" y="4983584"/>
            <a:ext cx="1314450" cy="495300"/>
          </a:xfrm>
          <a:prstGeom prst="rect">
            <a:avLst/>
          </a:prstGeom>
          <a:noFill/>
          <a:ln w="9525">
            <a:noFill/>
            <a:miter lim="800000"/>
            <a:headEnd/>
            <a:tailEnd/>
          </a:ln>
        </p:spPr>
      </p:pic>
      <p:sp>
        <p:nvSpPr>
          <p:cNvPr id="70" name="69 CuadroTexto"/>
          <p:cNvSpPr txBox="1"/>
          <p:nvPr/>
        </p:nvSpPr>
        <p:spPr>
          <a:xfrm>
            <a:off x="1438449" y="5682456"/>
            <a:ext cx="6307881" cy="307777"/>
          </a:xfrm>
          <a:prstGeom prst="rect">
            <a:avLst/>
          </a:prstGeom>
          <a:noFill/>
        </p:spPr>
        <p:txBody>
          <a:bodyPr wrap="none" rtlCol="0">
            <a:spAutoFit/>
          </a:bodyPr>
          <a:lstStyle/>
          <a:p>
            <a:r>
              <a:rPr lang="en-US" sz="1400" i="0" dirty="0" smtClean="0"/>
              <a:t>solution of the associated </a:t>
            </a:r>
            <a:r>
              <a:rPr lang="en-US" sz="1400" i="0" dirty="0" err="1" smtClean="0"/>
              <a:t>Lyapunov</a:t>
            </a:r>
            <a:r>
              <a:rPr lang="en-US" sz="1400" i="0" dirty="0" smtClean="0"/>
              <a:t> function for the selected target dynamics</a:t>
            </a:r>
            <a:endParaRPr lang="es-ES" sz="1400" i="0" dirty="0"/>
          </a:p>
        </p:txBody>
      </p:sp>
      <p:pic>
        <p:nvPicPr>
          <p:cNvPr id="8216" name="Picture 24"/>
          <p:cNvPicPr>
            <a:picLocks noChangeAspect="1" noChangeArrowheads="1"/>
          </p:cNvPicPr>
          <p:nvPr/>
        </p:nvPicPr>
        <p:blipFill>
          <a:blip r:embed="rId25" cstate="print"/>
          <a:srcRect/>
          <a:stretch>
            <a:fillRect/>
          </a:stretch>
        </p:blipFill>
        <p:spPr bwMode="auto">
          <a:xfrm>
            <a:off x="1246932" y="5716364"/>
            <a:ext cx="228600" cy="219075"/>
          </a:xfrm>
          <a:prstGeom prst="rect">
            <a:avLst/>
          </a:prstGeom>
          <a:noFill/>
          <a:ln w="9525">
            <a:noFill/>
            <a:miter lim="800000"/>
            <a:headEnd/>
            <a:tailEnd/>
          </a:ln>
        </p:spPr>
      </p:pic>
      <p:pic>
        <p:nvPicPr>
          <p:cNvPr id="8217" name="Picture 25"/>
          <p:cNvPicPr>
            <a:picLocks noChangeAspect="1" noChangeArrowheads="1"/>
          </p:cNvPicPr>
          <p:nvPr/>
        </p:nvPicPr>
        <p:blipFill>
          <a:blip r:embed="rId26" cstate="print"/>
          <a:srcRect/>
          <a:stretch>
            <a:fillRect/>
          </a:stretch>
        </p:blipFill>
        <p:spPr bwMode="auto">
          <a:xfrm>
            <a:off x="3474988" y="6059512"/>
            <a:ext cx="838200" cy="247650"/>
          </a:xfrm>
          <a:prstGeom prst="rect">
            <a:avLst/>
          </a:prstGeom>
          <a:noFill/>
          <a:ln w="9525">
            <a:noFill/>
            <a:miter lim="800000"/>
            <a:headEnd/>
            <a:tailEnd/>
          </a:ln>
        </p:spPr>
      </p:pic>
      <p:sp>
        <p:nvSpPr>
          <p:cNvPr id="74" name="20 Flecha derecha"/>
          <p:cNvSpPr>
            <a:spLocks noChangeArrowheads="1"/>
          </p:cNvSpPr>
          <p:nvPr/>
        </p:nvSpPr>
        <p:spPr bwMode="auto">
          <a:xfrm>
            <a:off x="2811140" y="6101804"/>
            <a:ext cx="576263" cy="215900"/>
          </a:xfrm>
          <a:prstGeom prst="rightArrow">
            <a:avLst>
              <a:gd name="adj1" fmla="val 50000"/>
              <a:gd name="adj2" fmla="val 50046"/>
            </a:avLst>
          </a:prstGeom>
          <a:solidFill>
            <a:schemeClr val="accent1"/>
          </a:solidFill>
          <a:ln w="9525" algn="ctr">
            <a:solidFill>
              <a:schemeClr val="tx1"/>
            </a:solidFill>
            <a:round/>
            <a:headEnd/>
            <a:tailEnd/>
          </a:ln>
        </p:spPr>
        <p:txBody>
          <a:bodyPr/>
          <a:lstStyle/>
          <a:p>
            <a:endParaRPr lang="es-ES"/>
          </a:p>
        </p:txBody>
      </p:sp>
      <p:sp>
        <p:nvSpPr>
          <p:cNvPr id="75" name="20 Flecha derecha"/>
          <p:cNvSpPr>
            <a:spLocks noChangeArrowheads="1"/>
          </p:cNvSpPr>
          <p:nvPr/>
        </p:nvSpPr>
        <p:spPr bwMode="auto">
          <a:xfrm>
            <a:off x="4369717" y="6089104"/>
            <a:ext cx="576263" cy="215900"/>
          </a:xfrm>
          <a:prstGeom prst="rightArrow">
            <a:avLst>
              <a:gd name="adj1" fmla="val 50000"/>
              <a:gd name="adj2" fmla="val 50046"/>
            </a:avLst>
          </a:prstGeom>
          <a:solidFill>
            <a:schemeClr val="accent1"/>
          </a:solidFill>
          <a:ln w="9525" algn="ctr">
            <a:solidFill>
              <a:schemeClr val="tx1"/>
            </a:solidFill>
            <a:round/>
            <a:headEnd/>
            <a:tailEnd/>
          </a:ln>
        </p:spPr>
        <p:txBody>
          <a:bodyPr/>
          <a:lstStyle/>
          <a:p>
            <a:endParaRPr lang="es-ES"/>
          </a:p>
        </p:txBody>
      </p:sp>
      <p:sp>
        <p:nvSpPr>
          <p:cNvPr id="76" name="75 Flecha derecha"/>
          <p:cNvSpPr>
            <a:spLocks noChangeArrowheads="1"/>
          </p:cNvSpPr>
          <p:nvPr/>
        </p:nvSpPr>
        <p:spPr bwMode="auto">
          <a:xfrm>
            <a:off x="5970984" y="6101928"/>
            <a:ext cx="576263" cy="215900"/>
          </a:xfrm>
          <a:prstGeom prst="rightArrow">
            <a:avLst>
              <a:gd name="adj1" fmla="val 50000"/>
              <a:gd name="adj2" fmla="val 50046"/>
            </a:avLst>
          </a:prstGeom>
          <a:solidFill>
            <a:schemeClr val="accent1"/>
          </a:solidFill>
          <a:ln w="9525" algn="ctr">
            <a:solidFill>
              <a:schemeClr val="tx1"/>
            </a:solidFill>
            <a:round/>
            <a:headEnd/>
            <a:tailEnd/>
          </a:ln>
        </p:spPr>
        <p:txBody>
          <a:bodyPr/>
          <a:lstStyle/>
          <a:p>
            <a:endParaRPr lang="es-ES"/>
          </a:p>
        </p:txBody>
      </p:sp>
      <p:pic>
        <p:nvPicPr>
          <p:cNvPr id="8218" name="Picture 26"/>
          <p:cNvPicPr>
            <a:picLocks noChangeAspect="1" noChangeArrowheads="1"/>
          </p:cNvPicPr>
          <p:nvPr/>
        </p:nvPicPr>
        <p:blipFill>
          <a:blip r:embed="rId27" cstate="print"/>
          <a:srcRect/>
          <a:stretch>
            <a:fillRect/>
          </a:stretch>
        </p:blipFill>
        <p:spPr bwMode="auto">
          <a:xfrm>
            <a:off x="683568" y="6055196"/>
            <a:ext cx="2076450" cy="285750"/>
          </a:xfrm>
          <a:prstGeom prst="rect">
            <a:avLst/>
          </a:prstGeom>
          <a:noFill/>
          <a:ln w="9525">
            <a:noFill/>
            <a:miter lim="800000"/>
            <a:headEnd/>
            <a:tailEnd/>
          </a:ln>
        </p:spPr>
      </p:pic>
      <p:pic>
        <p:nvPicPr>
          <p:cNvPr id="8219" name="Picture 27"/>
          <p:cNvPicPr>
            <a:picLocks noChangeAspect="1" noChangeArrowheads="1"/>
          </p:cNvPicPr>
          <p:nvPr/>
        </p:nvPicPr>
        <p:blipFill>
          <a:blip r:embed="rId28" cstate="print"/>
          <a:srcRect/>
          <a:stretch>
            <a:fillRect/>
          </a:stretch>
        </p:blipFill>
        <p:spPr bwMode="auto">
          <a:xfrm>
            <a:off x="5029448" y="5957788"/>
            <a:ext cx="800100" cy="485775"/>
          </a:xfrm>
          <a:prstGeom prst="rect">
            <a:avLst/>
          </a:prstGeom>
          <a:noFill/>
          <a:ln w="9525">
            <a:noFill/>
            <a:miter lim="800000"/>
            <a:headEnd/>
            <a:tailEnd/>
          </a:ln>
        </p:spPr>
      </p:pic>
      <p:grpSp>
        <p:nvGrpSpPr>
          <p:cNvPr id="88" name="87 Grupo"/>
          <p:cNvGrpSpPr/>
          <p:nvPr/>
        </p:nvGrpSpPr>
        <p:grpSpPr>
          <a:xfrm>
            <a:off x="6588224" y="6021288"/>
            <a:ext cx="2053704" cy="514350"/>
            <a:chOff x="6588224" y="6021288"/>
            <a:chExt cx="2053704" cy="514350"/>
          </a:xfrm>
        </p:grpSpPr>
        <p:pic>
          <p:nvPicPr>
            <p:cNvPr id="8220" name="Picture 28"/>
            <p:cNvPicPr>
              <a:picLocks noChangeAspect="1" noChangeArrowheads="1"/>
            </p:cNvPicPr>
            <p:nvPr/>
          </p:nvPicPr>
          <p:blipFill>
            <a:blip r:embed="rId29" cstate="print"/>
            <a:srcRect/>
            <a:stretch>
              <a:fillRect/>
            </a:stretch>
          </p:blipFill>
          <p:spPr bwMode="auto">
            <a:xfrm>
              <a:off x="6588224" y="6033988"/>
              <a:ext cx="914400" cy="485775"/>
            </a:xfrm>
            <a:prstGeom prst="rect">
              <a:avLst/>
            </a:prstGeom>
            <a:noFill/>
            <a:ln w="9525">
              <a:noFill/>
              <a:miter lim="800000"/>
              <a:headEnd/>
              <a:tailEnd/>
            </a:ln>
          </p:spPr>
        </p:pic>
        <p:pic>
          <p:nvPicPr>
            <p:cNvPr id="8221" name="Picture 29"/>
            <p:cNvPicPr>
              <a:picLocks noChangeAspect="1" noChangeArrowheads="1"/>
            </p:cNvPicPr>
            <p:nvPr/>
          </p:nvPicPr>
          <p:blipFill>
            <a:blip r:embed="rId30" cstate="print"/>
            <a:srcRect/>
            <a:stretch>
              <a:fillRect/>
            </a:stretch>
          </p:blipFill>
          <p:spPr bwMode="auto">
            <a:xfrm>
              <a:off x="7537028" y="6021288"/>
              <a:ext cx="1104900" cy="514350"/>
            </a:xfrm>
            <a:prstGeom prst="rect">
              <a:avLst/>
            </a:prstGeom>
            <a:noFill/>
            <a:ln w="9525">
              <a:noFill/>
              <a:miter lim="800000"/>
              <a:headEnd/>
              <a:tailEnd/>
            </a:ln>
          </p:spPr>
        </p:pic>
        <p:pic>
          <p:nvPicPr>
            <p:cNvPr id="8222" name="Picture 30"/>
            <p:cNvPicPr>
              <a:picLocks noChangeAspect="1" noChangeArrowheads="1"/>
            </p:cNvPicPr>
            <p:nvPr/>
          </p:nvPicPr>
          <p:blipFill>
            <a:blip r:embed="rId31" cstate="print"/>
            <a:srcRect/>
            <a:stretch>
              <a:fillRect/>
            </a:stretch>
          </p:blipFill>
          <p:spPr bwMode="auto">
            <a:xfrm>
              <a:off x="7753052" y="6127204"/>
              <a:ext cx="180975" cy="200025"/>
            </a:xfrm>
            <a:prstGeom prst="rect">
              <a:avLst/>
            </a:prstGeom>
            <a:noFill/>
            <a:ln w="9525">
              <a:noFill/>
              <a:miter lim="800000"/>
              <a:headEnd/>
              <a:tailEnd/>
            </a:ln>
          </p:spPr>
        </p:pic>
      </p:grpSp>
      <p:sp>
        <p:nvSpPr>
          <p:cNvPr id="86" name="20 Flecha derecha"/>
          <p:cNvSpPr>
            <a:spLocks noChangeArrowheads="1"/>
          </p:cNvSpPr>
          <p:nvPr/>
        </p:nvSpPr>
        <p:spPr bwMode="auto">
          <a:xfrm>
            <a:off x="2051521" y="3212976"/>
            <a:ext cx="576263" cy="215900"/>
          </a:xfrm>
          <a:prstGeom prst="rightArrow">
            <a:avLst>
              <a:gd name="adj1" fmla="val 50000"/>
              <a:gd name="adj2" fmla="val 50046"/>
            </a:avLst>
          </a:prstGeom>
          <a:solidFill>
            <a:schemeClr val="accent1"/>
          </a:solidFill>
          <a:ln w="9525" algn="ctr">
            <a:solidFill>
              <a:schemeClr val="tx1"/>
            </a:solidFill>
            <a:round/>
            <a:headEnd/>
            <a:tailEnd/>
          </a:ln>
        </p:spPr>
        <p:txBody>
          <a:bodyPr/>
          <a:lstStyle/>
          <a:p>
            <a:endParaRPr lang="es-ES"/>
          </a:p>
        </p:txBody>
      </p:sp>
      <p:pic>
        <p:nvPicPr>
          <p:cNvPr id="8223" name="Picture 31"/>
          <p:cNvPicPr>
            <a:picLocks noChangeAspect="1" noChangeArrowheads="1"/>
          </p:cNvPicPr>
          <p:nvPr/>
        </p:nvPicPr>
        <p:blipFill>
          <a:blip r:embed="rId32" cstate="print"/>
          <a:srcRect/>
          <a:stretch>
            <a:fillRect/>
          </a:stretch>
        </p:blipFill>
        <p:spPr bwMode="auto">
          <a:xfrm>
            <a:off x="4224660" y="1052736"/>
            <a:ext cx="1219200" cy="257175"/>
          </a:xfrm>
          <a:prstGeom prst="rect">
            <a:avLst/>
          </a:prstGeom>
          <a:noFill/>
          <a:ln w="9525">
            <a:noFill/>
            <a:miter lim="800000"/>
            <a:headEnd/>
            <a:tailEnd/>
          </a:ln>
        </p:spPr>
      </p:pic>
      <p:sp>
        <p:nvSpPr>
          <p:cNvPr id="62" name="61 Rectángulo redondeado"/>
          <p:cNvSpPr/>
          <p:nvPr/>
        </p:nvSpPr>
        <p:spPr bwMode="auto">
          <a:xfrm>
            <a:off x="8316416" y="2204864"/>
            <a:ext cx="279524" cy="288032"/>
          </a:xfrm>
          <a:prstGeom prst="roundRect">
            <a:avLst/>
          </a:prstGeom>
          <a:solidFill>
            <a:srgbClr val="FF00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63" name="Text Box 18"/>
          <p:cNvSpPr txBox="1">
            <a:spLocks noChangeArrowheads="1"/>
          </p:cNvSpPr>
          <p:nvPr/>
        </p:nvSpPr>
        <p:spPr bwMode="auto">
          <a:xfrm>
            <a:off x="2040316" y="6481787"/>
            <a:ext cx="5256584" cy="338554"/>
          </a:xfrm>
          <a:prstGeom prst="rect">
            <a:avLst/>
          </a:prstGeom>
          <a:noFill/>
          <a:ln w="9525">
            <a:noFill/>
            <a:miter lim="800000"/>
            <a:headEnd/>
            <a:tailEnd/>
          </a:ln>
        </p:spPr>
        <p:txBody>
          <a:bodyPr wrap="square">
            <a:spAutoFit/>
          </a:bodyPr>
          <a:lstStyle/>
          <a:p>
            <a:r>
              <a:rPr lang="en-US" sz="1600" b="1" i="0" dirty="0" smtClean="0">
                <a:solidFill>
                  <a:srgbClr val="FF0000"/>
                </a:solidFill>
              </a:rPr>
              <a:t>Stability Parameters Selected by  the designer</a:t>
            </a:r>
            <a:endParaRPr lang="en-US" sz="1600" b="1" i="0" dirty="0">
              <a:solidFill>
                <a:srgbClr val="FF0000"/>
              </a:solidFill>
            </a:endParaRPr>
          </a:p>
        </p:txBody>
      </p:sp>
      <p:sp>
        <p:nvSpPr>
          <p:cNvPr id="64" name="63 Rectángulo redondeado"/>
          <p:cNvSpPr/>
          <p:nvPr/>
        </p:nvSpPr>
        <p:spPr bwMode="auto">
          <a:xfrm>
            <a:off x="8316416" y="3861048"/>
            <a:ext cx="279524" cy="288032"/>
          </a:xfrm>
          <a:prstGeom prst="roundRect">
            <a:avLst/>
          </a:prstGeom>
          <a:solidFill>
            <a:srgbClr val="FF00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65" name="64 Rectángulo redondeado"/>
          <p:cNvSpPr/>
          <p:nvPr/>
        </p:nvSpPr>
        <p:spPr bwMode="auto">
          <a:xfrm>
            <a:off x="8147000" y="5995888"/>
            <a:ext cx="279524" cy="288032"/>
          </a:xfrm>
          <a:prstGeom prst="roundRect">
            <a:avLst/>
          </a:prstGeom>
          <a:solidFill>
            <a:srgbClr val="FF00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66" name="65 Rectángulo redondeado"/>
          <p:cNvSpPr/>
          <p:nvPr/>
        </p:nvSpPr>
        <p:spPr bwMode="auto">
          <a:xfrm>
            <a:off x="7977584" y="1412776"/>
            <a:ext cx="279524" cy="288032"/>
          </a:xfrm>
          <a:prstGeom prst="roundRect">
            <a:avLst/>
          </a:prstGeom>
          <a:solidFill>
            <a:srgbClr val="00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67" name="66 Rectángulo redondeado"/>
          <p:cNvSpPr/>
          <p:nvPr/>
        </p:nvSpPr>
        <p:spPr bwMode="auto">
          <a:xfrm>
            <a:off x="624260" y="2336180"/>
            <a:ext cx="279524" cy="288032"/>
          </a:xfrm>
          <a:prstGeom prst="roundRect">
            <a:avLst/>
          </a:prstGeom>
          <a:solidFill>
            <a:srgbClr val="00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69" name="68 Rectángulo redondeado"/>
          <p:cNvSpPr/>
          <p:nvPr/>
        </p:nvSpPr>
        <p:spPr bwMode="auto">
          <a:xfrm>
            <a:off x="1581572" y="2336180"/>
            <a:ext cx="279524" cy="288032"/>
          </a:xfrm>
          <a:prstGeom prst="roundRect">
            <a:avLst/>
          </a:prstGeom>
          <a:solidFill>
            <a:srgbClr val="00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71" name="70 Rectángulo redondeado"/>
          <p:cNvSpPr/>
          <p:nvPr/>
        </p:nvSpPr>
        <p:spPr bwMode="auto">
          <a:xfrm>
            <a:off x="899592" y="2348880"/>
            <a:ext cx="279524" cy="288032"/>
          </a:xfrm>
          <a:prstGeom prst="roundRect">
            <a:avLst/>
          </a:prstGeom>
          <a:solidFill>
            <a:schemeClr val="tx2">
              <a:lumMod val="60000"/>
              <a:lumOff val="40000"/>
              <a:alpha val="3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72" name="71 Rectángulo redondeado"/>
          <p:cNvSpPr/>
          <p:nvPr/>
        </p:nvSpPr>
        <p:spPr bwMode="auto">
          <a:xfrm>
            <a:off x="1340148" y="2348880"/>
            <a:ext cx="279524" cy="288032"/>
          </a:xfrm>
          <a:prstGeom prst="roundRect">
            <a:avLst/>
          </a:prstGeom>
          <a:solidFill>
            <a:schemeClr val="tx2">
              <a:lumMod val="60000"/>
              <a:lumOff val="40000"/>
              <a:alpha val="3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73" name="72 Rectángulo redondeado"/>
          <p:cNvSpPr/>
          <p:nvPr/>
        </p:nvSpPr>
        <p:spPr bwMode="auto">
          <a:xfrm>
            <a:off x="3487688" y="2323480"/>
            <a:ext cx="279524" cy="288032"/>
          </a:xfrm>
          <a:prstGeom prst="roundRect">
            <a:avLst/>
          </a:prstGeom>
          <a:solidFill>
            <a:schemeClr val="tx2">
              <a:lumMod val="60000"/>
              <a:lumOff val="40000"/>
              <a:alpha val="3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77" name="76 Rectángulo redondeado"/>
          <p:cNvSpPr/>
          <p:nvPr/>
        </p:nvSpPr>
        <p:spPr bwMode="auto">
          <a:xfrm>
            <a:off x="5063356" y="2289572"/>
            <a:ext cx="279524" cy="288032"/>
          </a:xfrm>
          <a:prstGeom prst="roundRect">
            <a:avLst/>
          </a:prstGeom>
          <a:solidFill>
            <a:srgbClr val="00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85" name="84 Rectángulo redondeado"/>
          <p:cNvSpPr/>
          <p:nvPr/>
        </p:nvSpPr>
        <p:spPr bwMode="auto">
          <a:xfrm>
            <a:off x="1331640" y="1916832"/>
            <a:ext cx="279524" cy="288032"/>
          </a:xfrm>
          <a:prstGeom prst="roundRect">
            <a:avLst/>
          </a:prstGeom>
          <a:solidFill>
            <a:srgbClr val="00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96" name="95 Rectángulo redondeado"/>
          <p:cNvSpPr/>
          <p:nvPr/>
        </p:nvSpPr>
        <p:spPr bwMode="auto">
          <a:xfrm>
            <a:off x="7439620" y="3200276"/>
            <a:ext cx="279524" cy="288032"/>
          </a:xfrm>
          <a:prstGeom prst="roundRect">
            <a:avLst/>
          </a:prstGeom>
          <a:solidFill>
            <a:srgbClr val="00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97" name="96 Rectángulo redondeado"/>
          <p:cNvSpPr/>
          <p:nvPr/>
        </p:nvSpPr>
        <p:spPr bwMode="auto">
          <a:xfrm>
            <a:off x="662360" y="3933056"/>
            <a:ext cx="279524" cy="288032"/>
          </a:xfrm>
          <a:prstGeom prst="roundRect">
            <a:avLst/>
          </a:prstGeom>
          <a:solidFill>
            <a:srgbClr val="00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98" name="97 Rectángulo redondeado"/>
          <p:cNvSpPr/>
          <p:nvPr/>
        </p:nvSpPr>
        <p:spPr bwMode="auto">
          <a:xfrm>
            <a:off x="1619672" y="3933056"/>
            <a:ext cx="279524" cy="288032"/>
          </a:xfrm>
          <a:prstGeom prst="roundRect">
            <a:avLst/>
          </a:prstGeom>
          <a:solidFill>
            <a:srgbClr val="00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99" name="98 Rectángulo redondeado"/>
          <p:cNvSpPr/>
          <p:nvPr/>
        </p:nvSpPr>
        <p:spPr bwMode="auto">
          <a:xfrm>
            <a:off x="1403648" y="3573016"/>
            <a:ext cx="279524" cy="288032"/>
          </a:xfrm>
          <a:prstGeom prst="roundRect">
            <a:avLst/>
          </a:prstGeom>
          <a:solidFill>
            <a:srgbClr val="00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100" name="99 Rectángulo redondeado"/>
          <p:cNvSpPr/>
          <p:nvPr/>
        </p:nvSpPr>
        <p:spPr bwMode="auto">
          <a:xfrm>
            <a:off x="937692" y="3945756"/>
            <a:ext cx="279524" cy="288032"/>
          </a:xfrm>
          <a:prstGeom prst="roundRect">
            <a:avLst/>
          </a:prstGeom>
          <a:solidFill>
            <a:schemeClr val="tx2">
              <a:lumMod val="60000"/>
              <a:lumOff val="40000"/>
              <a:alpha val="3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101" name="100 Rectángulo redondeado"/>
          <p:cNvSpPr/>
          <p:nvPr/>
        </p:nvSpPr>
        <p:spPr bwMode="auto">
          <a:xfrm>
            <a:off x="1352848" y="3933056"/>
            <a:ext cx="279524" cy="288032"/>
          </a:xfrm>
          <a:prstGeom prst="roundRect">
            <a:avLst/>
          </a:prstGeom>
          <a:solidFill>
            <a:schemeClr val="tx2">
              <a:lumMod val="60000"/>
              <a:lumOff val="40000"/>
              <a:alpha val="3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102" name="101 Rectángulo redondeado"/>
          <p:cNvSpPr/>
          <p:nvPr/>
        </p:nvSpPr>
        <p:spPr bwMode="auto">
          <a:xfrm>
            <a:off x="3525788" y="3920356"/>
            <a:ext cx="279524" cy="288032"/>
          </a:xfrm>
          <a:prstGeom prst="roundRect">
            <a:avLst/>
          </a:prstGeom>
          <a:solidFill>
            <a:schemeClr val="tx2">
              <a:lumMod val="60000"/>
              <a:lumOff val="40000"/>
              <a:alpha val="3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103" name="102 Rectángulo redondeado"/>
          <p:cNvSpPr/>
          <p:nvPr/>
        </p:nvSpPr>
        <p:spPr bwMode="auto">
          <a:xfrm>
            <a:off x="5076056" y="3920356"/>
            <a:ext cx="279524" cy="288032"/>
          </a:xfrm>
          <a:prstGeom prst="roundRect">
            <a:avLst/>
          </a:prstGeom>
          <a:solidFill>
            <a:srgbClr val="00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104" name="103 Rectángulo redondeado"/>
          <p:cNvSpPr/>
          <p:nvPr/>
        </p:nvSpPr>
        <p:spPr bwMode="auto">
          <a:xfrm>
            <a:off x="8566348" y="5097884"/>
            <a:ext cx="279524" cy="288032"/>
          </a:xfrm>
          <a:prstGeom prst="roundRect">
            <a:avLst/>
          </a:prstGeom>
          <a:solidFill>
            <a:srgbClr val="00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105" name="104 Rectángulo redondeado"/>
          <p:cNvSpPr/>
          <p:nvPr/>
        </p:nvSpPr>
        <p:spPr bwMode="auto">
          <a:xfrm>
            <a:off x="1208832" y="5661248"/>
            <a:ext cx="279524" cy="288032"/>
          </a:xfrm>
          <a:prstGeom prst="roundRect">
            <a:avLst/>
          </a:prstGeom>
          <a:solidFill>
            <a:srgbClr val="00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106" name="105 Rectángulo redondeado"/>
          <p:cNvSpPr/>
          <p:nvPr/>
        </p:nvSpPr>
        <p:spPr bwMode="auto">
          <a:xfrm>
            <a:off x="683568" y="6046688"/>
            <a:ext cx="279524" cy="288032"/>
          </a:xfrm>
          <a:prstGeom prst="roundRect">
            <a:avLst/>
          </a:prstGeom>
          <a:solidFill>
            <a:srgbClr val="00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107" name="106 Rectángulo redondeado"/>
          <p:cNvSpPr/>
          <p:nvPr/>
        </p:nvSpPr>
        <p:spPr bwMode="auto">
          <a:xfrm>
            <a:off x="1640880" y="6046688"/>
            <a:ext cx="279524" cy="288032"/>
          </a:xfrm>
          <a:prstGeom prst="roundRect">
            <a:avLst/>
          </a:prstGeom>
          <a:solidFill>
            <a:srgbClr val="00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108" name="107 Rectángulo redondeado"/>
          <p:cNvSpPr/>
          <p:nvPr/>
        </p:nvSpPr>
        <p:spPr bwMode="auto">
          <a:xfrm>
            <a:off x="908100" y="6046688"/>
            <a:ext cx="279524" cy="288032"/>
          </a:xfrm>
          <a:prstGeom prst="roundRect">
            <a:avLst/>
          </a:prstGeom>
          <a:solidFill>
            <a:schemeClr val="tx2">
              <a:lumMod val="60000"/>
              <a:lumOff val="40000"/>
              <a:alpha val="3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109" name="108 Rectángulo redondeado"/>
          <p:cNvSpPr/>
          <p:nvPr/>
        </p:nvSpPr>
        <p:spPr bwMode="auto">
          <a:xfrm>
            <a:off x="1361232" y="6046688"/>
            <a:ext cx="279524" cy="288032"/>
          </a:xfrm>
          <a:prstGeom prst="roundRect">
            <a:avLst/>
          </a:prstGeom>
          <a:solidFill>
            <a:schemeClr val="tx2">
              <a:lumMod val="60000"/>
              <a:lumOff val="40000"/>
              <a:alpha val="3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110" name="109 Rectángulo redondeado"/>
          <p:cNvSpPr/>
          <p:nvPr/>
        </p:nvSpPr>
        <p:spPr bwMode="auto">
          <a:xfrm>
            <a:off x="3457972" y="6021288"/>
            <a:ext cx="279524" cy="288032"/>
          </a:xfrm>
          <a:prstGeom prst="roundRect">
            <a:avLst/>
          </a:prstGeom>
          <a:solidFill>
            <a:schemeClr val="tx2">
              <a:lumMod val="60000"/>
              <a:lumOff val="40000"/>
              <a:alpha val="3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111" name="110 Rectángulo redondeado"/>
          <p:cNvSpPr/>
          <p:nvPr/>
        </p:nvSpPr>
        <p:spPr bwMode="auto">
          <a:xfrm>
            <a:off x="5004048" y="6021288"/>
            <a:ext cx="279524" cy="288032"/>
          </a:xfrm>
          <a:prstGeom prst="roundRect">
            <a:avLst/>
          </a:prstGeom>
          <a:solidFill>
            <a:srgbClr val="00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1986896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8223"/>
                                        </p:tgtEl>
                                        <p:attrNameLst>
                                          <p:attrName>style.visibility</p:attrName>
                                        </p:attrNameLst>
                                      </p:cBhvr>
                                      <p:to>
                                        <p:strVal val="visible"/>
                                      </p:to>
                                    </p:set>
                                    <p:animEffect transition="in" filter="box(in)">
                                      <p:cBhvr>
                                        <p:cTn id="10" dur="500"/>
                                        <p:tgtEl>
                                          <p:spTgt spid="8223"/>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ox(in)">
                                      <p:cBhvr>
                                        <p:cTn id="15" dur="500"/>
                                        <p:tgtEl>
                                          <p:spTgt spid="16"/>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ox(in)">
                                      <p:cBhvr>
                                        <p:cTn id="18" dur="500"/>
                                        <p:tgtEl>
                                          <p:spTgt spid="15"/>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box(in)">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7174"/>
                                        </p:tgtEl>
                                        <p:attrNameLst>
                                          <p:attrName>style.visibility</p:attrName>
                                        </p:attrNameLst>
                                      </p:cBhvr>
                                      <p:to>
                                        <p:strVal val="visible"/>
                                      </p:to>
                                    </p:set>
                                    <p:animEffect transition="in" filter="box(in)">
                                      <p:cBhvr>
                                        <p:cTn id="26" dur="500"/>
                                        <p:tgtEl>
                                          <p:spTgt spid="7174"/>
                                        </p:tgtEl>
                                      </p:cBhvr>
                                    </p:animEffect>
                                  </p:childTnLst>
                                </p:cTn>
                              </p:par>
                              <p:par>
                                <p:cTn id="27" presetID="4" presetClass="entr" presetSubtype="16" fill="hold" nodeType="withEffect">
                                  <p:stCondLst>
                                    <p:cond delay="0"/>
                                  </p:stCondLst>
                                  <p:childTnLst>
                                    <p:set>
                                      <p:cBhvr>
                                        <p:cTn id="28" dur="1" fill="hold">
                                          <p:stCondLst>
                                            <p:cond delay="0"/>
                                          </p:stCondLst>
                                        </p:cTn>
                                        <p:tgtEl>
                                          <p:spTgt spid="7175"/>
                                        </p:tgtEl>
                                        <p:attrNameLst>
                                          <p:attrName>style.visibility</p:attrName>
                                        </p:attrNameLst>
                                      </p:cBhvr>
                                      <p:to>
                                        <p:strVal val="visible"/>
                                      </p:to>
                                    </p:set>
                                    <p:animEffect transition="in" filter="box(in)">
                                      <p:cBhvr>
                                        <p:cTn id="29" dur="500"/>
                                        <p:tgtEl>
                                          <p:spTgt spid="7175"/>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nodeType="clickEffect">
                                  <p:stCondLst>
                                    <p:cond delay="0"/>
                                  </p:stCondLst>
                                  <p:childTnLst>
                                    <p:set>
                                      <p:cBhvr>
                                        <p:cTn id="33" dur="1" fill="hold">
                                          <p:stCondLst>
                                            <p:cond delay="0"/>
                                          </p:stCondLst>
                                        </p:cTn>
                                        <p:tgtEl>
                                          <p:spTgt spid="7178"/>
                                        </p:tgtEl>
                                        <p:attrNameLst>
                                          <p:attrName>style.visibility</p:attrName>
                                        </p:attrNameLst>
                                      </p:cBhvr>
                                      <p:to>
                                        <p:strVal val="visible"/>
                                      </p:to>
                                    </p:set>
                                    <p:animEffect transition="in" filter="box(in)">
                                      <p:cBhvr>
                                        <p:cTn id="34" dur="500"/>
                                        <p:tgtEl>
                                          <p:spTgt spid="7178"/>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ox(i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box(in)">
                                      <p:cBhvr>
                                        <p:cTn id="42" dur="500"/>
                                        <p:tgtEl>
                                          <p:spTgt spid="66"/>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7179"/>
                                        </p:tgtEl>
                                        <p:attrNameLst>
                                          <p:attrName>style.visibility</p:attrName>
                                        </p:attrNameLst>
                                      </p:cBhvr>
                                      <p:to>
                                        <p:strVal val="visible"/>
                                      </p:to>
                                    </p:set>
                                    <p:animEffect transition="in" filter="box(in)">
                                      <p:cBhvr>
                                        <p:cTn id="47" dur="500"/>
                                        <p:tgtEl>
                                          <p:spTgt spid="7179"/>
                                        </p:tgtEl>
                                      </p:cBhvr>
                                    </p:animEffect>
                                  </p:childTnLst>
                                </p:cTn>
                              </p:par>
                              <p:par>
                                <p:cTn id="48" presetID="4" presetClass="entr" presetSubtype="16"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box(in)">
                                      <p:cBhvr>
                                        <p:cTn id="50" dur="500"/>
                                        <p:tgtEl>
                                          <p:spTgt spid="17"/>
                                        </p:tgtEl>
                                      </p:cBhvr>
                                    </p:animEffect>
                                  </p:childTnLst>
                                </p:cTn>
                              </p:par>
                              <p:par>
                                <p:cTn id="51" presetID="4" presetClass="entr" presetSubtype="16" fill="hold" grpId="0" nodeType="withEffect">
                                  <p:stCondLst>
                                    <p:cond delay="0"/>
                                  </p:stCondLst>
                                  <p:childTnLst>
                                    <p:set>
                                      <p:cBhvr>
                                        <p:cTn id="52" dur="1" fill="hold">
                                          <p:stCondLst>
                                            <p:cond delay="0"/>
                                          </p:stCondLst>
                                        </p:cTn>
                                        <p:tgtEl>
                                          <p:spTgt spid="85"/>
                                        </p:tgtEl>
                                        <p:attrNameLst>
                                          <p:attrName>style.visibility</p:attrName>
                                        </p:attrNameLst>
                                      </p:cBhvr>
                                      <p:to>
                                        <p:strVal val="visible"/>
                                      </p:to>
                                    </p:set>
                                    <p:animEffect transition="in" filter="box(in)">
                                      <p:cBhvr>
                                        <p:cTn id="53" dur="500"/>
                                        <p:tgtEl>
                                          <p:spTgt spid="85"/>
                                        </p:tgtEl>
                                      </p:cBhvr>
                                    </p:animEffect>
                                  </p:childTnLst>
                                </p:cTn>
                              </p:par>
                            </p:childTnLst>
                          </p:cTn>
                        </p:par>
                      </p:childTnLst>
                    </p:cTn>
                  </p:par>
                  <p:par>
                    <p:cTn id="54" fill="hold">
                      <p:stCondLst>
                        <p:cond delay="indefinite"/>
                      </p:stCondLst>
                      <p:childTnLst>
                        <p:par>
                          <p:cTn id="55" fill="hold">
                            <p:stCondLst>
                              <p:cond delay="0"/>
                            </p:stCondLst>
                            <p:childTnLst>
                              <p:par>
                                <p:cTn id="56" presetID="4" presetClass="entr" presetSubtype="16" fill="hold" nodeType="clickEffect">
                                  <p:stCondLst>
                                    <p:cond delay="0"/>
                                  </p:stCondLst>
                                  <p:childTnLst>
                                    <p:set>
                                      <p:cBhvr>
                                        <p:cTn id="57" dur="1" fill="hold">
                                          <p:stCondLst>
                                            <p:cond delay="0"/>
                                          </p:stCondLst>
                                        </p:cTn>
                                        <p:tgtEl>
                                          <p:spTgt spid="7180"/>
                                        </p:tgtEl>
                                        <p:attrNameLst>
                                          <p:attrName>style.visibility</p:attrName>
                                        </p:attrNameLst>
                                      </p:cBhvr>
                                      <p:to>
                                        <p:strVal val="visible"/>
                                      </p:to>
                                    </p:set>
                                    <p:animEffect transition="in" filter="box(in)">
                                      <p:cBhvr>
                                        <p:cTn id="58" dur="500"/>
                                        <p:tgtEl>
                                          <p:spTgt spid="7180"/>
                                        </p:tgtEl>
                                      </p:cBhvr>
                                    </p:animEffect>
                                  </p:childTnLst>
                                </p:cTn>
                              </p:par>
                              <p:par>
                                <p:cTn id="59" presetID="4" presetClass="entr" presetSubtype="16"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box(in)">
                                      <p:cBhvr>
                                        <p:cTn id="61" dur="500"/>
                                        <p:tgtEl>
                                          <p:spTgt spid="18"/>
                                        </p:tgtEl>
                                      </p:cBhvr>
                                    </p:animEffect>
                                  </p:childTnLst>
                                </p:cTn>
                              </p:par>
                              <p:par>
                                <p:cTn id="62" presetID="4" presetClass="entr" presetSubtype="16" fill="hold" grpId="0" nodeType="with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box(in)">
                                      <p:cBhvr>
                                        <p:cTn id="64" dur="500"/>
                                        <p:tgtEl>
                                          <p:spTgt spid="67"/>
                                        </p:tgtEl>
                                      </p:cBhvr>
                                    </p:animEffect>
                                  </p:childTnLst>
                                </p:cTn>
                              </p:par>
                              <p:par>
                                <p:cTn id="65" presetID="4" presetClass="entr" presetSubtype="16"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box(in)">
                                      <p:cBhvr>
                                        <p:cTn id="67" dur="500"/>
                                        <p:tgtEl>
                                          <p:spTgt spid="69"/>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nodeType="clickEffect">
                                  <p:stCondLst>
                                    <p:cond delay="0"/>
                                  </p:stCondLst>
                                  <p:childTnLst>
                                    <p:set>
                                      <p:cBhvr>
                                        <p:cTn id="71" dur="1" fill="hold">
                                          <p:stCondLst>
                                            <p:cond delay="0"/>
                                          </p:stCondLst>
                                        </p:cTn>
                                        <p:tgtEl>
                                          <p:spTgt spid="8194"/>
                                        </p:tgtEl>
                                        <p:attrNameLst>
                                          <p:attrName>style.visibility</p:attrName>
                                        </p:attrNameLst>
                                      </p:cBhvr>
                                      <p:to>
                                        <p:strVal val="visible"/>
                                      </p:to>
                                    </p:set>
                                    <p:animEffect transition="in" filter="box(in)">
                                      <p:cBhvr>
                                        <p:cTn id="72" dur="500"/>
                                        <p:tgtEl>
                                          <p:spTgt spid="8194"/>
                                        </p:tgtEl>
                                      </p:cBhvr>
                                    </p:animEffect>
                                  </p:childTnLst>
                                </p:cTn>
                              </p:par>
                              <p:par>
                                <p:cTn id="73" presetID="4" presetClass="entr" presetSubtype="16" fill="hold" grpId="0" nodeType="with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box(in)">
                                      <p:cBhvr>
                                        <p:cTn id="75" dur="500"/>
                                        <p:tgtEl>
                                          <p:spTgt spid="19"/>
                                        </p:tgtEl>
                                      </p:cBhvr>
                                    </p:animEffect>
                                  </p:childTnLst>
                                </p:cTn>
                              </p:par>
                              <p:par>
                                <p:cTn id="76" presetID="4" presetClass="entr" presetSubtype="16" fill="hold" grpId="0" nodeType="with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box(in)">
                                      <p:cBhvr>
                                        <p:cTn id="78" dur="500"/>
                                        <p:tgtEl>
                                          <p:spTgt spid="71"/>
                                        </p:tgtEl>
                                      </p:cBhvr>
                                    </p:animEffect>
                                  </p:childTnLst>
                                </p:cTn>
                              </p:par>
                              <p:par>
                                <p:cTn id="79" presetID="4" presetClass="entr" presetSubtype="16" fill="hold" grpId="0" nodeType="withEffect">
                                  <p:stCondLst>
                                    <p:cond delay="0"/>
                                  </p:stCondLst>
                                  <p:childTnLst>
                                    <p:set>
                                      <p:cBhvr>
                                        <p:cTn id="80" dur="1" fill="hold">
                                          <p:stCondLst>
                                            <p:cond delay="0"/>
                                          </p:stCondLst>
                                        </p:cTn>
                                        <p:tgtEl>
                                          <p:spTgt spid="72"/>
                                        </p:tgtEl>
                                        <p:attrNameLst>
                                          <p:attrName>style.visibility</p:attrName>
                                        </p:attrNameLst>
                                      </p:cBhvr>
                                      <p:to>
                                        <p:strVal val="visible"/>
                                      </p:to>
                                    </p:set>
                                    <p:animEffect transition="in" filter="box(in)">
                                      <p:cBhvr>
                                        <p:cTn id="81" dur="500"/>
                                        <p:tgtEl>
                                          <p:spTgt spid="72"/>
                                        </p:tgtEl>
                                      </p:cBhvr>
                                    </p:animEffect>
                                  </p:childTnLst>
                                </p:cTn>
                              </p:par>
                              <p:par>
                                <p:cTn id="82" presetID="4" presetClass="entr" presetSubtype="16" fill="hold" grpId="0" nodeType="with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box(in)">
                                      <p:cBhvr>
                                        <p:cTn id="84" dur="500"/>
                                        <p:tgtEl>
                                          <p:spTgt spid="73"/>
                                        </p:tgtEl>
                                      </p:cBhvr>
                                    </p:animEffect>
                                  </p:childTnLst>
                                </p:cTn>
                              </p:par>
                            </p:childTnLst>
                          </p:cTn>
                        </p:par>
                      </p:childTnLst>
                    </p:cTn>
                  </p:par>
                  <p:par>
                    <p:cTn id="85" fill="hold">
                      <p:stCondLst>
                        <p:cond delay="indefinite"/>
                      </p:stCondLst>
                      <p:childTnLst>
                        <p:par>
                          <p:cTn id="86" fill="hold">
                            <p:stCondLst>
                              <p:cond delay="0"/>
                            </p:stCondLst>
                            <p:childTnLst>
                              <p:par>
                                <p:cTn id="87" presetID="4" presetClass="entr" presetSubtype="16" fill="hold" nodeType="clickEffect">
                                  <p:stCondLst>
                                    <p:cond delay="0"/>
                                  </p:stCondLst>
                                  <p:childTnLst>
                                    <p:set>
                                      <p:cBhvr>
                                        <p:cTn id="88" dur="1" fill="hold">
                                          <p:stCondLst>
                                            <p:cond delay="0"/>
                                          </p:stCondLst>
                                        </p:cTn>
                                        <p:tgtEl>
                                          <p:spTgt spid="8195"/>
                                        </p:tgtEl>
                                        <p:attrNameLst>
                                          <p:attrName>style.visibility</p:attrName>
                                        </p:attrNameLst>
                                      </p:cBhvr>
                                      <p:to>
                                        <p:strVal val="visible"/>
                                      </p:to>
                                    </p:set>
                                    <p:animEffect transition="in" filter="box(in)">
                                      <p:cBhvr>
                                        <p:cTn id="89" dur="500"/>
                                        <p:tgtEl>
                                          <p:spTgt spid="8195"/>
                                        </p:tgtEl>
                                      </p:cBhvr>
                                    </p:animEffect>
                                  </p:childTnLst>
                                </p:cTn>
                              </p:par>
                              <p:par>
                                <p:cTn id="90" presetID="4"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box(in)">
                                      <p:cBhvr>
                                        <p:cTn id="92" dur="500"/>
                                        <p:tgtEl>
                                          <p:spTgt spid="21"/>
                                        </p:tgtEl>
                                      </p:cBhvr>
                                    </p:animEffect>
                                  </p:childTnLst>
                                </p:cTn>
                              </p:par>
                              <p:par>
                                <p:cTn id="93" presetID="4" presetClass="entr" presetSubtype="16" fill="hold" grpId="0" nodeType="with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box(in)">
                                      <p:cBhvr>
                                        <p:cTn id="95" dur="500"/>
                                        <p:tgtEl>
                                          <p:spTgt spid="77"/>
                                        </p:tgtEl>
                                      </p:cBhvr>
                                    </p:animEffect>
                                  </p:childTnLst>
                                </p:cTn>
                              </p:par>
                            </p:childTnLst>
                          </p:cTn>
                        </p:par>
                      </p:childTnLst>
                    </p:cTn>
                  </p:par>
                  <p:par>
                    <p:cTn id="96" fill="hold">
                      <p:stCondLst>
                        <p:cond delay="indefinite"/>
                      </p:stCondLst>
                      <p:childTnLst>
                        <p:par>
                          <p:cTn id="97" fill="hold">
                            <p:stCondLst>
                              <p:cond delay="0"/>
                            </p:stCondLst>
                            <p:childTnLst>
                              <p:par>
                                <p:cTn id="98" presetID="4" presetClass="entr" presetSubtype="16" fill="hold" nodeType="clickEffect">
                                  <p:stCondLst>
                                    <p:cond delay="0"/>
                                  </p:stCondLst>
                                  <p:childTnLst>
                                    <p:set>
                                      <p:cBhvr>
                                        <p:cTn id="99" dur="1" fill="hold">
                                          <p:stCondLst>
                                            <p:cond delay="0"/>
                                          </p:stCondLst>
                                        </p:cTn>
                                        <p:tgtEl>
                                          <p:spTgt spid="8196"/>
                                        </p:tgtEl>
                                        <p:attrNameLst>
                                          <p:attrName>style.visibility</p:attrName>
                                        </p:attrNameLst>
                                      </p:cBhvr>
                                      <p:to>
                                        <p:strVal val="visible"/>
                                      </p:to>
                                    </p:set>
                                    <p:animEffect transition="in" filter="box(in)">
                                      <p:cBhvr>
                                        <p:cTn id="100" dur="500"/>
                                        <p:tgtEl>
                                          <p:spTgt spid="8196"/>
                                        </p:tgtEl>
                                      </p:cBhvr>
                                    </p:animEffect>
                                  </p:childTnLst>
                                </p:cTn>
                              </p:par>
                            </p:childTnLst>
                          </p:cTn>
                        </p:par>
                      </p:childTnLst>
                    </p:cTn>
                  </p:par>
                  <p:par>
                    <p:cTn id="101" fill="hold">
                      <p:stCondLst>
                        <p:cond delay="indefinite"/>
                      </p:stCondLst>
                      <p:childTnLst>
                        <p:par>
                          <p:cTn id="102" fill="hold">
                            <p:stCondLst>
                              <p:cond delay="0"/>
                            </p:stCondLst>
                            <p:childTnLst>
                              <p:par>
                                <p:cTn id="103" presetID="4" presetClass="entr" presetSubtype="16" fill="hold" grpId="0" nodeType="clickEffect">
                                  <p:stCondLst>
                                    <p:cond delay="0"/>
                                  </p:stCondLst>
                                  <p:childTnLst>
                                    <p:set>
                                      <p:cBhvr>
                                        <p:cTn id="104" dur="1" fill="hold">
                                          <p:stCondLst>
                                            <p:cond delay="0"/>
                                          </p:stCondLst>
                                        </p:cTn>
                                        <p:tgtEl>
                                          <p:spTgt spid="3">
                                            <p:txEl>
                                              <p:pRg st="11" end="11"/>
                                            </p:txEl>
                                          </p:spTgt>
                                        </p:tgtEl>
                                        <p:attrNameLst>
                                          <p:attrName>style.visibility</p:attrName>
                                        </p:attrNameLst>
                                      </p:cBhvr>
                                      <p:to>
                                        <p:strVal val="visible"/>
                                      </p:to>
                                    </p:set>
                                    <p:animEffect transition="in" filter="box(in)">
                                      <p:cBhvr>
                                        <p:cTn id="105" dur="500"/>
                                        <p:tgtEl>
                                          <p:spTgt spid="3">
                                            <p:txEl>
                                              <p:pRg st="11" end="11"/>
                                            </p:txEl>
                                          </p:spTgt>
                                        </p:tgtEl>
                                      </p:cBhvr>
                                    </p:animEffect>
                                  </p:childTnLst>
                                </p:cTn>
                              </p:par>
                              <p:par>
                                <p:cTn id="106" presetID="4" presetClass="entr" presetSubtype="16" fill="hold" nodeType="withEffect">
                                  <p:stCondLst>
                                    <p:cond delay="0"/>
                                  </p:stCondLst>
                                  <p:childTnLst>
                                    <p:set>
                                      <p:cBhvr>
                                        <p:cTn id="107" dur="1" fill="hold">
                                          <p:stCondLst>
                                            <p:cond delay="0"/>
                                          </p:stCondLst>
                                        </p:cTn>
                                        <p:tgtEl>
                                          <p:spTgt spid="8198"/>
                                        </p:tgtEl>
                                        <p:attrNameLst>
                                          <p:attrName>style.visibility</p:attrName>
                                        </p:attrNameLst>
                                      </p:cBhvr>
                                      <p:to>
                                        <p:strVal val="visible"/>
                                      </p:to>
                                    </p:set>
                                    <p:animEffect transition="in" filter="box(in)">
                                      <p:cBhvr>
                                        <p:cTn id="108" dur="500"/>
                                        <p:tgtEl>
                                          <p:spTgt spid="8198"/>
                                        </p:tgtEl>
                                      </p:cBhvr>
                                    </p:animEffect>
                                  </p:childTnLst>
                                </p:cTn>
                              </p:par>
                            </p:childTnLst>
                          </p:cTn>
                        </p:par>
                      </p:childTnLst>
                    </p:cTn>
                  </p:par>
                  <p:par>
                    <p:cTn id="109" fill="hold">
                      <p:stCondLst>
                        <p:cond delay="indefinite"/>
                      </p:stCondLst>
                      <p:childTnLst>
                        <p:par>
                          <p:cTn id="110" fill="hold">
                            <p:stCondLst>
                              <p:cond delay="0"/>
                            </p:stCondLst>
                            <p:childTnLst>
                              <p:par>
                                <p:cTn id="111" presetID="4" presetClass="entr" presetSubtype="16" fill="hold" grpId="0" nodeType="clickEffect">
                                  <p:stCondLst>
                                    <p:cond delay="0"/>
                                  </p:stCondLst>
                                  <p:childTnLst>
                                    <p:set>
                                      <p:cBhvr>
                                        <p:cTn id="112" dur="1" fill="hold">
                                          <p:stCondLst>
                                            <p:cond delay="0"/>
                                          </p:stCondLst>
                                        </p:cTn>
                                        <p:tgtEl>
                                          <p:spTgt spid="25"/>
                                        </p:tgtEl>
                                        <p:attrNameLst>
                                          <p:attrName>style.visibility</p:attrName>
                                        </p:attrNameLst>
                                      </p:cBhvr>
                                      <p:to>
                                        <p:strVal val="visible"/>
                                      </p:to>
                                    </p:set>
                                    <p:animEffect transition="in" filter="box(in)">
                                      <p:cBhvr>
                                        <p:cTn id="113" dur="500"/>
                                        <p:tgtEl>
                                          <p:spTgt spid="25"/>
                                        </p:tgtEl>
                                      </p:cBhvr>
                                    </p:animEffect>
                                  </p:childTnLst>
                                </p:cTn>
                              </p:par>
                              <p:par>
                                <p:cTn id="114" presetID="4" presetClass="entr" presetSubtype="16" fill="hold" nodeType="withEffect">
                                  <p:stCondLst>
                                    <p:cond delay="0"/>
                                  </p:stCondLst>
                                  <p:childTnLst>
                                    <p:set>
                                      <p:cBhvr>
                                        <p:cTn id="115" dur="1" fill="hold">
                                          <p:stCondLst>
                                            <p:cond delay="0"/>
                                          </p:stCondLst>
                                        </p:cTn>
                                        <p:tgtEl>
                                          <p:spTgt spid="27"/>
                                        </p:tgtEl>
                                        <p:attrNameLst>
                                          <p:attrName>style.visibility</p:attrName>
                                        </p:attrNameLst>
                                      </p:cBhvr>
                                      <p:to>
                                        <p:strVal val="visible"/>
                                      </p:to>
                                    </p:set>
                                    <p:animEffect transition="in" filter="box(in)">
                                      <p:cBhvr>
                                        <p:cTn id="116" dur="500"/>
                                        <p:tgtEl>
                                          <p:spTgt spid="27"/>
                                        </p:tgtEl>
                                      </p:cBhvr>
                                    </p:animEffect>
                                  </p:childTnLst>
                                </p:cTn>
                              </p:par>
                              <p:par>
                                <p:cTn id="117" presetID="4" presetClass="entr" presetSubtype="16" fill="hold" grpId="0" nodeType="withEffect">
                                  <p:stCondLst>
                                    <p:cond delay="0"/>
                                  </p:stCondLst>
                                  <p:childTnLst>
                                    <p:set>
                                      <p:cBhvr>
                                        <p:cTn id="118" dur="1" fill="hold">
                                          <p:stCondLst>
                                            <p:cond delay="0"/>
                                          </p:stCondLst>
                                        </p:cTn>
                                        <p:tgtEl>
                                          <p:spTgt spid="86"/>
                                        </p:tgtEl>
                                        <p:attrNameLst>
                                          <p:attrName>style.visibility</p:attrName>
                                        </p:attrNameLst>
                                      </p:cBhvr>
                                      <p:to>
                                        <p:strVal val="visible"/>
                                      </p:to>
                                    </p:set>
                                    <p:animEffect transition="in" filter="box(in)">
                                      <p:cBhvr>
                                        <p:cTn id="119" dur="500"/>
                                        <p:tgtEl>
                                          <p:spTgt spid="86"/>
                                        </p:tgtEl>
                                      </p:cBhvr>
                                    </p:animEffect>
                                  </p:childTnLst>
                                </p:cTn>
                              </p:par>
                            </p:childTnLst>
                          </p:cTn>
                        </p:par>
                      </p:childTnLst>
                    </p:cTn>
                  </p:par>
                  <p:par>
                    <p:cTn id="120" fill="hold">
                      <p:stCondLst>
                        <p:cond delay="indefinite"/>
                      </p:stCondLst>
                      <p:childTnLst>
                        <p:par>
                          <p:cTn id="121" fill="hold">
                            <p:stCondLst>
                              <p:cond delay="0"/>
                            </p:stCondLst>
                            <p:childTnLst>
                              <p:par>
                                <p:cTn id="122" presetID="4" presetClass="entr" presetSubtype="16" fill="hold" nodeType="clickEffect">
                                  <p:stCondLst>
                                    <p:cond delay="0"/>
                                  </p:stCondLst>
                                  <p:childTnLst>
                                    <p:set>
                                      <p:cBhvr>
                                        <p:cTn id="123" dur="1" fill="hold">
                                          <p:stCondLst>
                                            <p:cond delay="0"/>
                                          </p:stCondLst>
                                        </p:cTn>
                                        <p:tgtEl>
                                          <p:spTgt spid="8199"/>
                                        </p:tgtEl>
                                        <p:attrNameLst>
                                          <p:attrName>style.visibility</p:attrName>
                                        </p:attrNameLst>
                                      </p:cBhvr>
                                      <p:to>
                                        <p:strVal val="visible"/>
                                      </p:to>
                                    </p:set>
                                    <p:animEffect transition="in" filter="box(in)">
                                      <p:cBhvr>
                                        <p:cTn id="124" dur="500"/>
                                        <p:tgtEl>
                                          <p:spTgt spid="8199"/>
                                        </p:tgtEl>
                                      </p:cBhvr>
                                    </p:animEffect>
                                  </p:childTnLst>
                                </p:cTn>
                              </p:par>
                              <p:par>
                                <p:cTn id="125" presetID="4" presetClass="entr" presetSubtype="16" fill="hold" grpId="0" nodeType="withEffect">
                                  <p:stCondLst>
                                    <p:cond delay="0"/>
                                  </p:stCondLst>
                                  <p:childTnLst>
                                    <p:set>
                                      <p:cBhvr>
                                        <p:cTn id="126" dur="1" fill="hold">
                                          <p:stCondLst>
                                            <p:cond delay="0"/>
                                          </p:stCondLst>
                                        </p:cTn>
                                        <p:tgtEl>
                                          <p:spTgt spid="35"/>
                                        </p:tgtEl>
                                        <p:attrNameLst>
                                          <p:attrName>style.visibility</p:attrName>
                                        </p:attrNameLst>
                                      </p:cBhvr>
                                      <p:to>
                                        <p:strVal val="visible"/>
                                      </p:to>
                                    </p:set>
                                    <p:animEffect transition="in" filter="box(in)">
                                      <p:cBhvr>
                                        <p:cTn id="127" dur="500"/>
                                        <p:tgtEl>
                                          <p:spTgt spid="35"/>
                                        </p:tgtEl>
                                      </p:cBhvr>
                                    </p:animEffect>
                                  </p:childTnLst>
                                </p:cTn>
                              </p:par>
                            </p:childTnLst>
                          </p:cTn>
                        </p:par>
                      </p:childTnLst>
                    </p:cTn>
                  </p:par>
                  <p:par>
                    <p:cTn id="128" fill="hold">
                      <p:stCondLst>
                        <p:cond delay="indefinite"/>
                      </p:stCondLst>
                      <p:childTnLst>
                        <p:par>
                          <p:cTn id="129" fill="hold">
                            <p:stCondLst>
                              <p:cond delay="0"/>
                            </p:stCondLst>
                            <p:childTnLst>
                              <p:par>
                                <p:cTn id="130" presetID="4" presetClass="entr" presetSubtype="16" fill="hold" nodeType="clickEffect">
                                  <p:stCondLst>
                                    <p:cond delay="0"/>
                                  </p:stCondLst>
                                  <p:childTnLst>
                                    <p:set>
                                      <p:cBhvr>
                                        <p:cTn id="131" dur="1" fill="hold">
                                          <p:stCondLst>
                                            <p:cond delay="0"/>
                                          </p:stCondLst>
                                        </p:cTn>
                                        <p:tgtEl>
                                          <p:spTgt spid="8210"/>
                                        </p:tgtEl>
                                        <p:attrNameLst>
                                          <p:attrName>style.visibility</p:attrName>
                                        </p:attrNameLst>
                                      </p:cBhvr>
                                      <p:to>
                                        <p:strVal val="visible"/>
                                      </p:to>
                                    </p:set>
                                    <p:animEffect transition="in" filter="box(in)">
                                      <p:cBhvr>
                                        <p:cTn id="132" dur="500"/>
                                        <p:tgtEl>
                                          <p:spTgt spid="8210"/>
                                        </p:tgtEl>
                                      </p:cBhvr>
                                    </p:animEffect>
                                  </p:childTnLst>
                                </p:cTn>
                              </p:par>
                            </p:childTnLst>
                          </p:cTn>
                        </p:par>
                      </p:childTnLst>
                    </p:cTn>
                  </p:par>
                  <p:par>
                    <p:cTn id="133" fill="hold">
                      <p:stCondLst>
                        <p:cond delay="indefinite"/>
                      </p:stCondLst>
                      <p:childTnLst>
                        <p:par>
                          <p:cTn id="134" fill="hold">
                            <p:stCondLst>
                              <p:cond delay="0"/>
                            </p:stCondLst>
                            <p:childTnLst>
                              <p:par>
                                <p:cTn id="135" presetID="4" presetClass="entr" presetSubtype="16" fill="hold" grpId="0" nodeType="clickEffect">
                                  <p:stCondLst>
                                    <p:cond delay="0"/>
                                  </p:stCondLst>
                                  <p:childTnLst>
                                    <p:set>
                                      <p:cBhvr>
                                        <p:cTn id="136" dur="1" fill="hold">
                                          <p:stCondLst>
                                            <p:cond delay="0"/>
                                          </p:stCondLst>
                                        </p:cTn>
                                        <p:tgtEl>
                                          <p:spTgt spid="96"/>
                                        </p:tgtEl>
                                        <p:attrNameLst>
                                          <p:attrName>style.visibility</p:attrName>
                                        </p:attrNameLst>
                                      </p:cBhvr>
                                      <p:to>
                                        <p:strVal val="visible"/>
                                      </p:to>
                                    </p:set>
                                    <p:animEffect transition="in" filter="box(in)">
                                      <p:cBhvr>
                                        <p:cTn id="137" dur="500"/>
                                        <p:tgtEl>
                                          <p:spTgt spid="96"/>
                                        </p:tgtEl>
                                      </p:cBhvr>
                                    </p:animEffect>
                                  </p:childTnLst>
                                </p:cTn>
                              </p:par>
                            </p:childTnLst>
                          </p:cTn>
                        </p:par>
                      </p:childTnLst>
                    </p:cTn>
                  </p:par>
                  <p:par>
                    <p:cTn id="138" fill="hold">
                      <p:stCondLst>
                        <p:cond delay="indefinite"/>
                      </p:stCondLst>
                      <p:childTnLst>
                        <p:par>
                          <p:cTn id="139" fill="hold">
                            <p:stCondLst>
                              <p:cond delay="0"/>
                            </p:stCondLst>
                            <p:childTnLst>
                              <p:par>
                                <p:cTn id="140" presetID="4" presetClass="entr" presetSubtype="16" fill="hold" nodeType="clickEffect">
                                  <p:stCondLst>
                                    <p:cond delay="0"/>
                                  </p:stCondLst>
                                  <p:childTnLst>
                                    <p:set>
                                      <p:cBhvr>
                                        <p:cTn id="141" dur="1" fill="hold">
                                          <p:stCondLst>
                                            <p:cond delay="0"/>
                                          </p:stCondLst>
                                        </p:cTn>
                                        <p:tgtEl>
                                          <p:spTgt spid="8201"/>
                                        </p:tgtEl>
                                        <p:attrNameLst>
                                          <p:attrName>style.visibility</p:attrName>
                                        </p:attrNameLst>
                                      </p:cBhvr>
                                      <p:to>
                                        <p:strVal val="visible"/>
                                      </p:to>
                                    </p:set>
                                    <p:animEffect transition="in" filter="box(in)">
                                      <p:cBhvr>
                                        <p:cTn id="142" dur="500"/>
                                        <p:tgtEl>
                                          <p:spTgt spid="8201"/>
                                        </p:tgtEl>
                                      </p:cBhvr>
                                    </p:animEffect>
                                  </p:childTnLst>
                                </p:cTn>
                              </p:par>
                              <p:par>
                                <p:cTn id="143" presetID="4" presetClass="entr" presetSubtype="16" fill="hold" grpId="0" nodeType="with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box(in)">
                                      <p:cBhvr>
                                        <p:cTn id="145" dur="500"/>
                                        <p:tgtEl>
                                          <p:spTgt spid="39"/>
                                        </p:tgtEl>
                                      </p:cBhvr>
                                    </p:animEffect>
                                  </p:childTnLst>
                                </p:cTn>
                              </p:par>
                              <p:par>
                                <p:cTn id="146" presetID="4" presetClass="entr" presetSubtype="16" fill="hold" grpId="0" nodeType="withEffect">
                                  <p:stCondLst>
                                    <p:cond delay="0"/>
                                  </p:stCondLst>
                                  <p:childTnLst>
                                    <p:set>
                                      <p:cBhvr>
                                        <p:cTn id="147" dur="1" fill="hold">
                                          <p:stCondLst>
                                            <p:cond delay="0"/>
                                          </p:stCondLst>
                                        </p:cTn>
                                        <p:tgtEl>
                                          <p:spTgt spid="99"/>
                                        </p:tgtEl>
                                        <p:attrNameLst>
                                          <p:attrName>style.visibility</p:attrName>
                                        </p:attrNameLst>
                                      </p:cBhvr>
                                      <p:to>
                                        <p:strVal val="visible"/>
                                      </p:to>
                                    </p:set>
                                    <p:animEffect transition="in" filter="box(in)">
                                      <p:cBhvr>
                                        <p:cTn id="148" dur="500"/>
                                        <p:tgtEl>
                                          <p:spTgt spid="99"/>
                                        </p:tgtEl>
                                      </p:cBhvr>
                                    </p:animEffect>
                                  </p:childTnLst>
                                </p:cTn>
                              </p:par>
                            </p:childTnLst>
                          </p:cTn>
                        </p:par>
                      </p:childTnLst>
                    </p:cTn>
                  </p:par>
                  <p:par>
                    <p:cTn id="149" fill="hold">
                      <p:stCondLst>
                        <p:cond delay="indefinite"/>
                      </p:stCondLst>
                      <p:childTnLst>
                        <p:par>
                          <p:cTn id="150" fill="hold">
                            <p:stCondLst>
                              <p:cond delay="0"/>
                            </p:stCondLst>
                            <p:childTnLst>
                              <p:par>
                                <p:cTn id="151" presetID="4" presetClass="entr" presetSubtype="16" fill="hold" nodeType="clickEffect">
                                  <p:stCondLst>
                                    <p:cond delay="0"/>
                                  </p:stCondLst>
                                  <p:childTnLst>
                                    <p:set>
                                      <p:cBhvr>
                                        <p:cTn id="152" dur="1" fill="hold">
                                          <p:stCondLst>
                                            <p:cond delay="0"/>
                                          </p:stCondLst>
                                        </p:cTn>
                                        <p:tgtEl>
                                          <p:spTgt spid="8202"/>
                                        </p:tgtEl>
                                        <p:attrNameLst>
                                          <p:attrName>style.visibility</p:attrName>
                                        </p:attrNameLst>
                                      </p:cBhvr>
                                      <p:to>
                                        <p:strVal val="visible"/>
                                      </p:to>
                                    </p:set>
                                    <p:animEffect transition="in" filter="box(in)">
                                      <p:cBhvr>
                                        <p:cTn id="153" dur="500"/>
                                        <p:tgtEl>
                                          <p:spTgt spid="8202"/>
                                        </p:tgtEl>
                                      </p:cBhvr>
                                    </p:animEffect>
                                  </p:childTnLst>
                                </p:cTn>
                              </p:par>
                              <p:par>
                                <p:cTn id="154" presetID="4" presetClass="entr" presetSubtype="16" fill="hold" grpId="0" nodeType="withEffect">
                                  <p:stCondLst>
                                    <p:cond delay="0"/>
                                  </p:stCondLst>
                                  <p:childTnLst>
                                    <p:set>
                                      <p:cBhvr>
                                        <p:cTn id="155" dur="1" fill="hold">
                                          <p:stCondLst>
                                            <p:cond delay="0"/>
                                          </p:stCondLst>
                                        </p:cTn>
                                        <p:tgtEl>
                                          <p:spTgt spid="44"/>
                                        </p:tgtEl>
                                        <p:attrNameLst>
                                          <p:attrName>style.visibility</p:attrName>
                                        </p:attrNameLst>
                                      </p:cBhvr>
                                      <p:to>
                                        <p:strVal val="visible"/>
                                      </p:to>
                                    </p:set>
                                    <p:animEffect transition="in" filter="box(in)">
                                      <p:cBhvr>
                                        <p:cTn id="156" dur="500"/>
                                        <p:tgtEl>
                                          <p:spTgt spid="44"/>
                                        </p:tgtEl>
                                      </p:cBhvr>
                                    </p:animEffect>
                                  </p:childTnLst>
                                </p:cTn>
                              </p:par>
                              <p:par>
                                <p:cTn id="157" presetID="4" presetClass="entr" presetSubtype="16" fill="hold" grpId="0" nodeType="withEffect">
                                  <p:stCondLst>
                                    <p:cond delay="0"/>
                                  </p:stCondLst>
                                  <p:childTnLst>
                                    <p:set>
                                      <p:cBhvr>
                                        <p:cTn id="158" dur="1" fill="hold">
                                          <p:stCondLst>
                                            <p:cond delay="0"/>
                                          </p:stCondLst>
                                        </p:cTn>
                                        <p:tgtEl>
                                          <p:spTgt spid="97"/>
                                        </p:tgtEl>
                                        <p:attrNameLst>
                                          <p:attrName>style.visibility</p:attrName>
                                        </p:attrNameLst>
                                      </p:cBhvr>
                                      <p:to>
                                        <p:strVal val="visible"/>
                                      </p:to>
                                    </p:set>
                                    <p:animEffect transition="in" filter="box(in)">
                                      <p:cBhvr>
                                        <p:cTn id="159" dur="500"/>
                                        <p:tgtEl>
                                          <p:spTgt spid="97"/>
                                        </p:tgtEl>
                                      </p:cBhvr>
                                    </p:animEffect>
                                  </p:childTnLst>
                                </p:cTn>
                              </p:par>
                              <p:par>
                                <p:cTn id="160" presetID="4" presetClass="entr" presetSubtype="16"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Effect transition="in" filter="box(in)">
                                      <p:cBhvr>
                                        <p:cTn id="162" dur="500"/>
                                        <p:tgtEl>
                                          <p:spTgt spid="98"/>
                                        </p:tgtEl>
                                      </p:cBhvr>
                                    </p:animEffect>
                                  </p:childTnLst>
                                </p:cTn>
                              </p:par>
                            </p:childTnLst>
                          </p:cTn>
                        </p:par>
                      </p:childTnLst>
                    </p:cTn>
                  </p:par>
                  <p:par>
                    <p:cTn id="163" fill="hold">
                      <p:stCondLst>
                        <p:cond delay="indefinite"/>
                      </p:stCondLst>
                      <p:childTnLst>
                        <p:par>
                          <p:cTn id="164" fill="hold">
                            <p:stCondLst>
                              <p:cond delay="0"/>
                            </p:stCondLst>
                            <p:childTnLst>
                              <p:par>
                                <p:cTn id="165" presetID="4" presetClass="entr" presetSubtype="16" fill="hold" nodeType="clickEffect">
                                  <p:stCondLst>
                                    <p:cond delay="0"/>
                                  </p:stCondLst>
                                  <p:childTnLst>
                                    <p:set>
                                      <p:cBhvr>
                                        <p:cTn id="166" dur="1" fill="hold">
                                          <p:stCondLst>
                                            <p:cond delay="0"/>
                                          </p:stCondLst>
                                        </p:cTn>
                                        <p:tgtEl>
                                          <p:spTgt spid="8203"/>
                                        </p:tgtEl>
                                        <p:attrNameLst>
                                          <p:attrName>style.visibility</p:attrName>
                                        </p:attrNameLst>
                                      </p:cBhvr>
                                      <p:to>
                                        <p:strVal val="visible"/>
                                      </p:to>
                                    </p:set>
                                    <p:animEffect transition="in" filter="box(in)">
                                      <p:cBhvr>
                                        <p:cTn id="167" dur="500"/>
                                        <p:tgtEl>
                                          <p:spTgt spid="8203"/>
                                        </p:tgtEl>
                                      </p:cBhvr>
                                    </p:animEffect>
                                  </p:childTnLst>
                                </p:cTn>
                              </p:par>
                              <p:par>
                                <p:cTn id="168" presetID="4" presetClass="entr" presetSubtype="16" fill="hold" grpId="0" nodeType="withEffect">
                                  <p:stCondLst>
                                    <p:cond delay="0"/>
                                  </p:stCondLst>
                                  <p:childTnLst>
                                    <p:set>
                                      <p:cBhvr>
                                        <p:cTn id="169" dur="1" fill="hold">
                                          <p:stCondLst>
                                            <p:cond delay="0"/>
                                          </p:stCondLst>
                                        </p:cTn>
                                        <p:tgtEl>
                                          <p:spTgt spid="45"/>
                                        </p:tgtEl>
                                        <p:attrNameLst>
                                          <p:attrName>style.visibility</p:attrName>
                                        </p:attrNameLst>
                                      </p:cBhvr>
                                      <p:to>
                                        <p:strVal val="visible"/>
                                      </p:to>
                                    </p:set>
                                    <p:animEffect transition="in" filter="box(in)">
                                      <p:cBhvr>
                                        <p:cTn id="170" dur="500"/>
                                        <p:tgtEl>
                                          <p:spTgt spid="45"/>
                                        </p:tgtEl>
                                      </p:cBhvr>
                                    </p:animEffect>
                                  </p:childTnLst>
                                </p:cTn>
                              </p:par>
                              <p:par>
                                <p:cTn id="171" presetID="4" presetClass="entr" presetSubtype="16" fill="hold" grpId="0" nodeType="withEffect">
                                  <p:stCondLst>
                                    <p:cond delay="0"/>
                                  </p:stCondLst>
                                  <p:childTnLst>
                                    <p:set>
                                      <p:cBhvr>
                                        <p:cTn id="172" dur="1" fill="hold">
                                          <p:stCondLst>
                                            <p:cond delay="0"/>
                                          </p:stCondLst>
                                        </p:cTn>
                                        <p:tgtEl>
                                          <p:spTgt spid="100"/>
                                        </p:tgtEl>
                                        <p:attrNameLst>
                                          <p:attrName>style.visibility</p:attrName>
                                        </p:attrNameLst>
                                      </p:cBhvr>
                                      <p:to>
                                        <p:strVal val="visible"/>
                                      </p:to>
                                    </p:set>
                                    <p:animEffect transition="in" filter="box(in)">
                                      <p:cBhvr>
                                        <p:cTn id="173" dur="500"/>
                                        <p:tgtEl>
                                          <p:spTgt spid="100"/>
                                        </p:tgtEl>
                                      </p:cBhvr>
                                    </p:animEffect>
                                  </p:childTnLst>
                                </p:cTn>
                              </p:par>
                              <p:par>
                                <p:cTn id="174" presetID="4" presetClass="entr" presetSubtype="16" fill="hold" grpId="0" nodeType="withEffect">
                                  <p:stCondLst>
                                    <p:cond delay="0"/>
                                  </p:stCondLst>
                                  <p:childTnLst>
                                    <p:set>
                                      <p:cBhvr>
                                        <p:cTn id="175" dur="1" fill="hold">
                                          <p:stCondLst>
                                            <p:cond delay="0"/>
                                          </p:stCondLst>
                                        </p:cTn>
                                        <p:tgtEl>
                                          <p:spTgt spid="101"/>
                                        </p:tgtEl>
                                        <p:attrNameLst>
                                          <p:attrName>style.visibility</p:attrName>
                                        </p:attrNameLst>
                                      </p:cBhvr>
                                      <p:to>
                                        <p:strVal val="visible"/>
                                      </p:to>
                                    </p:set>
                                    <p:animEffect transition="in" filter="box(in)">
                                      <p:cBhvr>
                                        <p:cTn id="176" dur="500"/>
                                        <p:tgtEl>
                                          <p:spTgt spid="101"/>
                                        </p:tgtEl>
                                      </p:cBhvr>
                                    </p:animEffect>
                                  </p:childTnLst>
                                </p:cTn>
                              </p:par>
                              <p:par>
                                <p:cTn id="177" presetID="4" presetClass="entr" presetSubtype="16" fill="hold" grpId="0" nodeType="withEffect">
                                  <p:stCondLst>
                                    <p:cond delay="0"/>
                                  </p:stCondLst>
                                  <p:childTnLst>
                                    <p:set>
                                      <p:cBhvr>
                                        <p:cTn id="178" dur="1" fill="hold">
                                          <p:stCondLst>
                                            <p:cond delay="0"/>
                                          </p:stCondLst>
                                        </p:cTn>
                                        <p:tgtEl>
                                          <p:spTgt spid="102"/>
                                        </p:tgtEl>
                                        <p:attrNameLst>
                                          <p:attrName>style.visibility</p:attrName>
                                        </p:attrNameLst>
                                      </p:cBhvr>
                                      <p:to>
                                        <p:strVal val="visible"/>
                                      </p:to>
                                    </p:set>
                                    <p:animEffect transition="in" filter="box(in)">
                                      <p:cBhvr>
                                        <p:cTn id="179" dur="500"/>
                                        <p:tgtEl>
                                          <p:spTgt spid="102"/>
                                        </p:tgtEl>
                                      </p:cBhvr>
                                    </p:animEffect>
                                  </p:childTnLst>
                                </p:cTn>
                              </p:par>
                            </p:childTnLst>
                          </p:cTn>
                        </p:par>
                      </p:childTnLst>
                    </p:cTn>
                  </p:par>
                  <p:par>
                    <p:cTn id="180" fill="hold">
                      <p:stCondLst>
                        <p:cond delay="indefinite"/>
                      </p:stCondLst>
                      <p:childTnLst>
                        <p:par>
                          <p:cTn id="181" fill="hold">
                            <p:stCondLst>
                              <p:cond delay="0"/>
                            </p:stCondLst>
                            <p:childTnLst>
                              <p:par>
                                <p:cTn id="182" presetID="4" presetClass="entr" presetSubtype="16" fill="hold" nodeType="clickEffect">
                                  <p:stCondLst>
                                    <p:cond delay="0"/>
                                  </p:stCondLst>
                                  <p:childTnLst>
                                    <p:set>
                                      <p:cBhvr>
                                        <p:cTn id="183" dur="1" fill="hold">
                                          <p:stCondLst>
                                            <p:cond delay="0"/>
                                          </p:stCondLst>
                                        </p:cTn>
                                        <p:tgtEl>
                                          <p:spTgt spid="8204"/>
                                        </p:tgtEl>
                                        <p:attrNameLst>
                                          <p:attrName>style.visibility</p:attrName>
                                        </p:attrNameLst>
                                      </p:cBhvr>
                                      <p:to>
                                        <p:strVal val="visible"/>
                                      </p:to>
                                    </p:set>
                                    <p:animEffect transition="in" filter="box(in)">
                                      <p:cBhvr>
                                        <p:cTn id="184" dur="500"/>
                                        <p:tgtEl>
                                          <p:spTgt spid="8204"/>
                                        </p:tgtEl>
                                      </p:cBhvr>
                                    </p:animEffect>
                                  </p:childTnLst>
                                </p:cTn>
                              </p:par>
                              <p:par>
                                <p:cTn id="185" presetID="4" presetClass="entr" presetSubtype="16" fill="hold" grpId="0" nodeType="withEffect">
                                  <p:stCondLst>
                                    <p:cond delay="0"/>
                                  </p:stCondLst>
                                  <p:childTnLst>
                                    <p:set>
                                      <p:cBhvr>
                                        <p:cTn id="186" dur="1" fill="hold">
                                          <p:stCondLst>
                                            <p:cond delay="0"/>
                                          </p:stCondLst>
                                        </p:cTn>
                                        <p:tgtEl>
                                          <p:spTgt spid="47"/>
                                        </p:tgtEl>
                                        <p:attrNameLst>
                                          <p:attrName>style.visibility</p:attrName>
                                        </p:attrNameLst>
                                      </p:cBhvr>
                                      <p:to>
                                        <p:strVal val="visible"/>
                                      </p:to>
                                    </p:set>
                                    <p:animEffect transition="in" filter="box(in)">
                                      <p:cBhvr>
                                        <p:cTn id="187" dur="500"/>
                                        <p:tgtEl>
                                          <p:spTgt spid="47"/>
                                        </p:tgtEl>
                                      </p:cBhvr>
                                    </p:animEffect>
                                  </p:childTnLst>
                                </p:cTn>
                              </p:par>
                              <p:par>
                                <p:cTn id="188" presetID="4" presetClass="entr" presetSubtype="16" fill="hold" nodeType="withEffect">
                                  <p:stCondLst>
                                    <p:cond delay="0"/>
                                  </p:stCondLst>
                                  <p:childTnLst>
                                    <p:set>
                                      <p:cBhvr>
                                        <p:cTn id="189" dur="1" fill="hold">
                                          <p:stCondLst>
                                            <p:cond delay="0"/>
                                          </p:stCondLst>
                                        </p:cTn>
                                        <p:tgtEl>
                                          <p:spTgt spid="8205"/>
                                        </p:tgtEl>
                                        <p:attrNameLst>
                                          <p:attrName>style.visibility</p:attrName>
                                        </p:attrNameLst>
                                      </p:cBhvr>
                                      <p:to>
                                        <p:strVal val="visible"/>
                                      </p:to>
                                    </p:set>
                                    <p:animEffect transition="in" filter="box(in)">
                                      <p:cBhvr>
                                        <p:cTn id="190" dur="500"/>
                                        <p:tgtEl>
                                          <p:spTgt spid="8205"/>
                                        </p:tgtEl>
                                      </p:cBhvr>
                                    </p:animEffect>
                                  </p:childTnLst>
                                </p:cTn>
                              </p:par>
                              <p:par>
                                <p:cTn id="191" presetID="4" presetClass="entr" presetSubtype="16" fill="hold" grpId="0" nodeType="withEffect">
                                  <p:stCondLst>
                                    <p:cond delay="0"/>
                                  </p:stCondLst>
                                  <p:childTnLst>
                                    <p:set>
                                      <p:cBhvr>
                                        <p:cTn id="192" dur="1" fill="hold">
                                          <p:stCondLst>
                                            <p:cond delay="0"/>
                                          </p:stCondLst>
                                        </p:cTn>
                                        <p:tgtEl>
                                          <p:spTgt spid="103"/>
                                        </p:tgtEl>
                                        <p:attrNameLst>
                                          <p:attrName>style.visibility</p:attrName>
                                        </p:attrNameLst>
                                      </p:cBhvr>
                                      <p:to>
                                        <p:strVal val="visible"/>
                                      </p:to>
                                    </p:set>
                                    <p:animEffect transition="in" filter="box(in)">
                                      <p:cBhvr>
                                        <p:cTn id="193" dur="500"/>
                                        <p:tgtEl>
                                          <p:spTgt spid="103"/>
                                        </p:tgtEl>
                                      </p:cBhvr>
                                    </p:animEffect>
                                  </p:childTnLst>
                                </p:cTn>
                              </p:par>
                            </p:childTnLst>
                          </p:cTn>
                        </p:par>
                      </p:childTnLst>
                    </p:cTn>
                  </p:par>
                  <p:par>
                    <p:cTn id="194" fill="hold">
                      <p:stCondLst>
                        <p:cond delay="indefinite"/>
                      </p:stCondLst>
                      <p:childTnLst>
                        <p:par>
                          <p:cTn id="195" fill="hold">
                            <p:stCondLst>
                              <p:cond delay="0"/>
                            </p:stCondLst>
                            <p:childTnLst>
                              <p:par>
                                <p:cTn id="196" presetID="4" presetClass="entr" presetSubtype="16" fill="hold" grpId="0" nodeType="clickEffect">
                                  <p:stCondLst>
                                    <p:cond delay="0"/>
                                  </p:stCondLst>
                                  <p:childTnLst>
                                    <p:set>
                                      <p:cBhvr>
                                        <p:cTn id="197" dur="1" fill="hold">
                                          <p:stCondLst>
                                            <p:cond delay="0"/>
                                          </p:stCondLst>
                                        </p:cTn>
                                        <p:tgtEl>
                                          <p:spTgt spid="3">
                                            <p:txEl>
                                              <p:pRg st="21" end="21"/>
                                            </p:txEl>
                                          </p:spTgt>
                                        </p:tgtEl>
                                        <p:attrNameLst>
                                          <p:attrName>style.visibility</p:attrName>
                                        </p:attrNameLst>
                                      </p:cBhvr>
                                      <p:to>
                                        <p:strVal val="visible"/>
                                      </p:to>
                                    </p:set>
                                    <p:animEffect transition="in" filter="box(in)">
                                      <p:cBhvr>
                                        <p:cTn id="198" dur="500"/>
                                        <p:tgtEl>
                                          <p:spTgt spid="3">
                                            <p:txEl>
                                              <p:pRg st="21" end="21"/>
                                            </p:txEl>
                                          </p:spTgt>
                                        </p:tgtEl>
                                      </p:cBhvr>
                                    </p:animEffect>
                                  </p:childTnLst>
                                </p:cTn>
                              </p:par>
                              <p:par>
                                <p:cTn id="199" presetID="4" presetClass="entr" presetSubtype="16" fill="hold" nodeType="withEffect">
                                  <p:stCondLst>
                                    <p:cond delay="0"/>
                                  </p:stCondLst>
                                  <p:childTnLst>
                                    <p:set>
                                      <p:cBhvr>
                                        <p:cTn id="200" dur="1" fill="hold">
                                          <p:stCondLst>
                                            <p:cond delay="0"/>
                                          </p:stCondLst>
                                        </p:cTn>
                                        <p:tgtEl>
                                          <p:spTgt spid="8207"/>
                                        </p:tgtEl>
                                        <p:attrNameLst>
                                          <p:attrName>style.visibility</p:attrName>
                                        </p:attrNameLst>
                                      </p:cBhvr>
                                      <p:to>
                                        <p:strVal val="visible"/>
                                      </p:to>
                                    </p:set>
                                    <p:animEffect transition="in" filter="box(in)">
                                      <p:cBhvr>
                                        <p:cTn id="201" dur="500"/>
                                        <p:tgtEl>
                                          <p:spTgt spid="8207"/>
                                        </p:tgtEl>
                                      </p:cBhvr>
                                    </p:animEffect>
                                  </p:childTnLst>
                                </p:cTn>
                              </p:par>
                            </p:childTnLst>
                          </p:cTn>
                        </p:par>
                      </p:childTnLst>
                    </p:cTn>
                  </p:par>
                  <p:par>
                    <p:cTn id="202" fill="hold">
                      <p:stCondLst>
                        <p:cond delay="indefinite"/>
                      </p:stCondLst>
                      <p:childTnLst>
                        <p:par>
                          <p:cTn id="203" fill="hold">
                            <p:stCondLst>
                              <p:cond delay="0"/>
                            </p:stCondLst>
                            <p:childTnLst>
                              <p:par>
                                <p:cTn id="204" presetID="4" presetClass="entr" presetSubtype="16" fill="hold" grpId="0" nodeType="clickEffect">
                                  <p:stCondLst>
                                    <p:cond delay="0"/>
                                  </p:stCondLst>
                                  <p:childTnLst>
                                    <p:set>
                                      <p:cBhvr>
                                        <p:cTn id="205" dur="1" fill="hold">
                                          <p:stCondLst>
                                            <p:cond delay="0"/>
                                          </p:stCondLst>
                                        </p:cTn>
                                        <p:tgtEl>
                                          <p:spTgt spid="56"/>
                                        </p:tgtEl>
                                        <p:attrNameLst>
                                          <p:attrName>style.visibility</p:attrName>
                                        </p:attrNameLst>
                                      </p:cBhvr>
                                      <p:to>
                                        <p:strVal val="visible"/>
                                      </p:to>
                                    </p:set>
                                    <p:animEffect transition="in" filter="box(in)">
                                      <p:cBhvr>
                                        <p:cTn id="206" dur="500"/>
                                        <p:tgtEl>
                                          <p:spTgt spid="56"/>
                                        </p:tgtEl>
                                      </p:cBhvr>
                                    </p:animEffect>
                                  </p:childTnLst>
                                </p:cTn>
                              </p:par>
                              <p:par>
                                <p:cTn id="207" presetID="4" presetClass="entr" presetSubtype="16" fill="hold" nodeType="withEffect">
                                  <p:stCondLst>
                                    <p:cond delay="0"/>
                                  </p:stCondLst>
                                  <p:childTnLst>
                                    <p:set>
                                      <p:cBhvr>
                                        <p:cTn id="208" dur="1" fill="hold">
                                          <p:stCondLst>
                                            <p:cond delay="0"/>
                                          </p:stCondLst>
                                        </p:cTn>
                                        <p:tgtEl>
                                          <p:spTgt spid="61"/>
                                        </p:tgtEl>
                                        <p:attrNameLst>
                                          <p:attrName>style.visibility</p:attrName>
                                        </p:attrNameLst>
                                      </p:cBhvr>
                                      <p:to>
                                        <p:strVal val="visible"/>
                                      </p:to>
                                    </p:set>
                                    <p:animEffect transition="in" filter="box(in)">
                                      <p:cBhvr>
                                        <p:cTn id="209" dur="500"/>
                                        <p:tgtEl>
                                          <p:spTgt spid="61"/>
                                        </p:tgtEl>
                                      </p:cBhvr>
                                    </p:animEffect>
                                  </p:childTnLst>
                                </p:cTn>
                              </p:par>
                              <p:par>
                                <p:cTn id="210" presetID="4" presetClass="entr" presetSubtype="16" fill="hold" grpId="0" nodeType="withEffect">
                                  <p:stCondLst>
                                    <p:cond delay="0"/>
                                  </p:stCondLst>
                                  <p:childTnLst>
                                    <p:set>
                                      <p:cBhvr>
                                        <p:cTn id="211" dur="1" fill="hold">
                                          <p:stCondLst>
                                            <p:cond delay="0"/>
                                          </p:stCondLst>
                                        </p:cTn>
                                        <p:tgtEl>
                                          <p:spTgt spid="59"/>
                                        </p:tgtEl>
                                        <p:attrNameLst>
                                          <p:attrName>style.visibility</p:attrName>
                                        </p:attrNameLst>
                                      </p:cBhvr>
                                      <p:to>
                                        <p:strVal val="visible"/>
                                      </p:to>
                                    </p:set>
                                    <p:animEffect transition="in" filter="box(in)">
                                      <p:cBhvr>
                                        <p:cTn id="212" dur="500"/>
                                        <p:tgtEl>
                                          <p:spTgt spid="59"/>
                                        </p:tgtEl>
                                      </p:cBhvr>
                                    </p:animEffect>
                                  </p:childTnLst>
                                </p:cTn>
                              </p:par>
                            </p:childTnLst>
                          </p:cTn>
                        </p:par>
                      </p:childTnLst>
                    </p:cTn>
                  </p:par>
                  <p:par>
                    <p:cTn id="213" fill="hold">
                      <p:stCondLst>
                        <p:cond delay="indefinite"/>
                      </p:stCondLst>
                      <p:childTnLst>
                        <p:par>
                          <p:cTn id="214" fill="hold">
                            <p:stCondLst>
                              <p:cond delay="0"/>
                            </p:stCondLst>
                            <p:childTnLst>
                              <p:par>
                                <p:cTn id="215" presetID="4" presetClass="entr" presetSubtype="16" fill="hold" nodeType="clickEffect">
                                  <p:stCondLst>
                                    <p:cond delay="0"/>
                                  </p:stCondLst>
                                  <p:childTnLst>
                                    <p:set>
                                      <p:cBhvr>
                                        <p:cTn id="216" dur="1" fill="hold">
                                          <p:stCondLst>
                                            <p:cond delay="0"/>
                                          </p:stCondLst>
                                        </p:cTn>
                                        <p:tgtEl>
                                          <p:spTgt spid="8209"/>
                                        </p:tgtEl>
                                        <p:attrNameLst>
                                          <p:attrName>style.visibility</p:attrName>
                                        </p:attrNameLst>
                                      </p:cBhvr>
                                      <p:to>
                                        <p:strVal val="visible"/>
                                      </p:to>
                                    </p:set>
                                    <p:animEffect transition="in" filter="box(in)">
                                      <p:cBhvr>
                                        <p:cTn id="217" dur="500"/>
                                        <p:tgtEl>
                                          <p:spTgt spid="8209"/>
                                        </p:tgtEl>
                                      </p:cBhvr>
                                    </p:animEffect>
                                  </p:childTnLst>
                                </p:cTn>
                              </p:par>
                              <p:par>
                                <p:cTn id="218" presetID="4" presetClass="entr" presetSubtype="16" fill="hold" nodeType="withEffect">
                                  <p:stCondLst>
                                    <p:cond delay="0"/>
                                  </p:stCondLst>
                                  <p:childTnLst>
                                    <p:set>
                                      <p:cBhvr>
                                        <p:cTn id="219" dur="1" fill="hold">
                                          <p:stCondLst>
                                            <p:cond delay="0"/>
                                          </p:stCondLst>
                                        </p:cTn>
                                        <p:tgtEl>
                                          <p:spTgt spid="8212"/>
                                        </p:tgtEl>
                                        <p:attrNameLst>
                                          <p:attrName>style.visibility</p:attrName>
                                        </p:attrNameLst>
                                      </p:cBhvr>
                                      <p:to>
                                        <p:strVal val="visible"/>
                                      </p:to>
                                    </p:set>
                                    <p:animEffect transition="in" filter="box(in)">
                                      <p:cBhvr>
                                        <p:cTn id="220" dur="500"/>
                                        <p:tgtEl>
                                          <p:spTgt spid="8212"/>
                                        </p:tgtEl>
                                      </p:cBhvr>
                                    </p:animEffect>
                                  </p:childTnLst>
                                </p:cTn>
                              </p:par>
                              <p:par>
                                <p:cTn id="221" presetID="4" presetClass="entr" presetSubtype="16" fill="hold" nodeType="withEffect">
                                  <p:stCondLst>
                                    <p:cond delay="0"/>
                                  </p:stCondLst>
                                  <p:childTnLst>
                                    <p:set>
                                      <p:cBhvr>
                                        <p:cTn id="222" dur="1" fill="hold">
                                          <p:stCondLst>
                                            <p:cond delay="0"/>
                                          </p:stCondLst>
                                        </p:cTn>
                                        <p:tgtEl>
                                          <p:spTgt spid="8213"/>
                                        </p:tgtEl>
                                        <p:attrNameLst>
                                          <p:attrName>style.visibility</p:attrName>
                                        </p:attrNameLst>
                                      </p:cBhvr>
                                      <p:to>
                                        <p:strVal val="visible"/>
                                      </p:to>
                                    </p:set>
                                    <p:animEffect transition="in" filter="box(in)">
                                      <p:cBhvr>
                                        <p:cTn id="223" dur="500"/>
                                        <p:tgtEl>
                                          <p:spTgt spid="8213"/>
                                        </p:tgtEl>
                                      </p:cBhvr>
                                    </p:animEffect>
                                  </p:childTnLst>
                                </p:cTn>
                              </p:par>
                              <p:par>
                                <p:cTn id="224" presetID="4" presetClass="entr" presetSubtype="16" fill="hold" nodeType="withEffect">
                                  <p:stCondLst>
                                    <p:cond delay="0"/>
                                  </p:stCondLst>
                                  <p:childTnLst>
                                    <p:set>
                                      <p:cBhvr>
                                        <p:cTn id="225" dur="1" fill="hold">
                                          <p:stCondLst>
                                            <p:cond delay="0"/>
                                          </p:stCondLst>
                                        </p:cTn>
                                        <p:tgtEl>
                                          <p:spTgt spid="68"/>
                                        </p:tgtEl>
                                        <p:attrNameLst>
                                          <p:attrName>style.visibility</p:attrName>
                                        </p:attrNameLst>
                                      </p:cBhvr>
                                      <p:to>
                                        <p:strVal val="visible"/>
                                      </p:to>
                                    </p:set>
                                    <p:animEffect transition="in" filter="box(in)">
                                      <p:cBhvr>
                                        <p:cTn id="226" dur="500"/>
                                        <p:tgtEl>
                                          <p:spTgt spid="68"/>
                                        </p:tgtEl>
                                      </p:cBhvr>
                                    </p:animEffect>
                                  </p:childTnLst>
                                </p:cTn>
                              </p:par>
                              <p:par>
                                <p:cTn id="227" presetID="4" presetClass="entr" presetSubtype="16" fill="hold" nodeType="withEffect">
                                  <p:stCondLst>
                                    <p:cond delay="0"/>
                                  </p:stCondLst>
                                  <p:childTnLst>
                                    <p:set>
                                      <p:cBhvr>
                                        <p:cTn id="228" dur="1" fill="hold">
                                          <p:stCondLst>
                                            <p:cond delay="0"/>
                                          </p:stCondLst>
                                        </p:cTn>
                                        <p:tgtEl>
                                          <p:spTgt spid="8214"/>
                                        </p:tgtEl>
                                        <p:attrNameLst>
                                          <p:attrName>style.visibility</p:attrName>
                                        </p:attrNameLst>
                                      </p:cBhvr>
                                      <p:to>
                                        <p:strVal val="visible"/>
                                      </p:to>
                                    </p:set>
                                    <p:animEffect transition="in" filter="box(in)">
                                      <p:cBhvr>
                                        <p:cTn id="229" dur="500"/>
                                        <p:tgtEl>
                                          <p:spTgt spid="8214"/>
                                        </p:tgtEl>
                                      </p:cBhvr>
                                    </p:animEffect>
                                  </p:childTnLst>
                                </p:cTn>
                              </p:par>
                              <p:par>
                                <p:cTn id="230" presetID="4" presetClass="entr" presetSubtype="16" fill="hold" grpId="0" nodeType="withEffect">
                                  <p:stCondLst>
                                    <p:cond delay="0"/>
                                  </p:stCondLst>
                                  <p:childTnLst>
                                    <p:set>
                                      <p:cBhvr>
                                        <p:cTn id="231" dur="1" fill="hold">
                                          <p:stCondLst>
                                            <p:cond delay="0"/>
                                          </p:stCondLst>
                                        </p:cTn>
                                        <p:tgtEl>
                                          <p:spTgt spid="58"/>
                                        </p:tgtEl>
                                        <p:attrNameLst>
                                          <p:attrName>style.visibility</p:attrName>
                                        </p:attrNameLst>
                                      </p:cBhvr>
                                      <p:to>
                                        <p:strVal val="visible"/>
                                      </p:to>
                                    </p:set>
                                    <p:animEffect transition="in" filter="box(in)">
                                      <p:cBhvr>
                                        <p:cTn id="232" dur="500"/>
                                        <p:tgtEl>
                                          <p:spTgt spid="58"/>
                                        </p:tgtEl>
                                      </p:cBhvr>
                                    </p:animEffect>
                                  </p:childTnLst>
                                </p:cTn>
                              </p:par>
                            </p:childTnLst>
                          </p:cTn>
                        </p:par>
                      </p:childTnLst>
                    </p:cTn>
                  </p:par>
                  <p:par>
                    <p:cTn id="233" fill="hold">
                      <p:stCondLst>
                        <p:cond delay="indefinite"/>
                      </p:stCondLst>
                      <p:childTnLst>
                        <p:par>
                          <p:cTn id="234" fill="hold">
                            <p:stCondLst>
                              <p:cond delay="0"/>
                            </p:stCondLst>
                            <p:childTnLst>
                              <p:par>
                                <p:cTn id="235" presetID="4" presetClass="entr" presetSubtype="16" fill="hold" nodeType="clickEffect">
                                  <p:stCondLst>
                                    <p:cond delay="0"/>
                                  </p:stCondLst>
                                  <p:childTnLst>
                                    <p:set>
                                      <p:cBhvr>
                                        <p:cTn id="236" dur="1" fill="hold">
                                          <p:stCondLst>
                                            <p:cond delay="0"/>
                                          </p:stCondLst>
                                        </p:cTn>
                                        <p:tgtEl>
                                          <p:spTgt spid="8215"/>
                                        </p:tgtEl>
                                        <p:attrNameLst>
                                          <p:attrName>style.visibility</p:attrName>
                                        </p:attrNameLst>
                                      </p:cBhvr>
                                      <p:to>
                                        <p:strVal val="visible"/>
                                      </p:to>
                                    </p:set>
                                    <p:animEffect transition="in" filter="box(in)">
                                      <p:cBhvr>
                                        <p:cTn id="237" dur="500"/>
                                        <p:tgtEl>
                                          <p:spTgt spid="8215"/>
                                        </p:tgtEl>
                                      </p:cBhvr>
                                    </p:animEffect>
                                  </p:childTnLst>
                                </p:cTn>
                              </p:par>
                            </p:childTnLst>
                          </p:cTn>
                        </p:par>
                      </p:childTnLst>
                    </p:cTn>
                  </p:par>
                  <p:par>
                    <p:cTn id="238" fill="hold">
                      <p:stCondLst>
                        <p:cond delay="indefinite"/>
                      </p:stCondLst>
                      <p:childTnLst>
                        <p:par>
                          <p:cTn id="239" fill="hold">
                            <p:stCondLst>
                              <p:cond delay="0"/>
                            </p:stCondLst>
                            <p:childTnLst>
                              <p:par>
                                <p:cTn id="240" presetID="4" presetClass="entr" presetSubtype="16" fill="hold" grpId="0" nodeType="clickEffect">
                                  <p:stCondLst>
                                    <p:cond delay="0"/>
                                  </p:stCondLst>
                                  <p:childTnLst>
                                    <p:set>
                                      <p:cBhvr>
                                        <p:cTn id="241" dur="1" fill="hold">
                                          <p:stCondLst>
                                            <p:cond delay="0"/>
                                          </p:stCondLst>
                                        </p:cTn>
                                        <p:tgtEl>
                                          <p:spTgt spid="104"/>
                                        </p:tgtEl>
                                        <p:attrNameLst>
                                          <p:attrName>style.visibility</p:attrName>
                                        </p:attrNameLst>
                                      </p:cBhvr>
                                      <p:to>
                                        <p:strVal val="visible"/>
                                      </p:to>
                                    </p:set>
                                    <p:animEffect transition="in" filter="box(in)">
                                      <p:cBhvr>
                                        <p:cTn id="242" dur="500"/>
                                        <p:tgtEl>
                                          <p:spTgt spid="104"/>
                                        </p:tgtEl>
                                      </p:cBhvr>
                                    </p:animEffect>
                                  </p:childTnLst>
                                </p:cTn>
                              </p:par>
                            </p:childTnLst>
                          </p:cTn>
                        </p:par>
                      </p:childTnLst>
                    </p:cTn>
                  </p:par>
                  <p:par>
                    <p:cTn id="243" fill="hold">
                      <p:stCondLst>
                        <p:cond delay="indefinite"/>
                      </p:stCondLst>
                      <p:childTnLst>
                        <p:par>
                          <p:cTn id="244" fill="hold">
                            <p:stCondLst>
                              <p:cond delay="0"/>
                            </p:stCondLst>
                            <p:childTnLst>
                              <p:par>
                                <p:cTn id="245" presetID="4" presetClass="entr" presetSubtype="16" fill="hold" nodeType="clickEffect">
                                  <p:stCondLst>
                                    <p:cond delay="0"/>
                                  </p:stCondLst>
                                  <p:childTnLst>
                                    <p:set>
                                      <p:cBhvr>
                                        <p:cTn id="246" dur="1" fill="hold">
                                          <p:stCondLst>
                                            <p:cond delay="0"/>
                                          </p:stCondLst>
                                        </p:cTn>
                                        <p:tgtEl>
                                          <p:spTgt spid="8216"/>
                                        </p:tgtEl>
                                        <p:attrNameLst>
                                          <p:attrName>style.visibility</p:attrName>
                                        </p:attrNameLst>
                                      </p:cBhvr>
                                      <p:to>
                                        <p:strVal val="visible"/>
                                      </p:to>
                                    </p:set>
                                    <p:animEffect transition="in" filter="box(in)">
                                      <p:cBhvr>
                                        <p:cTn id="247" dur="500"/>
                                        <p:tgtEl>
                                          <p:spTgt spid="8216"/>
                                        </p:tgtEl>
                                      </p:cBhvr>
                                    </p:animEffect>
                                  </p:childTnLst>
                                </p:cTn>
                              </p:par>
                              <p:par>
                                <p:cTn id="248" presetID="4" presetClass="entr" presetSubtype="16" fill="hold" grpId="0" nodeType="withEffect">
                                  <p:stCondLst>
                                    <p:cond delay="0"/>
                                  </p:stCondLst>
                                  <p:childTnLst>
                                    <p:set>
                                      <p:cBhvr>
                                        <p:cTn id="249" dur="1" fill="hold">
                                          <p:stCondLst>
                                            <p:cond delay="0"/>
                                          </p:stCondLst>
                                        </p:cTn>
                                        <p:tgtEl>
                                          <p:spTgt spid="70"/>
                                        </p:tgtEl>
                                        <p:attrNameLst>
                                          <p:attrName>style.visibility</p:attrName>
                                        </p:attrNameLst>
                                      </p:cBhvr>
                                      <p:to>
                                        <p:strVal val="visible"/>
                                      </p:to>
                                    </p:set>
                                    <p:animEffect transition="in" filter="box(in)">
                                      <p:cBhvr>
                                        <p:cTn id="250" dur="500"/>
                                        <p:tgtEl>
                                          <p:spTgt spid="70"/>
                                        </p:tgtEl>
                                      </p:cBhvr>
                                    </p:animEffect>
                                  </p:childTnLst>
                                </p:cTn>
                              </p:par>
                              <p:par>
                                <p:cTn id="251" presetID="4" presetClass="entr" presetSubtype="16" fill="hold" grpId="0" nodeType="withEffect">
                                  <p:stCondLst>
                                    <p:cond delay="0"/>
                                  </p:stCondLst>
                                  <p:childTnLst>
                                    <p:set>
                                      <p:cBhvr>
                                        <p:cTn id="252" dur="1" fill="hold">
                                          <p:stCondLst>
                                            <p:cond delay="0"/>
                                          </p:stCondLst>
                                        </p:cTn>
                                        <p:tgtEl>
                                          <p:spTgt spid="105"/>
                                        </p:tgtEl>
                                        <p:attrNameLst>
                                          <p:attrName>style.visibility</p:attrName>
                                        </p:attrNameLst>
                                      </p:cBhvr>
                                      <p:to>
                                        <p:strVal val="visible"/>
                                      </p:to>
                                    </p:set>
                                    <p:animEffect transition="in" filter="box(in)">
                                      <p:cBhvr>
                                        <p:cTn id="253" dur="500"/>
                                        <p:tgtEl>
                                          <p:spTgt spid="105"/>
                                        </p:tgtEl>
                                      </p:cBhvr>
                                    </p:animEffect>
                                  </p:childTnLst>
                                </p:cTn>
                              </p:par>
                            </p:childTnLst>
                          </p:cTn>
                        </p:par>
                      </p:childTnLst>
                    </p:cTn>
                  </p:par>
                  <p:par>
                    <p:cTn id="254" fill="hold">
                      <p:stCondLst>
                        <p:cond delay="indefinite"/>
                      </p:stCondLst>
                      <p:childTnLst>
                        <p:par>
                          <p:cTn id="255" fill="hold">
                            <p:stCondLst>
                              <p:cond delay="0"/>
                            </p:stCondLst>
                            <p:childTnLst>
                              <p:par>
                                <p:cTn id="256" presetID="4" presetClass="entr" presetSubtype="16" fill="hold" nodeType="clickEffect">
                                  <p:stCondLst>
                                    <p:cond delay="0"/>
                                  </p:stCondLst>
                                  <p:childTnLst>
                                    <p:set>
                                      <p:cBhvr>
                                        <p:cTn id="257" dur="1" fill="hold">
                                          <p:stCondLst>
                                            <p:cond delay="0"/>
                                          </p:stCondLst>
                                        </p:cTn>
                                        <p:tgtEl>
                                          <p:spTgt spid="8218"/>
                                        </p:tgtEl>
                                        <p:attrNameLst>
                                          <p:attrName>style.visibility</p:attrName>
                                        </p:attrNameLst>
                                      </p:cBhvr>
                                      <p:to>
                                        <p:strVal val="visible"/>
                                      </p:to>
                                    </p:set>
                                    <p:animEffect transition="in" filter="box(in)">
                                      <p:cBhvr>
                                        <p:cTn id="258" dur="500"/>
                                        <p:tgtEl>
                                          <p:spTgt spid="8218"/>
                                        </p:tgtEl>
                                      </p:cBhvr>
                                    </p:animEffect>
                                  </p:childTnLst>
                                </p:cTn>
                              </p:par>
                              <p:par>
                                <p:cTn id="259" presetID="4" presetClass="entr" presetSubtype="16" fill="hold" grpId="0" nodeType="withEffect">
                                  <p:stCondLst>
                                    <p:cond delay="0"/>
                                  </p:stCondLst>
                                  <p:childTnLst>
                                    <p:set>
                                      <p:cBhvr>
                                        <p:cTn id="260" dur="1" fill="hold">
                                          <p:stCondLst>
                                            <p:cond delay="0"/>
                                          </p:stCondLst>
                                        </p:cTn>
                                        <p:tgtEl>
                                          <p:spTgt spid="74"/>
                                        </p:tgtEl>
                                        <p:attrNameLst>
                                          <p:attrName>style.visibility</p:attrName>
                                        </p:attrNameLst>
                                      </p:cBhvr>
                                      <p:to>
                                        <p:strVal val="visible"/>
                                      </p:to>
                                    </p:set>
                                    <p:animEffect transition="in" filter="box(in)">
                                      <p:cBhvr>
                                        <p:cTn id="261" dur="500"/>
                                        <p:tgtEl>
                                          <p:spTgt spid="74"/>
                                        </p:tgtEl>
                                      </p:cBhvr>
                                    </p:animEffect>
                                  </p:childTnLst>
                                </p:cTn>
                              </p:par>
                              <p:par>
                                <p:cTn id="262" presetID="4" presetClass="entr" presetSubtype="16" fill="hold" grpId="0" nodeType="withEffect">
                                  <p:stCondLst>
                                    <p:cond delay="0"/>
                                  </p:stCondLst>
                                  <p:childTnLst>
                                    <p:set>
                                      <p:cBhvr>
                                        <p:cTn id="263" dur="1" fill="hold">
                                          <p:stCondLst>
                                            <p:cond delay="0"/>
                                          </p:stCondLst>
                                        </p:cTn>
                                        <p:tgtEl>
                                          <p:spTgt spid="106"/>
                                        </p:tgtEl>
                                        <p:attrNameLst>
                                          <p:attrName>style.visibility</p:attrName>
                                        </p:attrNameLst>
                                      </p:cBhvr>
                                      <p:to>
                                        <p:strVal val="visible"/>
                                      </p:to>
                                    </p:set>
                                    <p:animEffect transition="in" filter="box(in)">
                                      <p:cBhvr>
                                        <p:cTn id="264" dur="500"/>
                                        <p:tgtEl>
                                          <p:spTgt spid="106"/>
                                        </p:tgtEl>
                                      </p:cBhvr>
                                    </p:animEffect>
                                  </p:childTnLst>
                                </p:cTn>
                              </p:par>
                              <p:par>
                                <p:cTn id="265" presetID="4" presetClass="entr" presetSubtype="16" fill="hold" grpId="0" nodeType="withEffect">
                                  <p:stCondLst>
                                    <p:cond delay="0"/>
                                  </p:stCondLst>
                                  <p:childTnLst>
                                    <p:set>
                                      <p:cBhvr>
                                        <p:cTn id="266" dur="1" fill="hold">
                                          <p:stCondLst>
                                            <p:cond delay="0"/>
                                          </p:stCondLst>
                                        </p:cTn>
                                        <p:tgtEl>
                                          <p:spTgt spid="107"/>
                                        </p:tgtEl>
                                        <p:attrNameLst>
                                          <p:attrName>style.visibility</p:attrName>
                                        </p:attrNameLst>
                                      </p:cBhvr>
                                      <p:to>
                                        <p:strVal val="visible"/>
                                      </p:to>
                                    </p:set>
                                    <p:animEffect transition="in" filter="box(in)">
                                      <p:cBhvr>
                                        <p:cTn id="267" dur="500"/>
                                        <p:tgtEl>
                                          <p:spTgt spid="107"/>
                                        </p:tgtEl>
                                      </p:cBhvr>
                                    </p:animEffect>
                                  </p:childTnLst>
                                </p:cTn>
                              </p:par>
                            </p:childTnLst>
                          </p:cTn>
                        </p:par>
                      </p:childTnLst>
                    </p:cTn>
                  </p:par>
                  <p:par>
                    <p:cTn id="268" fill="hold">
                      <p:stCondLst>
                        <p:cond delay="indefinite"/>
                      </p:stCondLst>
                      <p:childTnLst>
                        <p:par>
                          <p:cTn id="269" fill="hold">
                            <p:stCondLst>
                              <p:cond delay="0"/>
                            </p:stCondLst>
                            <p:childTnLst>
                              <p:par>
                                <p:cTn id="270" presetID="4" presetClass="entr" presetSubtype="16" fill="hold" nodeType="clickEffect">
                                  <p:stCondLst>
                                    <p:cond delay="0"/>
                                  </p:stCondLst>
                                  <p:childTnLst>
                                    <p:set>
                                      <p:cBhvr>
                                        <p:cTn id="271" dur="1" fill="hold">
                                          <p:stCondLst>
                                            <p:cond delay="0"/>
                                          </p:stCondLst>
                                        </p:cTn>
                                        <p:tgtEl>
                                          <p:spTgt spid="8217"/>
                                        </p:tgtEl>
                                        <p:attrNameLst>
                                          <p:attrName>style.visibility</p:attrName>
                                        </p:attrNameLst>
                                      </p:cBhvr>
                                      <p:to>
                                        <p:strVal val="visible"/>
                                      </p:to>
                                    </p:set>
                                    <p:animEffect transition="in" filter="box(in)">
                                      <p:cBhvr>
                                        <p:cTn id="272" dur="500"/>
                                        <p:tgtEl>
                                          <p:spTgt spid="8217"/>
                                        </p:tgtEl>
                                      </p:cBhvr>
                                    </p:animEffect>
                                  </p:childTnLst>
                                </p:cTn>
                              </p:par>
                              <p:par>
                                <p:cTn id="273" presetID="4" presetClass="entr" presetSubtype="16" fill="hold" grpId="0" nodeType="withEffect">
                                  <p:stCondLst>
                                    <p:cond delay="0"/>
                                  </p:stCondLst>
                                  <p:childTnLst>
                                    <p:set>
                                      <p:cBhvr>
                                        <p:cTn id="274" dur="1" fill="hold">
                                          <p:stCondLst>
                                            <p:cond delay="0"/>
                                          </p:stCondLst>
                                        </p:cTn>
                                        <p:tgtEl>
                                          <p:spTgt spid="75"/>
                                        </p:tgtEl>
                                        <p:attrNameLst>
                                          <p:attrName>style.visibility</p:attrName>
                                        </p:attrNameLst>
                                      </p:cBhvr>
                                      <p:to>
                                        <p:strVal val="visible"/>
                                      </p:to>
                                    </p:set>
                                    <p:animEffect transition="in" filter="box(in)">
                                      <p:cBhvr>
                                        <p:cTn id="275" dur="500"/>
                                        <p:tgtEl>
                                          <p:spTgt spid="75"/>
                                        </p:tgtEl>
                                      </p:cBhvr>
                                    </p:animEffect>
                                  </p:childTnLst>
                                </p:cTn>
                              </p:par>
                              <p:par>
                                <p:cTn id="276" presetID="4" presetClass="entr" presetSubtype="16" fill="hold" grpId="0" nodeType="withEffect">
                                  <p:stCondLst>
                                    <p:cond delay="0"/>
                                  </p:stCondLst>
                                  <p:childTnLst>
                                    <p:set>
                                      <p:cBhvr>
                                        <p:cTn id="277" dur="1" fill="hold">
                                          <p:stCondLst>
                                            <p:cond delay="0"/>
                                          </p:stCondLst>
                                        </p:cTn>
                                        <p:tgtEl>
                                          <p:spTgt spid="108"/>
                                        </p:tgtEl>
                                        <p:attrNameLst>
                                          <p:attrName>style.visibility</p:attrName>
                                        </p:attrNameLst>
                                      </p:cBhvr>
                                      <p:to>
                                        <p:strVal val="visible"/>
                                      </p:to>
                                    </p:set>
                                    <p:animEffect transition="in" filter="box(in)">
                                      <p:cBhvr>
                                        <p:cTn id="278" dur="500"/>
                                        <p:tgtEl>
                                          <p:spTgt spid="108"/>
                                        </p:tgtEl>
                                      </p:cBhvr>
                                    </p:animEffect>
                                  </p:childTnLst>
                                </p:cTn>
                              </p:par>
                              <p:par>
                                <p:cTn id="279" presetID="4" presetClass="entr" presetSubtype="16" fill="hold" grpId="0" nodeType="withEffect">
                                  <p:stCondLst>
                                    <p:cond delay="0"/>
                                  </p:stCondLst>
                                  <p:childTnLst>
                                    <p:set>
                                      <p:cBhvr>
                                        <p:cTn id="280" dur="1" fill="hold">
                                          <p:stCondLst>
                                            <p:cond delay="0"/>
                                          </p:stCondLst>
                                        </p:cTn>
                                        <p:tgtEl>
                                          <p:spTgt spid="109"/>
                                        </p:tgtEl>
                                        <p:attrNameLst>
                                          <p:attrName>style.visibility</p:attrName>
                                        </p:attrNameLst>
                                      </p:cBhvr>
                                      <p:to>
                                        <p:strVal val="visible"/>
                                      </p:to>
                                    </p:set>
                                    <p:animEffect transition="in" filter="box(in)">
                                      <p:cBhvr>
                                        <p:cTn id="281" dur="500"/>
                                        <p:tgtEl>
                                          <p:spTgt spid="109"/>
                                        </p:tgtEl>
                                      </p:cBhvr>
                                    </p:animEffect>
                                  </p:childTnLst>
                                </p:cTn>
                              </p:par>
                              <p:par>
                                <p:cTn id="282" presetID="4" presetClass="entr" presetSubtype="16" fill="hold" grpId="0" nodeType="withEffect">
                                  <p:stCondLst>
                                    <p:cond delay="0"/>
                                  </p:stCondLst>
                                  <p:childTnLst>
                                    <p:set>
                                      <p:cBhvr>
                                        <p:cTn id="283" dur="1" fill="hold">
                                          <p:stCondLst>
                                            <p:cond delay="0"/>
                                          </p:stCondLst>
                                        </p:cTn>
                                        <p:tgtEl>
                                          <p:spTgt spid="110"/>
                                        </p:tgtEl>
                                        <p:attrNameLst>
                                          <p:attrName>style.visibility</p:attrName>
                                        </p:attrNameLst>
                                      </p:cBhvr>
                                      <p:to>
                                        <p:strVal val="visible"/>
                                      </p:to>
                                    </p:set>
                                    <p:animEffect transition="in" filter="box(in)">
                                      <p:cBhvr>
                                        <p:cTn id="284" dur="500"/>
                                        <p:tgtEl>
                                          <p:spTgt spid="110"/>
                                        </p:tgtEl>
                                      </p:cBhvr>
                                    </p:animEffect>
                                  </p:childTnLst>
                                </p:cTn>
                              </p:par>
                            </p:childTnLst>
                          </p:cTn>
                        </p:par>
                      </p:childTnLst>
                    </p:cTn>
                  </p:par>
                  <p:par>
                    <p:cTn id="285" fill="hold">
                      <p:stCondLst>
                        <p:cond delay="indefinite"/>
                      </p:stCondLst>
                      <p:childTnLst>
                        <p:par>
                          <p:cTn id="286" fill="hold">
                            <p:stCondLst>
                              <p:cond delay="0"/>
                            </p:stCondLst>
                            <p:childTnLst>
                              <p:par>
                                <p:cTn id="287" presetID="4" presetClass="entr" presetSubtype="16" fill="hold" nodeType="clickEffect">
                                  <p:stCondLst>
                                    <p:cond delay="0"/>
                                  </p:stCondLst>
                                  <p:childTnLst>
                                    <p:set>
                                      <p:cBhvr>
                                        <p:cTn id="288" dur="1" fill="hold">
                                          <p:stCondLst>
                                            <p:cond delay="0"/>
                                          </p:stCondLst>
                                        </p:cTn>
                                        <p:tgtEl>
                                          <p:spTgt spid="8219"/>
                                        </p:tgtEl>
                                        <p:attrNameLst>
                                          <p:attrName>style.visibility</p:attrName>
                                        </p:attrNameLst>
                                      </p:cBhvr>
                                      <p:to>
                                        <p:strVal val="visible"/>
                                      </p:to>
                                    </p:set>
                                    <p:animEffect transition="in" filter="box(in)">
                                      <p:cBhvr>
                                        <p:cTn id="289" dur="500"/>
                                        <p:tgtEl>
                                          <p:spTgt spid="8219"/>
                                        </p:tgtEl>
                                      </p:cBhvr>
                                    </p:animEffect>
                                  </p:childTnLst>
                                </p:cTn>
                              </p:par>
                              <p:par>
                                <p:cTn id="290" presetID="4" presetClass="entr" presetSubtype="16" fill="hold" grpId="0" nodeType="withEffect">
                                  <p:stCondLst>
                                    <p:cond delay="0"/>
                                  </p:stCondLst>
                                  <p:childTnLst>
                                    <p:set>
                                      <p:cBhvr>
                                        <p:cTn id="291" dur="1" fill="hold">
                                          <p:stCondLst>
                                            <p:cond delay="0"/>
                                          </p:stCondLst>
                                        </p:cTn>
                                        <p:tgtEl>
                                          <p:spTgt spid="76"/>
                                        </p:tgtEl>
                                        <p:attrNameLst>
                                          <p:attrName>style.visibility</p:attrName>
                                        </p:attrNameLst>
                                      </p:cBhvr>
                                      <p:to>
                                        <p:strVal val="visible"/>
                                      </p:to>
                                    </p:set>
                                    <p:animEffect transition="in" filter="box(in)">
                                      <p:cBhvr>
                                        <p:cTn id="292" dur="500"/>
                                        <p:tgtEl>
                                          <p:spTgt spid="76"/>
                                        </p:tgtEl>
                                      </p:cBhvr>
                                    </p:animEffect>
                                  </p:childTnLst>
                                </p:cTn>
                              </p:par>
                              <p:par>
                                <p:cTn id="293" presetID="4" presetClass="entr" presetSubtype="16" fill="hold" grpId="0" nodeType="withEffect">
                                  <p:stCondLst>
                                    <p:cond delay="0"/>
                                  </p:stCondLst>
                                  <p:childTnLst>
                                    <p:set>
                                      <p:cBhvr>
                                        <p:cTn id="294" dur="1" fill="hold">
                                          <p:stCondLst>
                                            <p:cond delay="0"/>
                                          </p:stCondLst>
                                        </p:cTn>
                                        <p:tgtEl>
                                          <p:spTgt spid="111"/>
                                        </p:tgtEl>
                                        <p:attrNameLst>
                                          <p:attrName>style.visibility</p:attrName>
                                        </p:attrNameLst>
                                      </p:cBhvr>
                                      <p:to>
                                        <p:strVal val="visible"/>
                                      </p:to>
                                    </p:set>
                                    <p:animEffect transition="in" filter="box(in)">
                                      <p:cBhvr>
                                        <p:cTn id="295" dur="500"/>
                                        <p:tgtEl>
                                          <p:spTgt spid="111"/>
                                        </p:tgtEl>
                                      </p:cBhvr>
                                    </p:animEffect>
                                  </p:childTnLst>
                                </p:cTn>
                              </p:par>
                            </p:childTnLst>
                          </p:cTn>
                        </p:par>
                      </p:childTnLst>
                    </p:cTn>
                  </p:par>
                  <p:par>
                    <p:cTn id="296" fill="hold">
                      <p:stCondLst>
                        <p:cond delay="indefinite"/>
                      </p:stCondLst>
                      <p:childTnLst>
                        <p:par>
                          <p:cTn id="297" fill="hold">
                            <p:stCondLst>
                              <p:cond delay="0"/>
                            </p:stCondLst>
                            <p:childTnLst>
                              <p:par>
                                <p:cTn id="298" presetID="4" presetClass="entr" presetSubtype="16" fill="hold" nodeType="clickEffect">
                                  <p:stCondLst>
                                    <p:cond delay="0"/>
                                  </p:stCondLst>
                                  <p:childTnLst>
                                    <p:set>
                                      <p:cBhvr>
                                        <p:cTn id="299" dur="1" fill="hold">
                                          <p:stCondLst>
                                            <p:cond delay="0"/>
                                          </p:stCondLst>
                                        </p:cTn>
                                        <p:tgtEl>
                                          <p:spTgt spid="88"/>
                                        </p:tgtEl>
                                        <p:attrNameLst>
                                          <p:attrName>style.visibility</p:attrName>
                                        </p:attrNameLst>
                                      </p:cBhvr>
                                      <p:to>
                                        <p:strVal val="visible"/>
                                      </p:to>
                                    </p:set>
                                    <p:animEffect transition="in" filter="box(in)">
                                      <p:cBhvr>
                                        <p:cTn id="300" dur="500"/>
                                        <p:tgtEl>
                                          <p:spTgt spid="88"/>
                                        </p:tgtEl>
                                      </p:cBhvr>
                                    </p:animEffect>
                                  </p:childTnLst>
                                </p:cTn>
                              </p:par>
                            </p:childTnLst>
                          </p:cTn>
                        </p:par>
                      </p:childTnLst>
                    </p:cTn>
                  </p:par>
                  <p:par>
                    <p:cTn id="301" fill="hold">
                      <p:stCondLst>
                        <p:cond delay="indefinite"/>
                      </p:stCondLst>
                      <p:childTnLst>
                        <p:par>
                          <p:cTn id="302" fill="hold">
                            <p:stCondLst>
                              <p:cond delay="0"/>
                            </p:stCondLst>
                            <p:childTnLst>
                              <p:par>
                                <p:cTn id="303" presetID="4" presetClass="entr" presetSubtype="16" fill="hold" grpId="0" nodeType="clickEffect">
                                  <p:stCondLst>
                                    <p:cond delay="0"/>
                                  </p:stCondLst>
                                  <p:childTnLst>
                                    <p:set>
                                      <p:cBhvr>
                                        <p:cTn id="304" dur="1" fill="hold">
                                          <p:stCondLst>
                                            <p:cond delay="0"/>
                                          </p:stCondLst>
                                        </p:cTn>
                                        <p:tgtEl>
                                          <p:spTgt spid="62"/>
                                        </p:tgtEl>
                                        <p:attrNameLst>
                                          <p:attrName>style.visibility</p:attrName>
                                        </p:attrNameLst>
                                      </p:cBhvr>
                                      <p:to>
                                        <p:strVal val="visible"/>
                                      </p:to>
                                    </p:set>
                                    <p:animEffect transition="in" filter="box(in)">
                                      <p:cBhvr>
                                        <p:cTn id="305" dur="500"/>
                                        <p:tgtEl>
                                          <p:spTgt spid="62"/>
                                        </p:tgtEl>
                                      </p:cBhvr>
                                    </p:animEffect>
                                  </p:childTnLst>
                                </p:cTn>
                              </p:par>
                              <p:par>
                                <p:cTn id="306" presetID="4" presetClass="entr" presetSubtype="16" fill="hold" grpId="0" nodeType="withEffect">
                                  <p:stCondLst>
                                    <p:cond delay="0"/>
                                  </p:stCondLst>
                                  <p:childTnLst>
                                    <p:set>
                                      <p:cBhvr>
                                        <p:cTn id="307" dur="1" fill="hold">
                                          <p:stCondLst>
                                            <p:cond delay="0"/>
                                          </p:stCondLst>
                                        </p:cTn>
                                        <p:tgtEl>
                                          <p:spTgt spid="63"/>
                                        </p:tgtEl>
                                        <p:attrNameLst>
                                          <p:attrName>style.visibility</p:attrName>
                                        </p:attrNameLst>
                                      </p:cBhvr>
                                      <p:to>
                                        <p:strVal val="visible"/>
                                      </p:to>
                                    </p:set>
                                    <p:animEffect transition="in" filter="box(in)">
                                      <p:cBhvr>
                                        <p:cTn id="308" dur="500"/>
                                        <p:tgtEl>
                                          <p:spTgt spid="63"/>
                                        </p:tgtEl>
                                      </p:cBhvr>
                                    </p:animEffect>
                                  </p:childTnLst>
                                </p:cTn>
                              </p:par>
                              <p:par>
                                <p:cTn id="309" presetID="4" presetClass="entr" presetSubtype="16" fill="hold" grpId="0" nodeType="withEffect">
                                  <p:stCondLst>
                                    <p:cond delay="0"/>
                                  </p:stCondLst>
                                  <p:childTnLst>
                                    <p:set>
                                      <p:cBhvr>
                                        <p:cTn id="310" dur="1" fill="hold">
                                          <p:stCondLst>
                                            <p:cond delay="0"/>
                                          </p:stCondLst>
                                        </p:cTn>
                                        <p:tgtEl>
                                          <p:spTgt spid="64"/>
                                        </p:tgtEl>
                                        <p:attrNameLst>
                                          <p:attrName>style.visibility</p:attrName>
                                        </p:attrNameLst>
                                      </p:cBhvr>
                                      <p:to>
                                        <p:strVal val="visible"/>
                                      </p:to>
                                    </p:set>
                                    <p:animEffect transition="in" filter="box(in)">
                                      <p:cBhvr>
                                        <p:cTn id="311" dur="500"/>
                                        <p:tgtEl>
                                          <p:spTgt spid="64"/>
                                        </p:tgtEl>
                                      </p:cBhvr>
                                    </p:animEffect>
                                  </p:childTnLst>
                                </p:cTn>
                              </p:par>
                              <p:par>
                                <p:cTn id="312" presetID="4" presetClass="entr" presetSubtype="16" fill="hold" grpId="0" nodeType="withEffect">
                                  <p:stCondLst>
                                    <p:cond delay="0"/>
                                  </p:stCondLst>
                                  <p:childTnLst>
                                    <p:set>
                                      <p:cBhvr>
                                        <p:cTn id="313" dur="1" fill="hold">
                                          <p:stCondLst>
                                            <p:cond delay="0"/>
                                          </p:stCondLst>
                                        </p:cTn>
                                        <p:tgtEl>
                                          <p:spTgt spid="65"/>
                                        </p:tgtEl>
                                        <p:attrNameLst>
                                          <p:attrName>style.visibility</p:attrName>
                                        </p:attrNameLst>
                                      </p:cBhvr>
                                      <p:to>
                                        <p:strVal val="visible"/>
                                      </p:to>
                                    </p:set>
                                    <p:animEffect transition="in" filter="box(in)">
                                      <p:cBhvr>
                                        <p:cTn id="314"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4" grpId="0" animBg="1"/>
      <p:bldP spid="17" grpId="0"/>
      <p:bldP spid="15" grpId="0"/>
      <p:bldP spid="18" grpId="0" animBg="1"/>
      <p:bldP spid="19" grpId="0" animBg="1"/>
      <p:bldP spid="21" grpId="0" animBg="1"/>
      <p:bldP spid="25" grpId="0"/>
      <p:bldP spid="28" grpId="0" animBg="1"/>
      <p:bldP spid="35" grpId="0" animBg="1"/>
      <p:bldP spid="39" grpId="0"/>
      <p:bldP spid="44" grpId="0" animBg="1"/>
      <p:bldP spid="45" grpId="0" animBg="1"/>
      <p:bldP spid="47" grpId="0" animBg="1"/>
      <p:bldP spid="56" grpId="0"/>
      <p:bldP spid="58" grpId="0" animBg="1"/>
      <p:bldP spid="59" grpId="0" animBg="1"/>
      <p:bldP spid="70" grpId="0"/>
      <p:bldP spid="74" grpId="0" animBg="1"/>
      <p:bldP spid="75" grpId="0" animBg="1"/>
      <p:bldP spid="76" grpId="0" animBg="1"/>
      <p:bldP spid="86" grpId="0" animBg="1"/>
      <p:bldP spid="62" grpId="0" animBg="1"/>
      <p:bldP spid="63" grpId="0"/>
      <p:bldP spid="64" grpId="0" animBg="1"/>
      <p:bldP spid="65" grpId="0" animBg="1"/>
      <p:bldP spid="66" grpId="0" animBg="1"/>
      <p:bldP spid="67" grpId="0" animBg="1"/>
      <p:bldP spid="69" grpId="0" animBg="1"/>
      <p:bldP spid="71" grpId="0" animBg="1"/>
      <p:bldP spid="72" grpId="0" animBg="1"/>
      <p:bldP spid="73" grpId="0" animBg="1"/>
      <p:bldP spid="77" grpId="0" animBg="1"/>
      <p:bldP spid="8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4294967295"/>
          </p:nvPr>
        </p:nvSpPr>
        <p:spPr>
          <a:xfrm>
            <a:off x="7042150" y="6243638"/>
            <a:ext cx="1905000" cy="457200"/>
          </a:xfrm>
          <a:prstGeom prst="rect">
            <a:avLst/>
          </a:prstGeom>
        </p:spPr>
        <p:txBody>
          <a:bodyPr/>
          <a:lstStyle/>
          <a:p>
            <a:pPr algn="r">
              <a:defRPr/>
            </a:pPr>
            <a:fld id="{8395C71D-A1E9-4C6C-95BC-D65559E1623D}" type="slidenum">
              <a:rPr lang="es-ES" sz="1400" smtClean="0"/>
              <a:pPr algn="r">
                <a:defRPr/>
              </a:pPr>
              <a:t>88</a:t>
            </a:fld>
            <a:endParaRPr lang="es-ES" sz="1400" dirty="0"/>
          </a:p>
        </p:txBody>
      </p:sp>
      <p:pic>
        <p:nvPicPr>
          <p:cNvPr id="4115" name="Picture 19"/>
          <p:cNvPicPr>
            <a:picLocks noChangeAspect="1" noChangeArrowheads="1"/>
          </p:cNvPicPr>
          <p:nvPr/>
        </p:nvPicPr>
        <p:blipFill>
          <a:blip r:embed="rId2" cstate="print"/>
          <a:srcRect/>
          <a:stretch>
            <a:fillRect/>
          </a:stretch>
        </p:blipFill>
        <p:spPr bwMode="auto">
          <a:xfrm>
            <a:off x="1835696" y="2819400"/>
            <a:ext cx="2638425" cy="685800"/>
          </a:xfrm>
          <a:prstGeom prst="rect">
            <a:avLst/>
          </a:prstGeom>
          <a:noFill/>
          <a:ln w="9525">
            <a:noFill/>
            <a:miter lim="800000"/>
            <a:headEnd/>
            <a:tailEnd/>
          </a:ln>
        </p:spPr>
      </p:pic>
      <p:pic>
        <p:nvPicPr>
          <p:cNvPr id="4122" name="Picture 26"/>
          <p:cNvPicPr>
            <a:picLocks noChangeAspect="1" noChangeArrowheads="1"/>
          </p:cNvPicPr>
          <p:nvPr/>
        </p:nvPicPr>
        <p:blipFill>
          <a:blip r:embed="rId3" cstate="print"/>
          <a:srcRect/>
          <a:stretch>
            <a:fillRect/>
          </a:stretch>
        </p:blipFill>
        <p:spPr bwMode="auto">
          <a:xfrm>
            <a:off x="1691680" y="1124744"/>
            <a:ext cx="600075" cy="295275"/>
          </a:xfrm>
          <a:prstGeom prst="rect">
            <a:avLst/>
          </a:prstGeom>
          <a:noFill/>
          <a:ln w="9525">
            <a:noFill/>
            <a:miter lim="800000"/>
            <a:headEnd/>
            <a:tailEnd/>
          </a:ln>
        </p:spPr>
      </p:pic>
      <p:pic>
        <p:nvPicPr>
          <p:cNvPr id="4123" name="Picture 27"/>
          <p:cNvPicPr>
            <a:picLocks noChangeAspect="1" noChangeArrowheads="1"/>
          </p:cNvPicPr>
          <p:nvPr/>
        </p:nvPicPr>
        <p:blipFill>
          <a:blip r:embed="rId4" cstate="print"/>
          <a:srcRect/>
          <a:stretch>
            <a:fillRect/>
          </a:stretch>
        </p:blipFill>
        <p:spPr bwMode="auto">
          <a:xfrm>
            <a:off x="2339752" y="116632"/>
            <a:ext cx="2600325" cy="1800225"/>
          </a:xfrm>
          <a:prstGeom prst="rect">
            <a:avLst/>
          </a:prstGeom>
          <a:noFill/>
          <a:ln w="9525">
            <a:noFill/>
            <a:miter lim="800000"/>
            <a:headEnd/>
            <a:tailEnd/>
          </a:ln>
        </p:spPr>
      </p:pic>
      <p:pic>
        <p:nvPicPr>
          <p:cNvPr id="4124" name="Picture 28"/>
          <p:cNvPicPr>
            <a:picLocks noChangeAspect="1" noChangeArrowheads="1"/>
          </p:cNvPicPr>
          <p:nvPr/>
        </p:nvPicPr>
        <p:blipFill>
          <a:blip r:embed="rId5" cstate="print"/>
          <a:srcRect/>
          <a:stretch>
            <a:fillRect/>
          </a:stretch>
        </p:blipFill>
        <p:spPr bwMode="auto">
          <a:xfrm>
            <a:off x="323528" y="1484784"/>
            <a:ext cx="1866900" cy="790575"/>
          </a:xfrm>
          <a:prstGeom prst="rect">
            <a:avLst/>
          </a:prstGeom>
          <a:noFill/>
          <a:ln w="9525">
            <a:noFill/>
            <a:miter lim="800000"/>
            <a:headEnd/>
            <a:tailEnd/>
          </a:ln>
        </p:spPr>
      </p:pic>
      <p:pic>
        <p:nvPicPr>
          <p:cNvPr id="4125" name="Picture 29"/>
          <p:cNvPicPr>
            <a:picLocks noChangeAspect="1" noChangeArrowheads="1"/>
          </p:cNvPicPr>
          <p:nvPr/>
        </p:nvPicPr>
        <p:blipFill>
          <a:blip r:embed="rId6" cstate="print"/>
          <a:srcRect/>
          <a:stretch>
            <a:fillRect/>
          </a:stretch>
        </p:blipFill>
        <p:spPr bwMode="auto">
          <a:xfrm>
            <a:off x="5546923" y="332656"/>
            <a:ext cx="3057525" cy="1562100"/>
          </a:xfrm>
          <a:prstGeom prst="rect">
            <a:avLst/>
          </a:prstGeom>
          <a:noFill/>
          <a:ln w="9525">
            <a:noFill/>
            <a:miter lim="800000"/>
            <a:headEnd/>
            <a:tailEnd/>
          </a:ln>
        </p:spPr>
      </p:pic>
      <p:pic>
        <p:nvPicPr>
          <p:cNvPr id="4126" name="Picture 30"/>
          <p:cNvPicPr>
            <a:picLocks noChangeAspect="1" noChangeArrowheads="1"/>
          </p:cNvPicPr>
          <p:nvPr/>
        </p:nvPicPr>
        <p:blipFill>
          <a:blip r:embed="rId7" cstate="print"/>
          <a:srcRect/>
          <a:stretch>
            <a:fillRect/>
          </a:stretch>
        </p:blipFill>
        <p:spPr bwMode="auto">
          <a:xfrm>
            <a:off x="5076056" y="1074812"/>
            <a:ext cx="371475" cy="276225"/>
          </a:xfrm>
          <a:prstGeom prst="rect">
            <a:avLst/>
          </a:prstGeom>
          <a:noFill/>
          <a:ln w="9525">
            <a:noFill/>
            <a:miter lim="800000"/>
            <a:headEnd/>
            <a:tailEnd/>
          </a:ln>
        </p:spPr>
      </p:pic>
      <p:pic>
        <p:nvPicPr>
          <p:cNvPr id="4127" name="Picture 31"/>
          <p:cNvPicPr>
            <a:picLocks noChangeAspect="1" noChangeArrowheads="1"/>
          </p:cNvPicPr>
          <p:nvPr/>
        </p:nvPicPr>
        <p:blipFill>
          <a:blip r:embed="rId5" cstate="print"/>
          <a:srcRect/>
          <a:stretch>
            <a:fillRect/>
          </a:stretch>
        </p:blipFill>
        <p:spPr bwMode="auto">
          <a:xfrm>
            <a:off x="6876256" y="4053528"/>
            <a:ext cx="1866900" cy="790575"/>
          </a:xfrm>
          <a:prstGeom prst="rect">
            <a:avLst/>
          </a:prstGeom>
          <a:noFill/>
          <a:ln w="9525">
            <a:noFill/>
            <a:miter lim="800000"/>
            <a:headEnd/>
            <a:tailEnd/>
          </a:ln>
        </p:spPr>
      </p:pic>
      <p:pic>
        <p:nvPicPr>
          <p:cNvPr id="4128" name="Picture 32"/>
          <p:cNvPicPr>
            <a:picLocks noChangeAspect="1" noChangeArrowheads="1"/>
          </p:cNvPicPr>
          <p:nvPr/>
        </p:nvPicPr>
        <p:blipFill>
          <a:blip r:embed="rId8" cstate="print"/>
          <a:srcRect/>
          <a:stretch>
            <a:fillRect/>
          </a:stretch>
        </p:blipFill>
        <p:spPr bwMode="auto">
          <a:xfrm>
            <a:off x="5148064" y="2290440"/>
            <a:ext cx="3714750" cy="1562100"/>
          </a:xfrm>
          <a:prstGeom prst="rect">
            <a:avLst/>
          </a:prstGeom>
          <a:noFill/>
          <a:ln w="9525">
            <a:noFill/>
            <a:miter lim="800000"/>
            <a:headEnd/>
            <a:tailEnd/>
          </a:ln>
        </p:spPr>
      </p:pic>
      <p:pic>
        <p:nvPicPr>
          <p:cNvPr id="4129" name="Picture 33"/>
          <p:cNvPicPr>
            <a:picLocks noChangeAspect="1" noChangeArrowheads="1"/>
          </p:cNvPicPr>
          <p:nvPr/>
        </p:nvPicPr>
        <p:blipFill>
          <a:blip r:embed="rId9" cstate="print"/>
          <a:srcRect/>
          <a:stretch>
            <a:fillRect/>
          </a:stretch>
        </p:blipFill>
        <p:spPr bwMode="auto">
          <a:xfrm>
            <a:off x="5076056" y="4941168"/>
            <a:ext cx="2619375" cy="1657350"/>
          </a:xfrm>
          <a:prstGeom prst="rect">
            <a:avLst/>
          </a:prstGeom>
          <a:noFill/>
          <a:ln w="9525">
            <a:noFill/>
            <a:miter lim="800000"/>
            <a:headEnd/>
            <a:tailEnd/>
          </a:ln>
        </p:spPr>
      </p:pic>
      <p:pic>
        <p:nvPicPr>
          <p:cNvPr id="4131" name="Picture 35"/>
          <p:cNvPicPr>
            <a:picLocks noChangeAspect="1" noChangeArrowheads="1"/>
          </p:cNvPicPr>
          <p:nvPr/>
        </p:nvPicPr>
        <p:blipFill>
          <a:blip r:embed="rId10" cstate="print"/>
          <a:srcRect/>
          <a:stretch>
            <a:fillRect/>
          </a:stretch>
        </p:blipFill>
        <p:spPr bwMode="auto">
          <a:xfrm>
            <a:off x="4251325" y="6178004"/>
            <a:ext cx="466725" cy="114300"/>
          </a:xfrm>
          <a:prstGeom prst="rect">
            <a:avLst/>
          </a:prstGeom>
          <a:noFill/>
          <a:ln w="9525">
            <a:noFill/>
            <a:miter lim="800000"/>
            <a:headEnd/>
            <a:tailEnd/>
          </a:ln>
        </p:spPr>
      </p:pic>
      <p:pic>
        <p:nvPicPr>
          <p:cNvPr id="4132" name="Picture 36"/>
          <p:cNvPicPr>
            <a:picLocks noChangeAspect="1" noChangeArrowheads="1"/>
          </p:cNvPicPr>
          <p:nvPr/>
        </p:nvPicPr>
        <p:blipFill>
          <a:blip r:embed="rId11" cstate="print"/>
          <a:srcRect/>
          <a:stretch>
            <a:fillRect/>
          </a:stretch>
        </p:blipFill>
        <p:spPr bwMode="auto">
          <a:xfrm>
            <a:off x="3954785" y="5144492"/>
            <a:ext cx="1143000" cy="257175"/>
          </a:xfrm>
          <a:prstGeom prst="rect">
            <a:avLst/>
          </a:prstGeom>
          <a:noFill/>
          <a:ln w="9525">
            <a:noFill/>
            <a:miter lim="800000"/>
            <a:headEnd/>
            <a:tailEnd/>
          </a:ln>
        </p:spPr>
      </p:pic>
      <p:pic>
        <p:nvPicPr>
          <p:cNvPr id="4133" name="Picture 37"/>
          <p:cNvPicPr>
            <a:picLocks noChangeAspect="1" noChangeArrowheads="1"/>
          </p:cNvPicPr>
          <p:nvPr/>
        </p:nvPicPr>
        <p:blipFill>
          <a:blip r:embed="rId12" cstate="print"/>
          <a:srcRect/>
          <a:stretch>
            <a:fillRect/>
          </a:stretch>
        </p:blipFill>
        <p:spPr bwMode="auto">
          <a:xfrm>
            <a:off x="5106913" y="5229200"/>
            <a:ext cx="257175" cy="1028700"/>
          </a:xfrm>
          <a:prstGeom prst="rect">
            <a:avLst/>
          </a:prstGeom>
          <a:noFill/>
          <a:ln w="9525">
            <a:noFill/>
            <a:miter lim="800000"/>
            <a:headEnd/>
            <a:tailEnd/>
          </a:ln>
        </p:spPr>
      </p:pic>
      <p:pic>
        <p:nvPicPr>
          <p:cNvPr id="4134" name="Picture 38"/>
          <p:cNvPicPr>
            <a:picLocks noChangeAspect="1" noChangeArrowheads="1"/>
          </p:cNvPicPr>
          <p:nvPr/>
        </p:nvPicPr>
        <p:blipFill>
          <a:blip r:embed="rId13" cstate="print"/>
          <a:srcRect/>
          <a:stretch>
            <a:fillRect/>
          </a:stretch>
        </p:blipFill>
        <p:spPr bwMode="auto">
          <a:xfrm>
            <a:off x="3666753" y="4989934"/>
            <a:ext cx="1666875" cy="95250"/>
          </a:xfrm>
          <a:prstGeom prst="rect">
            <a:avLst/>
          </a:prstGeom>
          <a:noFill/>
          <a:ln w="9525">
            <a:noFill/>
            <a:miter lim="800000"/>
            <a:headEnd/>
            <a:tailEnd/>
          </a:ln>
        </p:spPr>
      </p:pic>
      <p:pic>
        <p:nvPicPr>
          <p:cNvPr id="4137" name="Picture 41"/>
          <p:cNvPicPr>
            <a:picLocks noChangeAspect="1" noChangeArrowheads="1"/>
          </p:cNvPicPr>
          <p:nvPr/>
        </p:nvPicPr>
        <p:blipFill>
          <a:blip r:embed="rId14" cstate="print"/>
          <a:srcRect/>
          <a:stretch>
            <a:fillRect/>
          </a:stretch>
        </p:blipFill>
        <p:spPr bwMode="auto">
          <a:xfrm>
            <a:off x="3491880" y="5589240"/>
            <a:ext cx="371475" cy="152400"/>
          </a:xfrm>
          <a:prstGeom prst="rect">
            <a:avLst/>
          </a:prstGeom>
          <a:noFill/>
          <a:ln w="9525">
            <a:noFill/>
            <a:miter lim="800000"/>
            <a:headEnd/>
            <a:tailEnd/>
          </a:ln>
        </p:spPr>
      </p:pic>
      <p:pic>
        <p:nvPicPr>
          <p:cNvPr id="4138" name="Picture 42"/>
          <p:cNvPicPr>
            <a:picLocks noChangeAspect="1" noChangeArrowheads="1"/>
          </p:cNvPicPr>
          <p:nvPr/>
        </p:nvPicPr>
        <p:blipFill>
          <a:blip r:embed="rId15" cstate="print"/>
          <a:srcRect/>
          <a:stretch>
            <a:fillRect/>
          </a:stretch>
        </p:blipFill>
        <p:spPr bwMode="auto">
          <a:xfrm>
            <a:off x="179512" y="4941168"/>
            <a:ext cx="3238500" cy="1428750"/>
          </a:xfrm>
          <a:prstGeom prst="rect">
            <a:avLst/>
          </a:prstGeom>
          <a:noFill/>
          <a:ln w="9525">
            <a:noFill/>
            <a:miter lim="800000"/>
            <a:headEnd/>
            <a:tailEnd/>
          </a:ln>
        </p:spPr>
      </p:pic>
      <p:pic>
        <p:nvPicPr>
          <p:cNvPr id="52" name="Picture 41"/>
          <p:cNvPicPr>
            <a:picLocks noChangeAspect="1" noChangeArrowheads="1"/>
          </p:cNvPicPr>
          <p:nvPr/>
        </p:nvPicPr>
        <p:blipFill>
          <a:blip r:embed="rId14" cstate="print"/>
          <a:srcRect/>
          <a:stretch>
            <a:fillRect/>
          </a:stretch>
        </p:blipFill>
        <p:spPr bwMode="auto">
          <a:xfrm rot="5400000">
            <a:off x="1582142" y="4319190"/>
            <a:ext cx="371475" cy="152400"/>
          </a:xfrm>
          <a:prstGeom prst="rect">
            <a:avLst/>
          </a:prstGeom>
          <a:noFill/>
          <a:ln w="9525">
            <a:noFill/>
            <a:miter lim="800000"/>
            <a:headEnd/>
            <a:tailEnd/>
          </a:ln>
        </p:spPr>
      </p:pic>
      <p:pic>
        <p:nvPicPr>
          <p:cNvPr id="4139" name="Picture 43"/>
          <p:cNvPicPr>
            <a:picLocks noChangeAspect="1" noChangeArrowheads="1"/>
          </p:cNvPicPr>
          <p:nvPr/>
        </p:nvPicPr>
        <p:blipFill>
          <a:blip r:embed="rId16" cstate="print"/>
          <a:srcRect/>
          <a:stretch>
            <a:fillRect/>
          </a:stretch>
        </p:blipFill>
        <p:spPr bwMode="auto">
          <a:xfrm>
            <a:off x="4647778" y="4233788"/>
            <a:ext cx="1868438" cy="402146"/>
          </a:xfrm>
          <a:prstGeom prst="rect">
            <a:avLst/>
          </a:prstGeom>
          <a:noFill/>
          <a:ln w="9525">
            <a:noFill/>
            <a:miter lim="800000"/>
            <a:headEnd/>
            <a:tailEnd/>
          </a:ln>
        </p:spPr>
      </p:pic>
      <p:pic>
        <p:nvPicPr>
          <p:cNvPr id="4143" name="Picture 47"/>
          <p:cNvPicPr>
            <a:picLocks noChangeAspect="1" noChangeArrowheads="1"/>
          </p:cNvPicPr>
          <p:nvPr/>
        </p:nvPicPr>
        <p:blipFill>
          <a:blip r:embed="rId17" cstate="print"/>
          <a:srcRect/>
          <a:stretch>
            <a:fillRect/>
          </a:stretch>
        </p:blipFill>
        <p:spPr bwMode="auto">
          <a:xfrm rot="10800000">
            <a:off x="4563492" y="3098552"/>
            <a:ext cx="428625" cy="133350"/>
          </a:xfrm>
          <a:prstGeom prst="rect">
            <a:avLst/>
          </a:prstGeom>
          <a:noFill/>
          <a:ln w="9525">
            <a:noFill/>
            <a:miter lim="800000"/>
            <a:headEnd/>
            <a:tailEnd/>
          </a:ln>
        </p:spPr>
      </p:pic>
      <p:pic>
        <p:nvPicPr>
          <p:cNvPr id="4144" name="Picture 48"/>
          <p:cNvPicPr>
            <a:picLocks noChangeAspect="1" noChangeArrowheads="1"/>
          </p:cNvPicPr>
          <p:nvPr/>
        </p:nvPicPr>
        <p:blipFill>
          <a:blip r:embed="rId18" cstate="print"/>
          <a:srcRect/>
          <a:stretch>
            <a:fillRect/>
          </a:stretch>
        </p:blipFill>
        <p:spPr bwMode="auto">
          <a:xfrm rot="6721500">
            <a:off x="7963911" y="4958000"/>
            <a:ext cx="371475" cy="266700"/>
          </a:xfrm>
          <a:prstGeom prst="rect">
            <a:avLst/>
          </a:prstGeom>
          <a:noFill/>
          <a:ln w="9525">
            <a:noFill/>
            <a:miter lim="800000"/>
            <a:headEnd/>
            <a:tailEnd/>
          </a:ln>
        </p:spPr>
      </p:pic>
      <p:pic>
        <p:nvPicPr>
          <p:cNvPr id="4145" name="Picture 49"/>
          <p:cNvPicPr>
            <a:picLocks noChangeAspect="1" noChangeArrowheads="1"/>
          </p:cNvPicPr>
          <p:nvPr/>
        </p:nvPicPr>
        <p:blipFill>
          <a:blip r:embed="rId19" cstate="print"/>
          <a:srcRect/>
          <a:stretch>
            <a:fillRect/>
          </a:stretch>
        </p:blipFill>
        <p:spPr bwMode="auto">
          <a:xfrm>
            <a:off x="8172400" y="5133950"/>
            <a:ext cx="361950" cy="95250"/>
          </a:xfrm>
          <a:prstGeom prst="rect">
            <a:avLst/>
          </a:prstGeom>
          <a:noFill/>
          <a:ln w="9525">
            <a:noFill/>
            <a:miter lim="800000"/>
            <a:headEnd/>
            <a:tailEnd/>
          </a:ln>
        </p:spPr>
      </p:pic>
      <p:pic>
        <p:nvPicPr>
          <p:cNvPr id="4147" name="Picture 51"/>
          <p:cNvPicPr>
            <a:picLocks noChangeAspect="1" noChangeArrowheads="1"/>
          </p:cNvPicPr>
          <p:nvPr/>
        </p:nvPicPr>
        <p:blipFill>
          <a:blip r:embed="rId20" cstate="print"/>
          <a:srcRect/>
          <a:stretch>
            <a:fillRect/>
          </a:stretch>
        </p:blipFill>
        <p:spPr bwMode="auto">
          <a:xfrm rot="18061234">
            <a:off x="3433911" y="3605004"/>
            <a:ext cx="942975" cy="1238250"/>
          </a:xfrm>
          <a:prstGeom prst="rect">
            <a:avLst/>
          </a:prstGeom>
          <a:noFill/>
          <a:ln w="9525">
            <a:noFill/>
            <a:miter lim="800000"/>
            <a:headEnd/>
            <a:tailEnd/>
          </a:ln>
        </p:spPr>
      </p:pic>
      <p:pic>
        <p:nvPicPr>
          <p:cNvPr id="62" name="Picture 40"/>
          <p:cNvPicPr>
            <a:picLocks noChangeAspect="1" noChangeArrowheads="1"/>
          </p:cNvPicPr>
          <p:nvPr/>
        </p:nvPicPr>
        <p:blipFill>
          <a:blip r:embed="rId21" cstate="print"/>
          <a:srcRect/>
          <a:stretch>
            <a:fillRect/>
          </a:stretch>
        </p:blipFill>
        <p:spPr bwMode="auto">
          <a:xfrm>
            <a:off x="179512" y="3623294"/>
            <a:ext cx="3124200" cy="514350"/>
          </a:xfrm>
          <a:prstGeom prst="rect">
            <a:avLst/>
          </a:prstGeom>
          <a:noFill/>
          <a:ln w="9525">
            <a:noFill/>
            <a:miter lim="800000"/>
            <a:headEnd/>
            <a:tailEnd/>
          </a:ln>
        </p:spPr>
      </p:pic>
      <p:pic>
        <p:nvPicPr>
          <p:cNvPr id="4148" name="Picture 52"/>
          <p:cNvPicPr>
            <a:picLocks noChangeAspect="1" noChangeArrowheads="1"/>
          </p:cNvPicPr>
          <p:nvPr/>
        </p:nvPicPr>
        <p:blipFill>
          <a:blip r:embed="rId22" cstate="print"/>
          <a:srcRect/>
          <a:stretch>
            <a:fillRect/>
          </a:stretch>
        </p:blipFill>
        <p:spPr bwMode="auto">
          <a:xfrm>
            <a:off x="3563888" y="6334720"/>
            <a:ext cx="1600200" cy="95250"/>
          </a:xfrm>
          <a:prstGeom prst="rect">
            <a:avLst/>
          </a:prstGeom>
          <a:noFill/>
          <a:ln w="9525">
            <a:noFill/>
            <a:miter lim="800000"/>
            <a:headEnd/>
            <a:tailEnd/>
          </a:ln>
        </p:spPr>
      </p:pic>
      <p:pic>
        <p:nvPicPr>
          <p:cNvPr id="4151" name="Picture 55"/>
          <p:cNvPicPr>
            <a:picLocks noChangeAspect="1" noChangeArrowheads="1"/>
          </p:cNvPicPr>
          <p:nvPr/>
        </p:nvPicPr>
        <p:blipFill>
          <a:blip r:embed="rId23" cstate="print"/>
          <a:srcRect/>
          <a:stretch>
            <a:fillRect/>
          </a:stretch>
        </p:blipFill>
        <p:spPr bwMode="auto">
          <a:xfrm>
            <a:off x="8172400" y="411138"/>
            <a:ext cx="628650" cy="209550"/>
          </a:xfrm>
          <a:prstGeom prst="rect">
            <a:avLst/>
          </a:prstGeom>
          <a:noFill/>
          <a:ln w="9525">
            <a:noFill/>
            <a:miter lim="800000"/>
            <a:headEnd/>
            <a:tailEnd/>
          </a:ln>
        </p:spPr>
      </p:pic>
      <p:pic>
        <p:nvPicPr>
          <p:cNvPr id="4152" name="Picture 56"/>
          <p:cNvPicPr>
            <a:picLocks noChangeAspect="1" noChangeArrowheads="1"/>
          </p:cNvPicPr>
          <p:nvPr/>
        </p:nvPicPr>
        <p:blipFill>
          <a:blip r:embed="rId24" cstate="print"/>
          <a:srcRect/>
          <a:stretch>
            <a:fillRect/>
          </a:stretch>
        </p:blipFill>
        <p:spPr bwMode="auto">
          <a:xfrm>
            <a:off x="8172400" y="1641500"/>
            <a:ext cx="638175" cy="209550"/>
          </a:xfrm>
          <a:prstGeom prst="rect">
            <a:avLst/>
          </a:prstGeom>
          <a:noFill/>
          <a:ln w="9525">
            <a:noFill/>
            <a:miter lim="800000"/>
            <a:headEnd/>
            <a:tailEnd/>
          </a:ln>
        </p:spPr>
      </p:pic>
      <p:sp>
        <p:nvSpPr>
          <p:cNvPr id="30" name="1 Título"/>
          <p:cNvSpPr txBox="1">
            <a:spLocks/>
          </p:cNvSpPr>
          <p:nvPr/>
        </p:nvSpPr>
        <p:spPr>
          <a:xfrm>
            <a:off x="1150938" y="176312"/>
            <a:ext cx="7793037" cy="647700"/>
          </a:xfrm>
          <a:prstGeom prst="rect">
            <a:avLst/>
          </a:prstGeom>
        </p:spPr>
        <p:txBody>
          <a:bodyPr/>
          <a:lstStyle/>
          <a:p>
            <a:pPr lvl="0" eaLnBrk="0" hangingPunct="0">
              <a:defRPr/>
            </a:pPr>
            <a:r>
              <a:rPr lang="es-ES" dirty="0" err="1"/>
              <a:t>Asymptotic</a:t>
            </a:r>
            <a:r>
              <a:rPr lang="es-ES" dirty="0"/>
              <a:t> </a:t>
            </a:r>
            <a:r>
              <a:rPr lang="es-ES" dirty="0" err="1"/>
              <a:t>Stability</a:t>
            </a:r>
            <a:r>
              <a:rPr lang="es-ES" dirty="0"/>
              <a:t> </a:t>
            </a:r>
            <a:r>
              <a:rPr kumimoji="0" lang="es-ES" sz="3200" b="0" i="0" u="none" strike="noStrike" kern="0" cap="none" spc="0" normalizeH="0" baseline="0" noProof="0" dirty="0" smtClean="0">
                <a:ln>
                  <a:noFill/>
                </a:ln>
                <a:solidFill>
                  <a:schemeClr val="tx2"/>
                </a:solidFill>
                <a:effectLst/>
                <a:uLnTx/>
                <a:uFillTx/>
                <a:latin typeface="+mj-lt"/>
                <a:ea typeface="+mj-ea"/>
                <a:cs typeface="+mj-cs"/>
              </a:rPr>
              <a:t>3TS - II</a:t>
            </a:r>
            <a:endParaRPr kumimoji="0" lang="es-ES" sz="3200" b="0" i="0" u="none" strike="noStrike" kern="0" cap="none" spc="0" normalizeH="0" baseline="0" noProof="0" dirty="0">
              <a:ln>
                <a:noFill/>
              </a:ln>
              <a:solidFill>
                <a:schemeClr val="tx2"/>
              </a:solidFill>
              <a:effectLst/>
              <a:uLnTx/>
              <a:uFillTx/>
              <a:latin typeface="+mj-lt"/>
              <a:ea typeface="+mj-ea"/>
              <a:cs typeface="+mj-cs"/>
            </a:endParaRPr>
          </a:p>
        </p:txBody>
      </p:sp>
      <p:pic>
        <p:nvPicPr>
          <p:cNvPr id="6146" name="Picture 2"/>
          <p:cNvPicPr>
            <a:picLocks noChangeAspect="1" noChangeArrowheads="1"/>
          </p:cNvPicPr>
          <p:nvPr/>
        </p:nvPicPr>
        <p:blipFill>
          <a:blip r:embed="rId25" cstate="print"/>
          <a:srcRect/>
          <a:stretch>
            <a:fillRect/>
          </a:stretch>
        </p:blipFill>
        <p:spPr bwMode="auto">
          <a:xfrm>
            <a:off x="6876256" y="4073252"/>
            <a:ext cx="1800225" cy="723900"/>
          </a:xfrm>
          <a:prstGeom prst="rect">
            <a:avLst/>
          </a:prstGeom>
          <a:noFill/>
          <a:ln w="9525">
            <a:noFill/>
            <a:miter lim="800000"/>
            <a:headEnd/>
            <a:tailEnd/>
          </a:ln>
        </p:spPr>
      </p:pic>
      <p:pic>
        <p:nvPicPr>
          <p:cNvPr id="32" name="Picture 50"/>
          <p:cNvPicPr>
            <a:picLocks noChangeAspect="1" noChangeArrowheads="1"/>
          </p:cNvPicPr>
          <p:nvPr/>
        </p:nvPicPr>
        <p:blipFill>
          <a:blip r:embed="rId26" cstate="print"/>
          <a:srcRect/>
          <a:stretch>
            <a:fillRect/>
          </a:stretch>
        </p:blipFill>
        <p:spPr bwMode="auto">
          <a:xfrm>
            <a:off x="6663655" y="4365104"/>
            <a:ext cx="428625" cy="133350"/>
          </a:xfrm>
          <a:prstGeom prst="rect">
            <a:avLst/>
          </a:prstGeom>
          <a:noFill/>
          <a:ln w="9525">
            <a:noFill/>
            <a:miter lim="800000"/>
            <a:headEnd/>
            <a:tailEnd/>
          </a:ln>
        </p:spPr>
      </p:pic>
      <p:sp>
        <p:nvSpPr>
          <p:cNvPr id="33" name="Text Box 26"/>
          <p:cNvSpPr txBox="1">
            <a:spLocks noChangeArrowheads="1"/>
          </p:cNvSpPr>
          <p:nvPr/>
        </p:nvSpPr>
        <p:spPr bwMode="auto">
          <a:xfrm>
            <a:off x="179512" y="1052736"/>
            <a:ext cx="994183" cy="338554"/>
          </a:xfrm>
          <a:prstGeom prst="rect">
            <a:avLst/>
          </a:prstGeom>
          <a:noFill/>
          <a:ln w="9525">
            <a:noFill/>
            <a:miter lim="800000"/>
            <a:headEnd/>
            <a:tailEnd/>
          </a:ln>
        </p:spPr>
        <p:txBody>
          <a:bodyPr wrap="none">
            <a:spAutoFit/>
          </a:bodyPr>
          <a:lstStyle/>
          <a:p>
            <a:r>
              <a:rPr lang="es-ES" sz="1600" b="1" i="0" dirty="0" err="1" smtClean="0"/>
              <a:t>Phase</a:t>
            </a:r>
            <a:r>
              <a:rPr lang="es-ES" sz="1600" b="1" i="0" dirty="0" smtClean="0"/>
              <a:t> 1</a:t>
            </a:r>
            <a:endParaRPr lang="en-US" sz="1600" b="1" i="0" dirty="0">
              <a:solidFill>
                <a:schemeClr val="hlink"/>
              </a:solidFill>
            </a:endParaRPr>
          </a:p>
        </p:txBody>
      </p:sp>
      <p:sp>
        <p:nvSpPr>
          <p:cNvPr id="34" name="Text Box 26"/>
          <p:cNvSpPr txBox="1">
            <a:spLocks noChangeArrowheads="1"/>
          </p:cNvSpPr>
          <p:nvPr/>
        </p:nvSpPr>
        <p:spPr bwMode="auto">
          <a:xfrm>
            <a:off x="7596336" y="3861048"/>
            <a:ext cx="994183" cy="338554"/>
          </a:xfrm>
          <a:prstGeom prst="rect">
            <a:avLst/>
          </a:prstGeom>
          <a:noFill/>
          <a:ln w="9525">
            <a:noFill/>
            <a:miter lim="800000"/>
            <a:headEnd/>
            <a:tailEnd/>
          </a:ln>
        </p:spPr>
        <p:txBody>
          <a:bodyPr wrap="none">
            <a:spAutoFit/>
          </a:bodyPr>
          <a:lstStyle/>
          <a:p>
            <a:r>
              <a:rPr lang="es-ES" sz="1600" b="1" i="0" dirty="0" err="1" smtClean="0"/>
              <a:t>Phase</a:t>
            </a:r>
            <a:r>
              <a:rPr lang="es-ES" sz="1600" b="1" i="0" dirty="0" smtClean="0"/>
              <a:t> 2</a:t>
            </a:r>
            <a:endParaRPr lang="en-US" sz="1600" b="1" i="0" dirty="0">
              <a:solidFill>
                <a:schemeClr val="hlink"/>
              </a:solidFill>
            </a:endParaRPr>
          </a:p>
        </p:txBody>
      </p:sp>
      <p:sp>
        <p:nvSpPr>
          <p:cNvPr id="35" name="Rectangle 3"/>
          <p:cNvSpPr txBox="1">
            <a:spLocks noChangeArrowheads="1"/>
          </p:cNvSpPr>
          <p:nvPr/>
        </p:nvSpPr>
        <p:spPr>
          <a:xfrm>
            <a:off x="608013" y="1086073"/>
            <a:ext cx="8415337" cy="4575175"/>
          </a:xfrm>
          <a:prstGeom prst="rect">
            <a:avLst/>
          </a:prstGeom>
        </p:spPr>
        <p:txBody>
          <a:bodyPr/>
          <a:lstStyle/>
          <a:p>
            <a:pPr marL="342900" lvl="0" indent="-342900">
              <a:spcBef>
                <a:spcPct val="20000"/>
              </a:spcBef>
              <a:buClr>
                <a:schemeClr val="folHlink"/>
              </a:buClr>
              <a:buSzPct val="60000"/>
              <a:buFont typeface="Wingdings" pitchFamily="2" charset="2"/>
              <a:buChar char="n"/>
              <a:defRPr/>
            </a:pPr>
            <a:r>
              <a:rPr lang="en-US" sz="1800" i="0" kern="0" dirty="0">
                <a:latin typeface="+mn-lt"/>
              </a:rPr>
              <a:t>Stability analysis based on standard asymptotic stability requirements for 2 TS problems [</a:t>
            </a:r>
            <a:r>
              <a:rPr lang="en-US" sz="1800" i="0" kern="0" dirty="0" err="1">
                <a:latin typeface="+mn-lt"/>
              </a:rPr>
              <a:t>Kokotovic</a:t>
            </a:r>
            <a:r>
              <a:rPr lang="en-US" sz="1800" i="0" kern="0" dirty="0">
                <a:latin typeface="+mn-lt"/>
              </a:rPr>
              <a:t> 1986</a:t>
            </a:r>
            <a:r>
              <a:rPr lang="en-US" sz="1800" i="0" kern="0" dirty="0" smtClean="0">
                <a:latin typeface="+mn-lt"/>
              </a:rPr>
              <a:t>]</a:t>
            </a:r>
          </a:p>
          <a:p>
            <a:pPr marL="342900" lvl="0" indent="-342900">
              <a:spcBef>
                <a:spcPct val="20000"/>
              </a:spcBef>
              <a:buClr>
                <a:schemeClr val="folHlink"/>
              </a:buClr>
              <a:buSzPct val="60000"/>
              <a:buFont typeface="Wingdings" pitchFamily="2" charset="2"/>
              <a:buChar char="n"/>
              <a:defRPr/>
            </a:pPr>
            <a:r>
              <a:rPr kumimoji="0" lang="es-ES" sz="1800" b="0" i="0" u="none" strike="noStrike" kern="0" cap="none" spc="0" normalizeH="0" baseline="0" noProof="0" dirty="0" err="1" smtClean="0">
                <a:ln>
                  <a:noFill/>
                </a:ln>
                <a:effectLst/>
                <a:uLnTx/>
                <a:uFillTx/>
                <a:latin typeface="+mn-lt"/>
                <a:ea typeface="+mn-ea"/>
                <a:cs typeface="+mn-cs"/>
              </a:rPr>
              <a:t>Extension</a:t>
            </a:r>
            <a:r>
              <a:rPr kumimoji="0" lang="es-ES" sz="1800" b="0" i="0" u="none" strike="noStrike" kern="0" cap="none" spc="0" normalizeH="0" baseline="0" noProof="0" dirty="0" smtClean="0">
                <a:ln>
                  <a:noFill/>
                </a:ln>
                <a:effectLst/>
                <a:uLnTx/>
                <a:uFillTx/>
                <a:latin typeface="+mn-lt"/>
                <a:ea typeface="+mn-ea"/>
                <a:cs typeface="+mn-cs"/>
              </a:rPr>
              <a:t> </a:t>
            </a:r>
            <a:r>
              <a:rPr kumimoji="0" lang="es-ES" sz="1800" b="0" i="0" u="none" strike="noStrike" kern="0" cap="none" spc="0" normalizeH="0" baseline="0" noProof="0" dirty="0" err="1" smtClean="0">
                <a:ln>
                  <a:noFill/>
                </a:ln>
                <a:effectLst/>
                <a:uLnTx/>
                <a:uFillTx/>
                <a:latin typeface="+mn-lt"/>
                <a:ea typeface="+mn-ea"/>
                <a:cs typeface="+mn-cs"/>
              </a:rPr>
              <a:t>for</a:t>
            </a:r>
            <a:r>
              <a:rPr kumimoji="0" lang="es-ES" sz="1800" b="0" i="0" u="none" strike="noStrike" kern="0" cap="none" spc="0" normalizeH="0" baseline="0" noProof="0" dirty="0" smtClean="0">
                <a:ln>
                  <a:noFill/>
                </a:ln>
                <a:effectLst/>
                <a:uLnTx/>
                <a:uFillTx/>
                <a:latin typeface="+mn-lt"/>
                <a:ea typeface="+mn-ea"/>
                <a:cs typeface="+mn-cs"/>
              </a:rPr>
              <a:t> 3TS </a:t>
            </a:r>
            <a:r>
              <a:rPr kumimoji="0" lang="es-ES" sz="1800" b="0" i="0" u="none" strike="noStrike" kern="0" cap="none" spc="0" normalizeH="0" baseline="0" noProof="0" dirty="0" err="1" smtClean="0">
                <a:ln>
                  <a:noFill/>
                </a:ln>
                <a:effectLst/>
                <a:uLnTx/>
                <a:uFillTx/>
                <a:latin typeface="+mn-lt"/>
                <a:ea typeface="+mn-ea"/>
                <a:cs typeface="+mn-cs"/>
              </a:rPr>
              <a:t>systems</a:t>
            </a:r>
            <a:r>
              <a:rPr kumimoji="0" lang="es-ES" sz="1800" b="0" i="0" u="none" strike="noStrike" kern="0" cap="none" spc="0" normalizeH="0" baseline="0" noProof="0" dirty="0" smtClean="0">
                <a:ln>
                  <a:noFill/>
                </a:ln>
                <a:effectLst/>
                <a:uLnTx/>
                <a:uFillTx/>
                <a:latin typeface="+mn-lt"/>
                <a:ea typeface="+mn-ea"/>
                <a:cs typeface="+mn-cs"/>
              </a:rPr>
              <a:t> [Esteban, </a:t>
            </a:r>
            <a:r>
              <a:rPr kumimoji="0" lang="es-ES" sz="1800" b="0" i="0" u="none" strike="noStrike" kern="0" cap="none" spc="0" normalizeH="0" baseline="0" noProof="0" dirty="0" err="1" smtClean="0">
                <a:ln>
                  <a:noFill/>
                </a:ln>
                <a:effectLst/>
                <a:uLnTx/>
                <a:uFillTx/>
                <a:latin typeface="+mn-lt"/>
                <a:ea typeface="+mn-ea"/>
                <a:cs typeface="+mn-cs"/>
              </a:rPr>
              <a:t>Aracil</a:t>
            </a:r>
            <a:r>
              <a:rPr kumimoji="0" lang="es-ES" sz="1800" b="0" i="0" u="none" strike="noStrike" kern="0" cap="none" spc="0" normalizeH="0" baseline="0" noProof="0" dirty="0" smtClean="0">
                <a:ln>
                  <a:noFill/>
                </a:ln>
                <a:effectLst/>
                <a:uLnTx/>
                <a:uFillTx/>
                <a:latin typeface="+mn-lt"/>
                <a:ea typeface="+mn-ea"/>
                <a:cs typeface="+mn-cs"/>
              </a:rPr>
              <a:t> &amp; Gordillo 2008]</a:t>
            </a:r>
          </a:p>
          <a:p>
            <a:pPr marL="800100" lvl="1" indent="-342900">
              <a:spcBef>
                <a:spcPct val="20000"/>
              </a:spcBef>
              <a:buClr>
                <a:schemeClr val="folHlink"/>
              </a:buClr>
              <a:buSzPct val="60000"/>
              <a:buFont typeface="Wingdings" pitchFamily="2" charset="2"/>
              <a:buChar char="n"/>
              <a:defRPr/>
            </a:pPr>
            <a:r>
              <a:rPr lang="es-ES" sz="1800" i="0" kern="0" dirty="0" err="1" smtClean="0">
                <a:latin typeface="+mn-lt"/>
              </a:rPr>
              <a:t>Divided</a:t>
            </a:r>
            <a:r>
              <a:rPr lang="es-ES" sz="1800" i="0" kern="0" dirty="0" smtClean="0">
                <a:latin typeface="+mn-lt"/>
              </a:rPr>
              <a:t> in </a:t>
            </a:r>
            <a:r>
              <a:rPr lang="es-ES" sz="1800" i="0" kern="0" dirty="0" err="1" smtClean="0">
                <a:latin typeface="+mn-lt"/>
              </a:rPr>
              <a:t>two</a:t>
            </a:r>
            <a:r>
              <a:rPr lang="es-ES" sz="1800" i="0" kern="0" dirty="0" smtClean="0">
                <a:latin typeface="+mn-lt"/>
              </a:rPr>
              <a:t> </a:t>
            </a:r>
            <a:r>
              <a:rPr lang="es-ES" sz="1800" i="0" kern="0" dirty="0" err="1" smtClean="0">
                <a:latin typeface="+mn-lt"/>
              </a:rPr>
              <a:t>Phases</a:t>
            </a:r>
            <a:endParaRPr kumimoji="0" lang="es-ES" sz="1800" b="0" i="0" u="none" strike="noStrike" kern="0" cap="none" spc="0" normalizeH="0" baseline="0" noProof="0" dirty="0" smtClean="0">
              <a:ln>
                <a:noFill/>
              </a:ln>
              <a:solidFill>
                <a:schemeClr val="tx1"/>
              </a:solidFill>
              <a:effectLst/>
              <a:uLnTx/>
              <a:uFillTx/>
              <a:latin typeface="+mn-lt"/>
            </a:endParaRPr>
          </a:p>
        </p:txBody>
      </p:sp>
      <p:sp>
        <p:nvSpPr>
          <p:cNvPr id="36" name="Text Box 26"/>
          <p:cNvSpPr txBox="1">
            <a:spLocks noChangeArrowheads="1"/>
          </p:cNvSpPr>
          <p:nvPr/>
        </p:nvSpPr>
        <p:spPr bwMode="auto">
          <a:xfrm>
            <a:off x="4932040" y="2209524"/>
            <a:ext cx="4176143" cy="261610"/>
          </a:xfrm>
          <a:prstGeom prst="rect">
            <a:avLst/>
          </a:prstGeom>
          <a:solidFill>
            <a:schemeClr val="bg1"/>
          </a:solidFill>
          <a:ln w="9525">
            <a:noFill/>
            <a:miter lim="800000"/>
            <a:headEnd/>
            <a:tailEnd/>
          </a:ln>
        </p:spPr>
        <p:txBody>
          <a:bodyPr wrap="none">
            <a:spAutoFit/>
          </a:bodyPr>
          <a:lstStyle/>
          <a:p>
            <a:r>
              <a:rPr lang="es-ES" sz="1100" b="1" dirty="0" err="1"/>
              <a:t>Comply</a:t>
            </a:r>
            <a:r>
              <a:rPr lang="es-ES" sz="1100" b="1" dirty="0"/>
              <a:t> </a:t>
            </a:r>
            <a:r>
              <a:rPr lang="es-ES" sz="1100" b="1" dirty="0" err="1"/>
              <a:t>with</a:t>
            </a:r>
            <a:r>
              <a:rPr lang="es-ES" sz="1100" b="1" dirty="0"/>
              <a:t> </a:t>
            </a:r>
            <a:r>
              <a:rPr lang="es-ES" sz="1100" b="1" dirty="0" err="1"/>
              <a:t>the</a:t>
            </a:r>
            <a:r>
              <a:rPr lang="es-ES" sz="1100" b="1" dirty="0"/>
              <a:t> </a:t>
            </a:r>
            <a:r>
              <a:rPr lang="es-ES" sz="1100" b="1" dirty="0" err="1"/>
              <a:t>Growth</a:t>
            </a:r>
            <a:r>
              <a:rPr lang="es-ES" sz="1100" b="1" dirty="0"/>
              <a:t> </a:t>
            </a:r>
            <a:r>
              <a:rPr lang="es-ES" sz="1100" b="1" dirty="0" err="1"/>
              <a:t>Requirement</a:t>
            </a:r>
            <a:r>
              <a:rPr lang="es-ES" sz="1100" b="1" dirty="0"/>
              <a:t> of </a:t>
            </a:r>
            <a:r>
              <a:rPr lang="es-ES" sz="1100" b="1" dirty="0" err="1"/>
              <a:t>the</a:t>
            </a:r>
            <a:r>
              <a:rPr lang="es-ES" sz="1100" b="1" dirty="0"/>
              <a:t> </a:t>
            </a:r>
            <a:r>
              <a:rPr lang="es-ES" sz="1100" b="1" dirty="0" err="1"/>
              <a:t>System</a:t>
            </a:r>
            <a:r>
              <a:rPr lang="es-ES" sz="1100" b="1" dirty="0"/>
              <a:t> </a:t>
            </a:r>
            <a:r>
              <a:rPr lang="en-US" sz="1100" b="1" dirty="0">
                <a:sym typeface="Symbol"/>
              </a:rPr>
              <a:t></a:t>
            </a:r>
            <a:r>
              <a:rPr lang="en-US" sz="1100" b="1" baseline="-25000" dirty="0">
                <a:sym typeface="Symbol"/>
              </a:rPr>
              <a:t>SF</a:t>
            </a:r>
            <a:r>
              <a:rPr lang="es-ES" sz="1100" b="1" dirty="0">
                <a:solidFill>
                  <a:schemeClr val="hlink"/>
                </a:solidFill>
              </a:rPr>
              <a:t> </a:t>
            </a:r>
            <a:endParaRPr lang="en-US" sz="1100" b="1" dirty="0">
              <a:solidFill>
                <a:schemeClr val="hlink"/>
              </a:solidFill>
            </a:endParaRPr>
          </a:p>
        </p:txBody>
      </p:sp>
      <p:pic>
        <p:nvPicPr>
          <p:cNvPr id="4140" name="Picture 44"/>
          <p:cNvPicPr>
            <a:picLocks noChangeAspect="1" noChangeArrowheads="1"/>
          </p:cNvPicPr>
          <p:nvPr/>
        </p:nvPicPr>
        <p:blipFill>
          <a:blip r:embed="rId27" cstate="print"/>
          <a:srcRect/>
          <a:stretch>
            <a:fillRect/>
          </a:stretch>
        </p:blipFill>
        <p:spPr bwMode="auto">
          <a:xfrm>
            <a:off x="6948264" y="1916832"/>
            <a:ext cx="152400" cy="371475"/>
          </a:xfrm>
          <a:prstGeom prst="rect">
            <a:avLst/>
          </a:prstGeom>
          <a:noFill/>
          <a:ln w="9525">
            <a:noFill/>
            <a:miter lim="800000"/>
            <a:headEnd/>
            <a:tailEnd/>
          </a:ln>
        </p:spPr>
      </p:pic>
      <p:sp>
        <p:nvSpPr>
          <p:cNvPr id="37" name="Text Box 26"/>
          <p:cNvSpPr txBox="1">
            <a:spLocks noChangeArrowheads="1"/>
          </p:cNvSpPr>
          <p:nvPr/>
        </p:nvSpPr>
        <p:spPr bwMode="auto">
          <a:xfrm>
            <a:off x="-26127" y="4607550"/>
            <a:ext cx="4286751" cy="261610"/>
          </a:xfrm>
          <a:prstGeom prst="rect">
            <a:avLst/>
          </a:prstGeom>
          <a:solidFill>
            <a:schemeClr val="bg1"/>
          </a:solidFill>
          <a:ln w="9525">
            <a:noFill/>
            <a:miter lim="800000"/>
            <a:headEnd/>
            <a:tailEnd/>
          </a:ln>
        </p:spPr>
        <p:txBody>
          <a:bodyPr wrap="none">
            <a:spAutoFit/>
          </a:bodyPr>
          <a:lstStyle/>
          <a:p>
            <a:r>
              <a:rPr lang="es-ES" sz="1100" b="1" dirty="0" err="1"/>
              <a:t>Comply</a:t>
            </a:r>
            <a:r>
              <a:rPr lang="es-ES" sz="1100" b="1" dirty="0"/>
              <a:t> </a:t>
            </a:r>
            <a:r>
              <a:rPr lang="es-ES" sz="1100" b="1" dirty="0" err="1"/>
              <a:t>with</a:t>
            </a:r>
            <a:r>
              <a:rPr lang="es-ES" sz="1100" b="1" dirty="0"/>
              <a:t> </a:t>
            </a:r>
            <a:r>
              <a:rPr lang="es-ES" sz="1100" b="1" dirty="0" err="1"/>
              <a:t>the</a:t>
            </a:r>
            <a:r>
              <a:rPr lang="es-ES" sz="1100" b="1" dirty="0"/>
              <a:t> </a:t>
            </a:r>
            <a:r>
              <a:rPr lang="es-ES" sz="1100" b="1" dirty="0" err="1"/>
              <a:t>Growth</a:t>
            </a:r>
            <a:r>
              <a:rPr lang="es-ES" sz="1100" b="1" dirty="0"/>
              <a:t> </a:t>
            </a:r>
            <a:r>
              <a:rPr lang="es-ES" sz="1100" b="1" dirty="0" err="1"/>
              <a:t>Requirement</a:t>
            </a:r>
            <a:r>
              <a:rPr lang="es-ES" sz="1100" b="1" dirty="0"/>
              <a:t> of </a:t>
            </a:r>
            <a:r>
              <a:rPr lang="es-ES" sz="1100" b="1" dirty="0" err="1"/>
              <a:t>the</a:t>
            </a:r>
            <a:r>
              <a:rPr lang="es-ES" sz="1100" b="1" dirty="0"/>
              <a:t> </a:t>
            </a:r>
            <a:r>
              <a:rPr lang="es-ES" sz="1100" b="1" dirty="0" err="1" smtClean="0"/>
              <a:t>System</a:t>
            </a:r>
            <a:r>
              <a:rPr lang="es-ES" sz="1100" b="1" i="0" dirty="0" smtClean="0"/>
              <a:t> </a:t>
            </a:r>
            <a:r>
              <a:rPr lang="en-US" sz="1100" b="1" dirty="0" smtClean="0">
                <a:sym typeface="Symbol"/>
              </a:rPr>
              <a:t></a:t>
            </a:r>
            <a:r>
              <a:rPr lang="en-US" sz="1100" b="1" baseline="-25000" dirty="0" smtClean="0">
                <a:sym typeface="Symbol"/>
              </a:rPr>
              <a:t>SFU</a:t>
            </a:r>
            <a:r>
              <a:rPr lang="es-ES" sz="1100" b="1" i="0" dirty="0" smtClean="0">
                <a:solidFill>
                  <a:schemeClr val="hlink"/>
                </a:solidFill>
              </a:rPr>
              <a:t> </a:t>
            </a:r>
            <a:endParaRPr lang="en-US" sz="1100" b="1" i="0" dirty="0">
              <a:solidFill>
                <a:schemeClr val="hlink"/>
              </a:solidFill>
            </a:endParaRPr>
          </a:p>
        </p:txBody>
      </p:sp>
    </p:spTree>
    <p:extLst>
      <p:ext uri="{BB962C8B-B14F-4D97-AF65-F5344CB8AC3E}">
        <p14:creationId xmlns:p14="http://schemas.microsoft.com/office/powerpoint/2010/main" val="2490049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box(in)">
                                      <p:cBhvr>
                                        <p:cTn id="7" dur="500"/>
                                        <p:tgtEl>
                                          <p:spTgt spid="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5">
                                            <p:txEl>
                                              <p:pRg st="1" end="1"/>
                                            </p:txEl>
                                          </p:spTgt>
                                        </p:tgtEl>
                                        <p:attrNameLst>
                                          <p:attrName>style.visibility</p:attrName>
                                        </p:attrNameLst>
                                      </p:cBhvr>
                                      <p:to>
                                        <p:strVal val="visible"/>
                                      </p:to>
                                    </p:set>
                                    <p:animEffect transition="in" filter="box(in)">
                                      <p:cBhvr>
                                        <p:cTn id="12" dur="500"/>
                                        <p:tgtEl>
                                          <p:spTgt spid="35">
                                            <p:txEl>
                                              <p:pRg st="1" end="1"/>
                                            </p:txEl>
                                          </p:spTgt>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35">
                                            <p:txEl>
                                              <p:pRg st="2" end="2"/>
                                            </p:txEl>
                                          </p:spTgt>
                                        </p:tgtEl>
                                        <p:attrNameLst>
                                          <p:attrName>style.visibility</p:attrName>
                                        </p:attrNameLst>
                                      </p:cBhvr>
                                      <p:to>
                                        <p:strVal val="visible"/>
                                      </p:to>
                                    </p:set>
                                    <p:animEffect transition="in" filter="box(in)">
                                      <p:cBhvr>
                                        <p:cTn id="15" dur="500"/>
                                        <p:tgtEl>
                                          <p:spTgt spid="3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xit" presetSubtype="16" fill="hold" grpId="0" nodeType="clickEffect">
                                  <p:stCondLst>
                                    <p:cond delay="0"/>
                                  </p:stCondLst>
                                  <p:childTnLst>
                                    <p:animEffect transition="out" filter="box(in)">
                                      <p:cBhvr>
                                        <p:cTn id="19" dur="500"/>
                                        <p:tgtEl>
                                          <p:spTgt spid="30"/>
                                        </p:tgtEl>
                                      </p:cBhvr>
                                    </p:animEffect>
                                    <p:set>
                                      <p:cBhvr>
                                        <p:cTn id="20" dur="1" fill="hold">
                                          <p:stCondLst>
                                            <p:cond delay="499"/>
                                          </p:stCondLst>
                                        </p:cTn>
                                        <p:tgtEl>
                                          <p:spTgt spid="30"/>
                                        </p:tgtEl>
                                        <p:attrNameLst>
                                          <p:attrName>style.visibility</p:attrName>
                                        </p:attrNameLst>
                                      </p:cBhvr>
                                      <p:to>
                                        <p:strVal val="hidden"/>
                                      </p:to>
                                    </p:set>
                                  </p:childTnLst>
                                </p:cTn>
                              </p:par>
                              <p:par>
                                <p:cTn id="21" presetID="4" presetClass="exit" presetSubtype="16" fill="hold" grpId="1" nodeType="withEffect">
                                  <p:stCondLst>
                                    <p:cond delay="0"/>
                                  </p:stCondLst>
                                  <p:childTnLst>
                                    <p:animEffect transition="out" filter="box(in)">
                                      <p:cBhvr>
                                        <p:cTn id="22" dur="500"/>
                                        <p:tgtEl>
                                          <p:spTgt spid="35">
                                            <p:txEl>
                                              <p:pRg st="0" end="0"/>
                                            </p:txEl>
                                          </p:spTgt>
                                        </p:tgtEl>
                                      </p:cBhvr>
                                    </p:animEffect>
                                    <p:set>
                                      <p:cBhvr>
                                        <p:cTn id="23" dur="1" fill="hold">
                                          <p:stCondLst>
                                            <p:cond delay="499"/>
                                          </p:stCondLst>
                                        </p:cTn>
                                        <p:tgtEl>
                                          <p:spTgt spid="35">
                                            <p:txEl>
                                              <p:pRg st="0" end="0"/>
                                            </p:txEl>
                                          </p:spTgt>
                                        </p:tgtEl>
                                        <p:attrNameLst>
                                          <p:attrName>style.visibility</p:attrName>
                                        </p:attrNameLst>
                                      </p:cBhvr>
                                      <p:to>
                                        <p:strVal val="hidden"/>
                                      </p:to>
                                    </p:set>
                                  </p:childTnLst>
                                </p:cTn>
                              </p:par>
                              <p:par>
                                <p:cTn id="24" presetID="4" presetClass="exit" presetSubtype="16" fill="hold" grpId="1" nodeType="withEffect">
                                  <p:stCondLst>
                                    <p:cond delay="0"/>
                                  </p:stCondLst>
                                  <p:childTnLst>
                                    <p:animEffect transition="out" filter="box(in)">
                                      <p:cBhvr>
                                        <p:cTn id="25" dur="500"/>
                                        <p:tgtEl>
                                          <p:spTgt spid="35">
                                            <p:txEl>
                                              <p:pRg st="1" end="1"/>
                                            </p:txEl>
                                          </p:spTgt>
                                        </p:tgtEl>
                                      </p:cBhvr>
                                    </p:animEffect>
                                    <p:set>
                                      <p:cBhvr>
                                        <p:cTn id="26" dur="1" fill="hold">
                                          <p:stCondLst>
                                            <p:cond delay="499"/>
                                          </p:stCondLst>
                                        </p:cTn>
                                        <p:tgtEl>
                                          <p:spTgt spid="35">
                                            <p:txEl>
                                              <p:pRg st="1" end="1"/>
                                            </p:txEl>
                                          </p:spTgt>
                                        </p:tgtEl>
                                        <p:attrNameLst>
                                          <p:attrName>style.visibility</p:attrName>
                                        </p:attrNameLst>
                                      </p:cBhvr>
                                      <p:to>
                                        <p:strVal val="hidden"/>
                                      </p:to>
                                    </p:set>
                                  </p:childTnLst>
                                </p:cTn>
                              </p:par>
                              <p:par>
                                <p:cTn id="27" presetID="4" presetClass="exit" presetSubtype="16" fill="hold" grpId="1" nodeType="withEffect">
                                  <p:stCondLst>
                                    <p:cond delay="0"/>
                                  </p:stCondLst>
                                  <p:childTnLst>
                                    <p:animEffect transition="out" filter="box(in)">
                                      <p:cBhvr>
                                        <p:cTn id="28" dur="500"/>
                                        <p:tgtEl>
                                          <p:spTgt spid="35">
                                            <p:txEl>
                                              <p:pRg st="2" end="2"/>
                                            </p:txEl>
                                          </p:spTgt>
                                        </p:tgtEl>
                                      </p:cBhvr>
                                    </p:animEffect>
                                    <p:set>
                                      <p:cBhvr>
                                        <p:cTn id="29" dur="1" fill="hold">
                                          <p:stCondLst>
                                            <p:cond delay="499"/>
                                          </p:stCondLst>
                                        </p:cTn>
                                        <p:tgtEl>
                                          <p:spTgt spid="35">
                                            <p:txEl>
                                              <p:pRg st="2" end="2"/>
                                            </p:txEl>
                                          </p:spTgt>
                                        </p:tgtEl>
                                        <p:attrNameLst>
                                          <p:attrName>style.visibility</p:attrName>
                                        </p:attrNameLst>
                                      </p:cBhvr>
                                      <p:to>
                                        <p:strVal val="hidden"/>
                                      </p:to>
                                    </p:set>
                                  </p:childTnLst>
                                </p:cTn>
                              </p:par>
                              <p:par>
                                <p:cTn id="30" presetID="4" presetClass="entr" presetSubtype="16"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box(in)">
                                      <p:cBhvr>
                                        <p:cTn id="32" dur="500"/>
                                        <p:tgtEl>
                                          <p:spTgt spid="33"/>
                                        </p:tgtEl>
                                      </p:cBhvr>
                                    </p:animEffect>
                                  </p:childTnLst>
                                </p:cTn>
                              </p:par>
                              <p:par>
                                <p:cTn id="33" presetID="4" presetClass="entr" presetSubtype="16" fill="hold" nodeType="withEffect">
                                  <p:stCondLst>
                                    <p:cond delay="0"/>
                                  </p:stCondLst>
                                  <p:childTnLst>
                                    <p:set>
                                      <p:cBhvr>
                                        <p:cTn id="34" dur="1" fill="hold">
                                          <p:stCondLst>
                                            <p:cond delay="0"/>
                                          </p:stCondLst>
                                        </p:cTn>
                                        <p:tgtEl>
                                          <p:spTgt spid="4124"/>
                                        </p:tgtEl>
                                        <p:attrNameLst>
                                          <p:attrName>style.visibility</p:attrName>
                                        </p:attrNameLst>
                                      </p:cBhvr>
                                      <p:to>
                                        <p:strVal val="visible"/>
                                      </p:to>
                                    </p:set>
                                    <p:animEffect transition="in" filter="box(in)">
                                      <p:cBhvr>
                                        <p:cTn id="35" dur="500"/>
                                        <p:tgtEl>
                                          <p:spTgt spid="4124"/>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nodeType="clickEffect">
                                  <p:stCondLst>
                                    <p:cond delay="0"/>
                                  </p:stCondLst>
                                  <p:childTnLst>
                                    <p:set>
                                      <p:cBhvr>
                                        <p:cTn id="39" dur="1" fill="hold">
                                          <p:stCondLst>
                                            <p:cond delay="0"/>
                                          </p:stCondLst>
                                        </p:cTn>
                                        <p:tgtEl>
                                          <p:spTgt spid="4122"/>
                                        </p:tgtEl>
                                        <p:attrNameLst>
                                          <p:attrName>style.visibility</p:attrName>
                                        </p:attrNameLst>
                                      </p:cBhvr>
                                      <p:to>
                                        <p:strVal val="visible"/>
                                      </p:to>
                                    </p:set>
                                    <p:animEffect transition="in" filter="box(in)">
                                      <p:cBhvr>
                                        <p:cTn id="40" dur="500"/>
                                        <p:tgtEl>
                                          <p:spTgt spid="4122"/>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nodeType="clickEffect">
                                  <p:stCondLst>
                                    <p:cond delay="0"/>
                                  </p:stCondLst>
                                  <p:childTnLst>
                                    <p:set>
                                      <p:cBhvr>
                                        <p:cTn id="44" dur="1" fill="hold">
                                          <p:stCondLst>
                                            <p:cond delay="0"/>
                                          </p:stCondLst>
                                        </p:cTn>
                                        <p:tgtEl>
                                          <p:spTgt spid="4123"/>
                                        </p:tgtEl>
                                        <p:attrNameLst>
                                          <p:attrName>style.visibility</p:attrName>
                                        </p:attrNameLst>
                                      </p:cBhvr>
                                      <p:to>
                                        <p:strVal val="visible"/>
                                      </p:to>
                                    </p:set>
                                    <p:animEffect transition="in" filter="box(in)">
                                      <p:cBhvr>
                                        <p:cTn id="45" dur="500"/>
                                        <p:tgtEl>
                                          <p:spTgt spid="4123"/>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nodeType="clickEffect">
                                  <p:stCondLst>
                                    <p:cond delay="0"/>
                                  </p:stCondLst>
                                  <p:childTnLst>
                                    <p:set>
                                      <p:cBhvr>
                                        <p:cTn id="49" dur="1" fill="hold">
                                          <p:stCondLst>
                                            <p:cond delay="0"/>
                                          </p:stCondLst>
                                        </p:cTn>
                                        <p:tgtEl>
                                          <p:spTgt spid="4126"/>
                                        </p:tgtEl>
                                        <p:attrNameLst>
                                          <p:attrName>style.visibility</p:attrName>
                                        </p:attrNameLst>
                                      </p:cBhvr>
                                      <p:to>
                                        <p:strVal val="visible"/>
                                      </p:to>
                                    </p:set>
                                    <p:animEffect transition="in" filter="box(in)">
                                      <p:cBhvr>
                                        <p:cTn id="50" dur="500"/>
                                        <p:tgtEl>
                                          <p:spTgt spid="4126"/>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nodeType="clickEffect">
                                  <p:stCondLst>
                                    <p:cond delay="0"/>
                                  </p:stCondLst>
                                  <p:childTnLst>
                                    <p:set>
                                      <p:cBhvr>
                                        <p:cTn id="54" dur="1" fill="hold">
                                          <p:stCondLst>
                                            <p:cond delay="0"/>
                                          </p:stCondLst>
                                        </p:cTn>
                                        <p:tgtEl>
                                          <p:spTgt spid="4125"/>
                                        </p:tgtEl>
                                        <p:attrNameLst>
                                          <p:attrName>style.visibility</p:attrName>
                                        </p:attrNameLst>
                                      </p:cBhvr>
                                      <p:to>
                                        <p:strVal val="visible"/>
                                      </p:to>
                                    </p:set>
                                    <p:animEffect transition="in" filter="box(in)">
                                      <p:cBhvr>
                                        <p:cTn id="55" dur="500"/>
                                        <p:tgtEl>
                                          <p:spTgt spid="4125"/>
                                        </p:tgtEl>
                                      </p:cBhvr>
                                    </p:animEffect>
                                  </p:childTnLst>
                                </p:cTn>
                              </p:par>
                              <p:par>
                                <p:cTn id="56" presetID="4" presetClass="entr" presetSubtype="16" fill="hold" nodeType="withEffect">
                                  <p:stCondLst>
                                    <p:cond delay="0"/>
                                  </p:stCondLst>
                                  <p:childTnLst>
                                    <p:set>
                                      <p:cBhvr>
                                        <p:cTn id="57" dur="1" fill="hold">
                                          <p:stCondLst>
                                            <p:cond delay="0"/>
                                          </p:stCondLst>
                                        </p:cTn>
                                        <p:tgtEl>
                                          <p:spTgt spid="4152"/>
                                        </p:tgtEl>
                                        <p:attrNameLst>
                                          <p:attrName>style.visibility</p:attrName>
                                        </p:attrNameLst>
                                      </p:cBhvr>
                                      <p:to>
                                        <p:strVal val="visible"/>
                                      </p:to>
                                    </p:set>
                                    <p:animEffect transition="in" filter="box(in)">
                                      <p:cBhvr>
                                        <p:cTn id="58" dur="500"/>
                                        <p:tgtEl>
                                          <p:spTgt spid="4152"/>
                                        </p:tgtEl>
                                      </p:cBhvr>
                                    </p:animEffect>
                                  </p:childTnLst>
                                </p:cTn>
                              </p:par>
                              <p:par>
                                <p:cTn id="59" presetID="4" presetClass="entr" presetSubtype="16" fill="hold" nodeType="withEffect">
                                  <p:stCondLst>
                                    <p:cond delay="0"/>
                                  </p:stCondLst>
                                  <p:childTnLst>
                                    <p:set>
                                      <p:cBhvr>
                                        <p:cTn id="60" dur="1" fill="hold">
                                          <p:stCondLst>
                                            <p:cond delay="0"/>
                                          </p:stCondLst>
                                        </p:cTn>
                                        <p:tgtEl>
                                          <p:spTgt spid="4151"/>
                                        </p:tgtEl>
                                        <p:attrNameLst>
                                          <p:attrName>style.visibility</p:attrName>
                                        </p:attrNameLst>
                                      </p:cBhvr>
                                      <p:to>
                                        <p:strVal val="visible"/>
                                      </p:to>
                                    </p:set>
                                    <p:animEffect transition="in" filter="box(in)">
                                      <p:cBhvr>
                                        <p:cTn id="61" dur="500"/>
                                        <p:tgtEl>
                                          <p:spTgt spid="4151"/>
                                        </p:tgtEl>
                                      </p:cBhvr>
                                    </p:animEffect>
                                  </p:childTnLst>
                                </p:cTn>
                              </p:par>
                            </p:childTnLst>
                          </p:cTn>
                        </p:par>
                      </p:childTnLst>
                    </p:cTn>
                  </p:par>
                  <p:par>
                    <p:cTn id="62" fill="hold">
                      <p:stCondLst>
                        <p:cond delay="indefinite"/>
                      </p:stCondLst>
                      <p:childTnLst>
                        <p:par>
                          <p:cTn id="63" fill="hold">
                            <p:stCondLst>
                              <p:cond delay="0"/>
                            </p:stCondLst>
                            <p:childTnLst>
                              <p:par>
                                <p:cTn id="64" presetID="4" presetClass="entr" presetSubtype="16" fill="hold" nodeType="clickEffect">
                                  <p:stCondLst>
                                    <p:cond delay="0"/>
                                  </p:stCondLst>
                                  <p:childTnLst>
                                    <p:set>
                                      <p:cBhvr>
                                        <p:cTn id="65" dur="1" fill="hold">
                                          <p:stCondLst>
                                            <p:cond delay="0"/>
                                          </p:stCondLst>
                                        </p:cTn>
                                        <p:tgtEl>
                                          <p:spTgt spid="4140"/>
                                        </p:tgtEl>
                                        <p:attrNameLst>
                                          <p:attrName>style.visibility</p:attrName>
                                        </p:attrNameLst>
                                      </p:cBhvr>
                                      <p:to>
                                        <p:strVal val="visible"/>
                                      </p:to>
                                    </p:set>
                                    <p:animEffect transition="in" filter="box(in)">
                                      <p:cBhvr>
                                        <p:cTn id="66" dur="500"/>
                                        <p:tgtEl>
                                          <p:spTgt spid="4140"/>
                                        </p:tgtEl>
                                      </p:cBhvr>
                                    </p:animEffect>
                                  </p:childTnLst>
                                </p:cTn>
                              </p:par>
                            </p:childTnLst>
                          </p:cTn>
                        </p:par>
                      </p:childTnLst>
                    </p:cTn>
                  </p:par>
                  <p:par>
                    <p:cTn id="67" fill="hold">
                      <p:stCondLst>
                        <p:cond delay="indefinite"/>
                      </p:stCondLst>
                      <p:childTnLst>
                        <p:par>
                          <p:cTn id="68" fill="hold">
                            <p:stCondLst>
                              <p:cond delay="0"/>
                            </p:stCondLst>
                            <p:childTnLst>
                              <p:par>
                                <p:cTn id="69" presetID="4" presetClass="entr" presetSubtype="16" fill="hold" nodeType="clickEffect">
                                  <p:stCondLst>
                                    <p:cond delay="0"/>
                                  </p:stCondLst>
                                  <p:childTnLst>
                                    <p:set>
                                      <p:cBhvr>
                                        <p:cTn id="70" dur="1" fill="hold">
                                          <p:stCondLst>
                                            <p:cond delay="0"/>
                                          </p:stCondLst>
                                        </p:cTn>
                                        <p:tgtEl>
                                          <p:spTgt spid="4128"/>
                                        </p:tgtEl>
                                        <p:attrNameLst>
                                          <p:attrName>style.visibility</p:attrName>
                                        </p:attrNameLst>
                                      </p:cBhvr>
                                      <p:to>
                                        <p:strVal val="visible"/>
                                      </p:to>
                                    </p:set>
                                    <p:animEffect transition="in" filter="box(in)">
                                      <p:cBhvr>
                                        <p:cTn id="71" dur="500"/>
                                        <p:tgtEl>
                                          <p:spTgt spid="4128"/>
                                        </p:tgtEl>
                                      </p:cBhvr>
                                    </p:animEffect>
                                  </p:childTnLst>
                                </p:cTn>
                              </p:par>
                              <p:par>
                                <p:cTn id="72" presetID="4" presetClass="entr" presetSubtype="16"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box(in)">
                                      <p:cBhvr>
                                        <p:cTn id="74" dur="500"/>
                                        <p:tgtEl>
                                          <p:spTgt spid="36"/>
                                        </p:tgtEl>
                                      </p:cBhvr>
                                    </p:animEffect>
                                  </p:childTnLst>
                                </p:cTn>
                              </p:par>
                            </p:childTnLst>
                          </p:cTn>
                        </p:par>
                      </p:childTnLst>
                    </p:cTn>
                  </p:par>
                  <p:par>
                    <p:cTn id="75" fill="hold">
                      <p:stCondLst>
                        <p:cond delay="indefinite"/>
                      </p:stCondLst>
                      <p:childTnLst>
                        <p:par>
                          <p:cTn id="76" fill="hold">
                            <p:stCondLst>
                              <p:cond delay="0"/>
                            </p:stCondLst>
                            <p:childTnLst>
                              <p:par>
                                <p:cTn id="77" presetID="4" presetClass="entr" presetSubtype="16" fill="hold" nodeType="clickEffect">
                                  <p:stCondLst>
                                    <p:cond delay="0"/>
                                  </p:stCondLst>
                                  <p:childTnLst>
                                    <p:set>
                                      <p:cBhvr>
                                        <p:cTn id="78" dur="1" fill="hold">
                                          <p:stCondLst>
                                            <p:cond delay="0"/>
                                          </p:stCondLst>
                                        </p:cTn>
                                        <p:tgtEl>
                                          <p:spTgt spid="4143"/>
                                        </p:tgtEl>
                                        <p:attrNameLst>
                                          <p:attrName>style.visibility</p:attrName>
                                        </p:attrNameLst>
                                      </p:cBhvr>
                                      <p:to>
                                        <p:strVal val="visible"/>
                                      </p:to>
                                    </p:set>
                                    <p:animEffect transition="in" filter="box(in)">
                                      <p:cBhvr>
                                        <p:cTn id="79" dur="500"/>
                                        <p:tgtEl>
                                          <p:spTgt spid="4143"/>
                                        </p:tgtEl>
                                      </p:cBhvr>
                                    </p:animEffect>
                                  </p:childTnLst>
                                </p:cTn>
                              </p:par>
                            </p:childTnLst>
                          </p:cTn>
                        </p:par>
                      </p:childTnLst>
                    </p:cTn>
                  </p:par>
                  <p:par>
                    <p:cTn id="80" fill="hold">
                      <p:stCondLst>
                        <p:cond delay="indefinite"/>
                      </p:stCondLst>
                      <p:childTnLst>
                        <p:par>
                          <p:cTn id="81" fill="hold">
                            <p:stCondLst>
                              <p:cond delay="0"/>
                            </p:stCondLst>
                            <p:childTnLst>
                              <p:par>
                                <p:cTn id="82" presetID="4" presetClass="entr" presetSubtype="16" fill="hold" nodeType="clickEffect">
                                  <p:stCondLst>
                                    <p:cond delay="0"/>
                                  </p:stCondLst>
                                  <p:childTnLst>
                                    <p:set>
                                      <p:cBhvr>
                                        <p:cTn id="83" dur="1" fill="hold">
                                          <p:stCondLst>
                                            <p:cond delay="0"/>
                                          </p:stCondLst>
                                        </p:cTn>
                                        <p:tgtEl>
                                          <p:spTgt spid="4115"/>
                                        </p:tgtEl>
                                        <p:attrNameLst>
                                          <p:attrName>style.visibility</p:attrName>
                                        </p:attrNameLst>
                                      </p:cBhvr>
                                      <p:to>
                                        <p:strVal val="visible"/>
                                      </p:to>
                                    </p:set>
                                    <p:animEffect transition="in" filter="box(in)">
                                      <p:cBhvr>
                                        <p:cTn id="84" dur="500"/>
                                        <p:tgtEl>
                                          <p:spTgt spid="4115"/>
                                        </p:tgtEl>
                                      </p:cBhvr>
                                    </p:animEffect>
                                  </p:childTnLst>
                                </p:cTn>
                              </p:par>
                            </p:childTnLst>
                          </p:cTn>
                        </p:par>
                      </p:childTnLst>
                    </p:cTn>
                  </p:par>
                  <p:par>
                    <p:cTn id="85" fill="hold">
                      <p:stCondLst>
                        <p:cond delay="indefinite"/>
                      </p:stCondLst>
                      <p:childTnLst>
                        <p:par>
                          <p:cTn id="86" fill="hold">
                            <p:stCondLst>
                              <p:cond delay="0"/>
                            </p:stCondLst>
                            <p:childTnLst>
                              <p:par>
                                <p:cTn id="87" presetID="4" presetClass="entr" presetSubtype="16" fill="hold" grpId="0" nodeType="clickEffect">
                                  <p:stCondLst>
                                    <p:cond delay="0"/>
                                  </p:stCondLst>
                                  <p:childTnLst>
                                    <p:set>
                                      <p:cBhvr>
                                        <p:cTn id="88" dur="1" fill="hold">
                                          <p:stCondLst>
                                            <p:cond delay="0"/>
                                          </p:stCondLst>
                                        </p:cTn>
                                        <p:tgtEl>
                                          <p:spTgt spid="34"/>
                                        </p:tgtEl>
                                        <p:attrNameLst>
                                          <p:attrName>style.visibility</p:attrName>
                                        </p:attrNameLst>
                                      </p:cBhvr>
                                      <p:to>
                                        <p:strVal val="visible"/>
                                      </p:to>
                                    </p:set>
                                    <p:animEffect transition="in" filter="box(in)">
                                      <p:cBhvr>
                                        <p:cTn id="89" dur="500"/>
                                        <p:tgtEl>
                                          <p:spTgt spid="34"/>
                                        </p:tgtEl>
                                      </p:cBhvr>
                                    </p:animEffect>
                                  </p:childTnLst>
                                </p:cTn>
                              </p:par>
                            </p:childTnLst>
                          </p:cTn>
                        </p:par>
                      </p:childTnLst>
                    </p:cTn>
                  </p:par>
                  <p:par>
                    <p:cTn id="90" fill="hold">
                      <p:stCondLst>
                        <p:cond delay="indefinite"/>
                      </p:stCondLst>
                      <p:childTnLst>
                        <p:par>
                          <p:cTn id="91" fill="hold">
                            <p:stCondLst>
                              <p:cond delay="0"/>
                            </p:stCondLst>
                            <p:childTnLst>
                              <p:par>
                                <p:cTn id="92" presetID="4" presetClass="entr" presetSubtype="16" fill="hold" nodeType="clickEffect">
                                  <p:stCondLst>
                                    <p:cond delay="0"/>
                                  </p:stCondLst>
                                  <p:childTnLst>
                                    <p:set>
                                      <p:cBhvr>
                                        <p:cTn id="93" dur="1" fill="hold">
                                          <p:stCondLst>
                                            <p:cond delay="0"/>
                                          </p:stCondLst>
                                        </p:cTn>
                                        <p:tgtEl>
                                          <p:spTgt spid="4139"/>
                                        </p:tgtEl>
                                        <p:attrNameLst>
                                          <p:attrName>style.visibility</p:attrName>
                                        </p:attrNameLst>
                                      </p:cBhvr>
                                      <p:to>
                                        <p:strVal val="visible"/>
                                      </p:to>
                                    </p:set>
                                    <p:animEffect transition="in" filter="box(in)">
                                      <p:cBhvr>
                                        <p:cTn id="94" dur="500"/>
                                        <p:tgtEl>
                                          <p:spTgt spid="4139"/>
                                        </p:tgtEl>
                                      </p:cBhvr>
                                    </p:animEffect>
                                  </p:childTnLst>
                                </p:cTn>
                              </p:par>
                              <p:par>
                                <p:cTn id="95" presetID="4" presetClass="entr" presetSubtype="16" fill="hold" nodeType="withEffect">
                                  <p:stCondLst>
                                    <p:cond delay="0"/>
                                  </p:stCondLst>
                                  <p:childTnLst>
                                    <p:set>
                                      <p:cBhvr>
                                        <p:cTn id="96" dur="1" fill="hold">
                                          <p:stCondLst>
                                            <p:cond delay="0"/>
                                          </p:stCondLst>
                                        </p:cTn>
                                        <p:tgtEl>
                                          <p:spTgt spid="4127"/>
                                        </p:tgtEl>
                                        <p:attrNameLst>
                                          <p:attrName>style.visibility</p:attrName>
                                        </p:attrNameLst>
                                      </p:cBhvr>
                                      <p:to>
                                        <p:strVal val="visible"/>
                                      </p:to>
                                    </p:set>
                                    <p:animEffect transition="in" filter="box(in)">
                                      <p:cBhvr>
                                        <p:cTn id="97" dur="500"/>
                                        <p:tgtEl>
                                          <p:spTgt spid="4127"/>
                                        </p:tgtEl>
                                      </p:cBhvr>
                                    </p:animEffect>
                                  </p:childTnLst>
                                </p:cTn>
                              </p:par>
                              <p:par>
                                <p:cTn id="98" presetID="4" presetClass="entr" presetSubtype="16" fill="hold" nodeType="withEffect">
                                  <p:stCondLst>
                                    <p:cond delay="0"/>
                                  </p:stCondLst>
                                  <p:childTnLst>
                                    <p:set>
                                      <p:cBhvr>
                                        <p:cTn id="99" dur="1" fill="hold">
                                          <p:stCondLst>
                                            <p:cond delay="0"/>
                                          </p:stCondLst>
                                        </p:cTn>
                                        <p:tgtEl>
                                          <p:spTgt spid="32"/>
                                        </p:tgtEl>
                                        <p:attrNameLst>
                                          <p:attrName>style.visibility</p:attrName>
                                        </p:attrNameLst>
                                      </p:cBhvr>
                                      <p:to>
                                        <p:strVal val="visible"/>
                                      </p:to>
                                    </p:set>
                                    <p:animEffect transition="in" filter="box(in)">
                                      <p:cBhvr>
                                        <p:cTn id="100" dur="500"/>
                                        <p:tgtEl>
                                          <p:spTgt spid="32"/>
                                        </p:tgtEl>
                                      </p:cBhvr>
                                    </p:animEffect>
                                  </p:childTnLst>
                                </p:cTn>
                              </p:par>
                            </p:childTnLst>
                          </p:cTn>
                        </p:par>
                      </p:childTnLst>
                    </p:cTn>
                  </p:par>
                  <p:par>
                    <p:cTn id="101" fill="hold">
                      <p:stCondLst>
                        <p:cond delay="indefinite"/>
                      </p:stCondLst>
                      <p:childTnLst>
                        <p:par>
                          <p:cTn id="102" fill="hold">
                            <p:stCondLst>
                              <p:cond delay="0"/>
                            </p:stCondLst>
                            <p:childTnLst>
                              <p:par>
                                <p:cTn id="103" presetID="4" presetClass="exit" presetSubtype="16" fill="hold" nodeType="clickEffect">
                                  <p:stCondLst>
                                    <p:cond delay="0"/>
                                  </p:stCondLst>
                                  <p:childTnLst>
                                    <p:animEffect transition="out" filter="box(in)">
                                      <p:cBhvr>
                                        <p:cTn id="104" dur="500"/>
                                        <p:tgtEl>
                                          <p:spTgt spid="4127"/>
                                        </p:tgtEl>
                                      </p:cBhvr>
                                    </p:animEffect>
                                    <p:set>
                                      <p:cBhvr>
                                        <p:cTn id="105" dur="1" fill="hold">
                                          <p:stCondLst>
                                            <p:cond delay="499"/>
                                          </p:stCondLst>
                                        </p:cTn>
                                        <p:tgtEl>
                                          <p:spTgt spid="4127"/>
                                        </p:tgtEl>
                                        <p:attrNameLst>
                                          <p:attrName>style.visibility</p:attrName>
                                        </p:attrNameLst>
                                      </p:cBhvr>
                                      <p:to>
                                        <p:strVal val="hidden"/>
                                      </p:to>
                                    </p:set>
                                  </p:childTnLst>
                                </p:cTn>
                              </p:par>
                              <p:par>
                                <p:cTn id="106" presetID="4" presetClass="entr" presetSubtype="16" fill="hold" nodeType="withEffect">
                                  <p:stCondLst>
                                    <p:cond delay="0"/>
                                  </p:stCondLst>
                                  <p:childTnLst>
                                    <p:set>
                                      <p:cBhvr>
                                        <p:cTn id="107" dur="1" fill="hold">
                                          <p:stCondLst>
                                            <p:cond delay="0"/>
                                          </p:stCondLst>
                                        </p:cTn>
                                        <p:tgtEl>
                                          <p:spTgt spid="6146"/>
                                        </p:tgtEl>
                                        <p:attrNameLst>
                                          <p:attrName>style.visibility</p:attrName>
                                        </p:attrNameLst>
                                      </p:cBhvr>
                                      <p:to>
                                        <p:strVal val="visible"/>
                                      </p:to>
                                    </p:set>
                                    <p:animEffect transition="in" filter="box(in)">
                                      <p:cBhvr>
                                        <p:cTn id="108" dur="500"/>
                                        <p:tgtEl>
                                          <p:spTgt spid="6146"/>
                                        </p:tgtEl>
                                      </p:cBhvr>
                                    </p:animEffect>
                                  </p:childTnLst>
                                </p:cTn>
                              </p:par>
                            </p:childTnLst>
                          </p:cTn>
                        </p:par>
                      </p:childTnLst>
                    </p:cTn>
                  </p:par>
                  <p:par>
                    <p:cTn id="109" fill="hold">
                      <p:stCondLst>
                        <p:cond delay="indefinite"/>
                      </p:stCondLst>
                      <p:childTnLst>
                        <p:par>
                          <p:cTn id="110" fill="hold">
                            <p:stCondLst>
                              <p:cond delay="0"/>
                            </p:stCondLst>
                            <p:childTnLst>
                              <p:par>
                                <p:cTn id="111" presetID="4" presetClass="entr" presetSubtype="16" fill="hold" nodeType="clickEffect">
                                  <p:stCondLst>
                                    <p:cond delay="0"/>
                                  </p:stCondLst>
                                  <p:childTnLst>
                                    <p:set>
                                      <p:cBhvr>
                                        <p:cTn id="112" dur="1" fill="hold">
                                          <p:stCondLst>
                                            <p:cond delay="0"/>
                                          </p:stCondLst>
                                        </p:cTn>
                                        <p:tgtEl>
                                          <p:spTgt spid="4144"/>
                                        </p:tgtEl>
                                        <p:attrNameLst>
                                          <p:attrName>style.visibility</p:attrName>
                                        </p:attrNameLst>
                                      </p:cBhvr>
                                      <p:to>
                                        <p:strVal val="visible"/>
                                      </p:to>
                                    </p:set>
                                    <p:animEffect transition="in" filter="box(in)">
                                      <p:cBhvr>
                                        <p:cTn id="113" dur="500"/>
                                        <p:tgtEl>
                                          <p:spTgt spid="4144"/>
                                        </p:tgtEl>
                                      </p:cBhvr>
                                    </p:animEffect>
                                  </p:childTnLst>
                                </p:cTn>
                              </p:par>
                              <p:par>
                                <p:cTn id="114" presetID="4" presetClass="entr" presetSubtype="16" fill="hold" nodeType="withEffect">
                                  <p:stCondLst>
                                    <p:cond delay="0"/>
                                  </p:stCondLst>
                                  <p:childTnLst>
                                    <p:set>
                                      <p:cBhvr>
                                        <p:cTn id="115" dur="1" fill="hold">
                                          <p:stCondLst>
                                            <p:cond delay="0"/>
                                          </p:stCondLst>
                                        </p:cTn>
                                        <p:tgtEl>
                                          <p:spTgt spid="4145"/>
                                        </p:tgtEl>
                                        <p:attrNameLst>
                                          <p:attrName>style.visibility</p:attrName>
                                        </p:attrNameLst>
                                      </p:cBhvr>
                                      <p:to>
                                        <p:strVal val="visible"/>
                                      </p:to>
                                    </p:set>
                                    <p:animEffect transition="in" filter="box(in)">
                                      <p:cBhvr>
                                        <p:cTn id="116" dur="500"/>
                                        <p:tgtEl>
                                          <p:spTgt spid="4145"/>
                                        </p:tgtEl>
                                      </p:cBhvr>
                                    </p:animEffect>
                                  </p:childTnLst>
                                </p:cTn>
                              </p:par>
                            </p:childTnLst>
                          </p:cTn>
                        </p:par>
                      </p:childTnLst>
                    </p:cTn>
                  </p:par>
                  <p:par>
                    <p:cTn id="117" fill="hold">
                      <p:stCondLst>
                        <p:cond delay="indefinite"/>
                      </p:stCondLst>
                      <p:childTnLst>
                        <p:par>
                          <p:cTn id="118" fill="hold">
                            <p:stCondLst>
                              <p:cond delay="0"/>
                            </p:stCondLst>
                            <p:childTnLst>
                              <p:par>
                                <p:cTn id="119" presetID="4" presetClass="entr" presetSubtype="16" fill="hold" nodeType="clickEffect">
                                  <p:stCondLst>
                                    <p:cond delay="0"/>
                                  </p:stCondLst>
                                  <p:childTnLst>
                                    <p:set>
                                      <p:cBhvr>
                                        <p:cTn id="120" dur="1" fill="hold">
                                          <p:stCondLst>
                                            <p:cond delay="0"/>
                                          </p:stCondLst>
                                        </p:cTn>
                                        <p:tgtEl>
                                          <p:spTgt spid="4129"/>
                                        </p:tgtEl>
                                        <p:attrNameLst>
                                          <p:attrName>style.visibility</p:attrName>
                                        </p:attrNameLst>
                                      </p:cBhvr>
                                      <p:to>
                                        <p:strVal val="visible"/>
                                      </p:to>
                                    </p:set>
                                    <p:animEffect transition="in" filter="box(in)">
                                      <p:cBhvr>
                                        <p:cTn id="121" dur="500"/>
                                        <p:tgtEl>
                                          <p:spTgt spid="4129"/>
                                        </p:tgtEl>
                                      </p:cBhvr>
                                    </p:animEffect>
                                  </p:childTnLst>
                                </p:cTn>
                              </p:par>
                            </p:childTnLst>
                          </p:cTn>
                        </p:par>
                      </p:childTnLst>
                    </p:cTn>
                  </p:par>
                  <p:par>
                    <p:cTn id="122" fill="hold">
                      <p:stCondLst>
                        <p:cond delay="indefinite"/>
                      </p:stCondLst>
                      <p:childTnLst>
                        <p:par>
                          <p:cTn id="123" fill="hold">
                            <p:stCondLst>
                              <p:cond delay="0"/>
                            </p:stCondLst>
                            <p:childTnLst>
                              <p:par>
                                <p:cTn id="124" presetID="4" presetClass="entr" presetSubtype="16" fill="hold" nodeType="clickEffect">
                                  <p:stCondLst>
                                    <p:cond delay="0"/>
                                  </p:stCondLst>
                                  <p:childTnLst>
                                    <p:set>
                                      <p:cBhvr>
                                        <p:cTn id="125" dur="1" fill="hold">
                                          <p:stCondLst>
                                            <p:cond delay="0"/>
                                          </p:stCondLst>
                                        </p:cTn>
                                        <p:tgtEl>
                                          <p:spTgt spid="4133"/>
                                        </p:tgtEl>
                                        <p:attrNameLst>
                                          <p:attrName>style.visibility</p:attrName>
                                        </p:attrNameLst>
                                      </p:cBhvr>
                                      <p:to>
                                        <p:strVal val="visible"/>
                                      </p:to>
                                    </p:set>
                                    <p:animEffect transition="in" filter="box(in)">
                                      <p:cBhvr>
                                        <p:cTn id="126" dur="500"/>
                                        <p:tgtEl>
                                          <p:spTgt spid="4133"/>
                                        </p:tgtEl>
                                      </p:cBhvr>
                                    </p:animEffect>
                                  </p:childTnLst>
                                </p:cTn>
                              </p:par>
                            </p:childTnLst>
                          </p:cTn>
                        </p:par>
                      </p:childTnLst>
                    </p:cTn>
                  </p:par>
                  <p:par>
                    <p:cTn id="127" fill="hold">
                      <p:stCondLst>
                        <p:cond delay="indefinite"/>
                      </p:stCondLst>
                      <p:childTnLst>
                        <p:par>
                          <p:cTn id="128" fill="hold">
                            <p:stCondLst>
                              <p:cond delay="0"/>
                            </p:stCondLst>
                            <p:childTnLst>
                              <p:par>
                                <p:cTn id="129" presetID="4" presetClass="entr" presetSubtype="16" fill="hold" nodeType="clickEffect">
                                  <p:stCondLst>
                                    <p:cond delay="0"/>
                                  </p:stCondLst>
                                  <p:childTnLst>
                                    <p:set>
                                      <p:cBhvr>
                                        <p:cTn id="130" dur="1" fill="hold">
                                          <p:stCondLst>
                                            <p:cond delay="0"/>
                                          </p:stCondLst>
                                        </p:cTn>
                                        <p:tgtEl>
                                          <p:spTgt spid="4131"/>
                                        </p:tgtEl>
                                        <p:attrNameLst>
                                          <p:attrName>style.visibility</p:attrName>
                                        </p:attrNameLst>
                                      </p:cBhvr>
                                      <p:to>
                                        <p:strVal val="visible"/>
                                      </p:to>
                                    </p:set>
                                    <p:animEffect transition="in" filter="box(in)">
                                      <p:cBhvr>
                                        <p:cTn id="131" dur="500"/>
                                        <p:tgtEl>
                                          <p:spTgt spid="4131"/>
                                        </p:tgtEl>
                                      </p:cBhvr>
                                    </p:animEffect>
                                  </p:childTnLst>
                                </p:cTn>
                              </p:par>
                              <p:par>
                                <p:cTn id="132" presetID="4" presetClass="entr" presetSubtype="16" fill="hold" nodeType="withEffect">
                                  <p:stCondLst>
                                    <p:cond delay="0"/>
                                  </p:stCondLst>
                                  <p:childTnLst>
                                    <p:set>
                                      <p:cBhvr>
                                        <p:cTn id="133" dur="1" fill="hold">
                                          <p:stCondLst>
                                            <p:cond delay="0"/>
                                          </p:stCondLst>
                                        </p:cTn>
                                        <p:tgtEl>
                                          <p:spTgt spid="4148"/>
                                        </p:tgtEl>
                                        <p:attrNameLst>
                                          <p:attrName>style.visibility</p:attrName>
                                        </p:attrNameLst>
                                      </p:cBhvr>
                                      <p:to>
                                        <p:strVal val="visible"/>
                                      </p:to>
                                    </p:set>
                                    <p:animEffect transition="in" filter="box(in)">
                                      <p:cBhvr>
                                        <p:cTn id="134" dur="500"/>
                                        <p:tgtEl>
                                          <p:spTgt spid="4148"/>
                                        </p:tgtEl>
                                      </p:cBhvr>
                                    </p:animEffect>
                                  </p:childTnLst>
                                </p:cTn>
                              </p:par>
                            </p:childTnLst>
                          </p:cTn>
                        </p:par>
                      </p:childTnLst>
                    </p:cTn>
                  </p:par>
                  <p:par>
                    <p:cTn id="135" fill="hold">
                      <p:stCondLst>
                        <p:cond delay="indefinite"/>
                      </p:stCondLst>
                      <p:childTnLst>
                        <p:par>
                          <p:cTn id="136" fill="hold">
                            <p:stCondLst>
                              <p:cond delay="0"/>
                            </p:stCondLst>
                            <p:childTnLst>
                              <p:par>
                                <p:cTn id="137" presetID="4" presetClass="entr" presetSubtype="16" fill="hold" nodeType="clickEffect">
                                  <p:stCondLst>
                                    <p:cond delay="0"/>
                                  </p:stCondLst>
                                  <p:childTnLst>
                                    <p:set>
                                      <p:cBhvr>
                                        <p:cTn id="138" dur="1" fill="hold">
                                          <p:stCondLst>
                                            <p:cond delay="0"/>
                                          </p:stCondLst>
                                        </p:cTn>
                                        <p:tgtEl>
                                          <p:spTgt spid="4134"/>
                                        </p:tgtEl>
                                        <p:attrNameLst>
                                          <p:attrName>style.visibility</p:attrName>
                                        </p:attrNameLst>
                                      </p:cBhvr>
                                      <p:to>
                                        <p:strVal val="visible"/>
                                      </p:to>
                                    </p:set>
                                    <p:animEffect transition="in" filter="box(in)">
                                      <p:cBhvr>
                                        <p:cTn id="139" dur="500"/>
                                        <p:tgtEl>
                                          <p:spTgt spid="4134"/>
                                        </p:tgtEl>
                                      </p:cBhvr>
                                    </p:animEffect>
                                  </p:childTnLst>
                                </p:cTn>
                              </p:par>
                              <p:par>
                                <p:cTn id="140" presetID="4" presetClass="entr" presetSubtype="16" fill="hold" nodeType="withEffect">
                                  <p:stCondLst>
                                    <p:cond delay="0"/>
                                  </p:stCondLst>
                                  <p:childTnLst>
                                    <p:set>
                                      <p:cBhvr>
                                        <p:cTn id="141" dur="1" fill="hold">
                                          <p:stCondLst>
                                            <p:cond delay="0"/>
                                          </p:stCondLst>
                                        </p:cTn>
                                        <p:tgtEl>
                                          <p:spTgt spid="4132"/>
                                        </p:tgtEl>
                                        <p:attrNameLst>
                                          <p:attrName>style.visibility</p:attrName>
                                        </p:attrNameLst>
                                      </p:cBhvr>
                                      <p:to>
                                        <p:strVal val="visible"/>
                                      </p:to>
                                    </p:set>
                                    <p:animEffect transition="in" filter="box(in)">
                                      <p:cBhvr>
                                        <p:cTn id="142" dur="500"/>
                                        <p:tgtEl>
                                          <p:spTgt spid="4132"/>
                                        </p:tgtEl>
                                      </p:cBhvr>
                                    </p:animEffect>
                                  </p:childTnLst>
                                </p:cTn>
                              </p:par>
                              <p:par>
                                <p:cTn id="143" presetID="4" presetClass="entr" presetSubtype="16" fill="hold" nodeType="withEffect">
                                  <p:stCondLst>
                                    <p:cond delay="0"/>
                                  </p:stCondLst>
                                  <p:childTnLst>
                                    <p:set>
                                      <p:cBhvr>
                                        <p:cTn id="144" dur="1" fill="hold">
                                          <p:stCondLst>
                                            <p:cond delay="0"/>
                                          </p:stCondLst>
                                        </p:cTn>
                                        <p:tgtEl>
                                          <p:spTgt spid="4147"/>
                                        </p:tgtEl>
                                        <p:attrNameLst>
                                          <p:attrName>style.visibility</p:attrName>
                                        </p:attrNameLst>
                                      </p:cBhvr>
                                      <p:to>
                                        <p:strVal val="visible"/>
                                      </p:to>
                                    </p:set>
                                    <p:animEffect transition="in" filter="box(in)">
                                      <p:cBhvr>
                                        <p:cTn id="145" dur="500"/>
                                        <p:tgtEl>
                                          <p:spTgt spid="4147"/>
                                        </p:tgtEl>
                                      </p:cBhvr>
                                    </p:animEffect>
                                  </p:childTnLst>
                                </p:cTn>
                              </p:par>
                            </p:childTnLst>
                          </p:cTn>
                        </p:par>
                      </p:childTnLst>
                    </p:cTn>
                  </p:par>
                  <p:par>
                    <p:cTn id="146" fill="hold">
                      <p:stCondLst>
                        <p:cond delay="indefinite"/>
                      </p:stCondLst>
                      <p:childTnLst>
                        <p:par>
                          <p:cTn id="147" fill="hold">
                            <p:stCondLst>
                              <p:cond delay="0"/>
                            </p:stCondLst>
                            <p:childTnLst>
                              <p:par>
                                <p:cTn id="148" presetID="4" presetClass="entr" presetSubtype="16" fill="hold" nodeType="clickEffect">
                                  <p:stCondLst>
                                    <p:cond delay="0"/>
                                  </p:stCondLst>
                                  <p:childTnLst>
                                    <p:set>
                                      <p:cBhvr>
                                        <p:cTn id="149" dur="1" fill="hold">
                                          <p:stCondLst>
                                            <p:cond delay="0"/>
                                          </p:stCondLst>
                                        </p:cTn>
                                        <p:tgtEl>
                                          <p:spTgt spid="4137"/>
                                        </p:tgtEl>
                                        <p:attrNameLst>
                                          <p:attrName>style.visibility</p:attrName>
                                        </p:attrNameLst>
                                      </p:cBhvr>
                                      <p:to>
                                        <p:strVal val="visible"/>
                                      </p:to>
                                    </p:set>
                                    <p:animEffect transition="in" filter="box(in)">
                                      <p:cBhvr>
                                        <p:cTn id="150" dur="500"/>
                                        <p:tgtEl>
                                          <p:spTgt spid="4137"/>
                                        </p:tgtEl>
                                      </p:cBhvr>
                                    </p:animEffect>
                                  </p:childTnLst>
                                </p:cTn>
                              </p:par>
                              <p:par>
                                <p:cTn id="151" presetID="4" presetClass="entr" presetSubtype="16" fill="hold" nodeType="withEffect">
                                  <p:stCondLst>
                                    <p:cond delay="0"/>
                                  </p:stCondLst>
                                  <p:childTnLst>
                                    <p:set>
                                      <p:cBhvr>
                                        <p:cTn id="152" dur="1" fill="hold">
                                          <p:stCondLst>
                                            <p:cond delay="0"/>
                                          </p:stCondLst>
                                        </p:cTn>
                                        <p:tgtEl>
                                          <p:spTgt spid="4138"/>
                                        </p:tgtEl>
                                        <p:attrNameLst>
                                          <p:attrName>style.visibility</p:attrName>
                                        </p:attrNameLst>
                                      </p:cBhvr>
                                      <p:to>
                                        <p:strVal val="visible"/>
                                      </p:to>
                                    </p:set>
                                    <p:animEffect transition="in" filter="box(in)">
                                      <p:cBhvr>
                                        <p:cTn id="153" dur="500"/>
                                        <p:tgtEl>
                                          <p:spTgt spid="4138"/>
                                        </p:tgtEl>
                                      </p:cBhvr>
                                    </p:animEffect>
                                  </p:childTnLst>
                                </p:cTn>
                              </p:par>
                              <p:par>
                                <p:cTn id="154" presetID="4" presetClass="entr" presetSubtype="16" fill="hold" nodeType="withEffect">
                                  <p:stCondLst>
                                    <p:cond delay="0"/>
                                  </p:stCondLst>
                                  <p:childTnLst>
                                    <p:set>
                                      <p:cBhvr>
                                        <p:cTn id="155" dur="1" fill="hold">
                                          <p:stCondLst>
                                            <p:cond delay="0"/>
                                          </p:stCondLst>
                                        </p:cTn>
                                        <p:tgtEl>
                                          <p:spTgt spid="37"/>
                                        </p:tgtEl>
                                        <p:attrNameLst>
                                          <p:attrName>style.visibility</p:attrName>
                                        </p:attrNameLst>
                                      </p:cBhvr>
                                      <p:to>
                                        <p:strVal val="visible"/>
                                      </p:to>
                                    </p:set>
                                    <p:animEffect transition="in" filter="box(in)">
                                      <p:cBhvr>
                                        <p:cTn id="156" dur="500"/>
                                        <p:tgtEl>
                                          <p:spTgt spid="37"/>
                                        </p:tgtEl>
                                      </p:cBhvr>
                                    </p:animEffect>
                                  </p:childTnLst>
                                </p:cTn>
                              </p:par>
                            </p:childTnLst>
                          </p:cTn>
                        </p:par>
                      </p:childTnLst>
                    </p:cTn>
                  </p:par>
                  <p:par>
                    <p:cTn id="157" fill="hold">
                      <p:stCondLst>
                        <p:cond delay="indefinite"/>
                      </p:stCondLst>
                      <p:childTnLst>
                        <p:par>
                          <p:cTn id="158" fill="hold">
                            <p:stCondLst>
                              <p:cond delay="0"/>
                            </p:stCondLst>
                            <p:childTnLst>
                              <p:par>
                                <p:cTn id="159" presetID="4" presetClass="entr" presetSubtype="16" fill="hold" nodeType="clickEffect">
                                  <p:stCondLst>
                                    <p:cond delay="0"/>
                                  </p:stCondLst>
                                  <p:childTnLst>
                                    <p:set>
                                      <p:cBhvr>
                                        <p:cTn id="160" dur="1" fill="hold">
                                          <p:stCondLst>
                                            <p:cond delay="0"/>
                                          </p:stCondLst>
                                        </p:cTn>
                                        <p:tgtEl>
                                          <p:spTgt spid="52"/>
                                        </p:tgtEl>
                                        <p:attrNameLst>
                                          <p:attrName>style.visibility</p:attrName>
                                        </p:attrNameLst>
                                      </p:cBhvr>
                                      <p:to>
                                        <p:strVal val="visible"/>
                                      </p:to>
                                    </p:set>
                                    <p:animEffect transition="in" filter="box(in)">
                                      <p:cBhvr>
                                        <p:cTn id="161" dur="500"/>
                                        <p:tgtEl>
                                          <p:spTgt spid="52"/>
                                        </p:tgtEl>
                                      </p:cBhvr>
                                    </p:animEffect>
                                  </p:childTnLst>
                                </p:cTn>
                              </p:par>
                            </p:childTnLst>
                          </p:cTn>
                        </p:par>
                      </p:childTnLst>
                    </p:cTn>
                  </p:par>
                  <p:par>
                    <p:cTn id="162" fill="hold">
                      <p:stCondLst>
                        <p:cond delay="indefinite"/>
                      </p:stCondLst>
                      <p:childTnLst>
                        <p:par>
                          <p:cTn id="163" fill="hold">
                            <p:stCondLst>
                              <p:cond delay="0"/>
                            </p:stCondLst>
                            <p:childTnLst>
                              <p:par>
                                <p:cTn id="164" presetID="4" presetClass="entr" presetSubtype="16" fill="hold" nodeType="clickEffect">
                                  <p:stCondLst>
                                    <p:cond delay="0"/>
                                  </p:stCondLst>
                                  <p:childTnLst>
                                    <p:set>
                                      <p:cBhvr>
                                        <p:cTn id="165" dur="1" fill="hold">
                                          <p:stCondLst>
                                            <p:cond delay="0"/>
                                          </p:stCondLst>
                                        </p:cTn>
                                        <p:tgtEl>
                                          <p:spTgt spid="62"/>
                                        </p:tgtEl>
                                        <p:attrNameLst>
                                          <p:attrName>style.visibility</p:attrName>
                                        </p:attrNameLst>
                                      </p:cBhvr>
                                      <p:to>
                                        <p:strVal val="visible"/>
                                      </p:to>
                                    </p:set>
                                    <p:animEffect transition="in" filter="box(in)">
                                      <p:cBhvr>
                                        <p:cTn id="166"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3" grpId="0"/>
      <p:bldP spid="34" grpId="0"/>
      <p:bldP spid="35" grpId="0" build="p"/>
      <p:bldP spid="35" grpId="1" build="allAtOnce"/>
      <p:bldP spid="36"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5 Marcador de número de diapositiva"/>
          <p:cNvSpPr>
            <a:spLocks noGrp="1"/>
          </p:cNvSpPr>
          <p:nvPr>
            <p:ph type="sldNum" sz="quarter" idx="4294967295"/>
          </p:nvPr>
        </p:nvSpPr>
        <p:spPr>
          <a:xfrm>
            <a:off x="7042150" y="6243638"/>
            <a:ext cx="1905000" cy="457200"/>
          </a:xfrm>
          <a:prstGeom prst="rect">
            <a:avLst/>
          </a:prstGeom>
          <a:noFill/>
        </p:spPr>
        <p:txBody>
          <a:bodyPr/>
          <a:lstStyle/>
          <a:p>
            <a:fld id="{206FF983-CDC6-4A68-ABF1-1660B9C61B04}" type="slidenum">
              <a:rPr lang="es-ES"/>
              <a:pPr/>
              <a:t>89</a:t>
            </a:fld>
            <a:endParaRPr lang="es-ES"/>
          </a:p>
        </p:txBody>
      </p:sp>
      <p:sp>
        <p:nvSpPr>
          <p:cNvPr id="15364" name="Rectangle 2"/>
          <p:cNvSpPr>
            <a:spLocks noGrp="1" noChangeArrowheads="1"/>
          </p:cNvSpPr>
          <p:nvPr>
            <p:ph type="title"/>
          </p:nvPr>
        </p:nvSpPr>
        <p:spPr/>
        <p:txBody>
          <a:bodyPr/>
          <a:lstStyle/>
          <a:p>
            <a:pPr eaLnBrk="1" hangingPunct="1"/>
            <a:r>
              <a:rPr lang="en-US" sz="2800" b="1" dirty="0" smtClean="0">
                <a:sym typeface="Symbol"/>
              </a:rPr>
              <a:t></a:t>
            </a:r>
            <a:r>
              <a:rPr lang="en-US" sz="2800" b="1" i="1" baseline="-25000" dirty="0" smtClean="0">
                <a:sym typeface="Symbol"/>
              </a:rPr>
              <a:t>SF  </a:t>
            </a:r>
            <a:r>
              <a:rPr lang="en-US" sz="2800" dirty="0" smtClean="0"/>
              <a:t>Asymptotic Stability 3TS - II</a:t>
            </a:r>
            <a:endParaRPr lang="es-ES" sz="2800" dirty="0" smtClean="0"/>
          </a:p>
        </p:txBody>
      </p:sp>
      <p:sp>
        <p:nvSpPr>
          <p:cNvPr id="15365" name="Rectangle 3"/>
          <p:cNvSpPr>
            <a:spLocks noGrp="1" noChangeArrowheads="1"/>
          </p:cNvSpPr>
          <p:nvPr>
            <p:ph type="body" idx="1"/>
          </p:nvPr>
        </p:nvSpPr>
        <p:spPr>
          <a:xfrm>
            <a:off x="468313" y="1484784"/>
            <a:ext cx="8486775" cy="4648200"/>
          </a:xfrm>
        </p:spPr>
        <p:txBody>
          <a:bodyPr/>
          <a:lstStyle/>
          <a:p>
            <a:pPr eaLnBrk="1" hangingPunct="1"/>
            <a:r>
              <a:rPr lang="en-US" sz="1600" dirty="0" smtClean="0"/>
              <a:t>There exists a positive-definite an </a:t>
            </a:r>
            <a:r>
              <a:rPr lang="en-US" sz="1600" dirty="0" err="1" smtClean="0"/>
              <a:t>decrescent</a:t>
            </a:r>
            <a:r>
              <a:rPr lang="en-US" sz="1600" dirty="0" smtClean="0"/>
              <a:t> </a:t>
            </a:r>
            <a:r>
              <a:rPr lang="en-US" sz="1600" dirty="0" err="1" smtClean="0"/>
              <a:t>Lyapunov</a:t>
            </a:r>
            <a:r>
              <a:rPr lang="en-US" sz="1600" dirty="0" smtClean="0"/>
              <a:t> function candidate that satisfies the following inequality,</a:t>
            </a:r>
          </a:p>
        </p:txBody>
      </p:sp>
      <p:sp>
        <p:nvSpPr>
          <p:cNvPr id="15366" name="Text Box 5"/>
          <p:cNvSpPr txBox="1">
            <a:spLocks noChangeArrowheads="1"/>
          </p:cNvSpPr>
          <p:nvPr/>
        </p:nvSpPr>
        <p:spPr bwMode="auto">
          <a:xfrm>
            <a:off x="1187450" y="3646736"/>
            <a:ext cx="7021513" cy="274637"/>
          </a:xfrm>
          <a:prstGeom prst="rect">
            <a:avLst/>
          </a:prstGeom>
          <a:noFill/>
          <a:ln w="9525">
            <a:noFill/>
            <a:miter lim="800000"/>
            <a:headEnd/>
            <a:tailEnd/>
          </a:ln>
        </p:spPr>
        <p:txBody>
          <a:bodyPr>
            <a:spAutoFit/>
          </a:bodyPr>
          <a:lstStyle/>
          <a:p>
            <a:r>
              <a:rPr lang="en-US" sz="1200" b="1" i="0" dirty="0">
                <a:solidFill>
                  <a:schemeClr val="folHlink"/>
                </a:solidFill>
              </a:rPr>
              <a:t>scalar function of vector arguments which vanishes only when its arguments are zero</a:t>
            </a:r>
          </a:p>
        </p:txBody>
      </p:sp>
      <p:sp>
        <p:nvSpPr>
          <p:cNvPr id="15374" name="Text Box 18"/>
          <p:cNvSpPr txBox="1">
            <a:spLocks noChangeArrowheads="1"/>
          </p:cNvSpPr>
          <p:nvPr/>
        </p:nvSpPr>
        <p:spPr bwMode="auto">
          <a:xfrm>
            <a:off x="949325" y="4397042"/>
            <a:ext cx="6647011" cy="307777"/>
          </a:xfrm>
          <a:prstGeom prst="rect">
            <a:avLst/>
          </a:prstGeom>
          <a:noFill/>
          <a:ln w="9525">
            <a:noFill/>
            <a:miter lim="800000"/>
            <a:headEnd/>
            <a:tailEnd/>
          </a:ln>
        </p:spPr>
        <p:txBody>
          <a:bodyPr wrap="square">
            <a:spAutoFit/>
          </a:bodyPr>
          <a:lstStyle/>
          <a:p>
            <a:r>
              <a:rPr lang="en-US" sz="1400" b="1" i="0" dirty="0">
                <a:solidFill>
                  <a:srgbClr val="FF0000"/>
                </a:solidFill>
              </a:rPr>
              <a:t>Reduced System Conditions for the </a:t>
            </a:r>
            <a:r>
              <a:rPr lang="en-US" sz="1050" b="1" dirty="0" smtClean="0">
                <a:solidFill>
                  <a:srgbClr val="FF0000"/>
                </a:solidFill>
                <a:sym typeface="Symbol"/>
              </a:rPr>
              <a:t></a:t>
            </a:r>
            <a:r>
              <a:rPr lang="en-US" sz="1050" b="1" baseline="-25000" dirty="0" smtClean="0">
                <a:solidFill>
                  <a:srgbClr val="FF0000"/>
                </a:solidFill>
                <a:sym typeface="Symbol"/>
              </a:rPr>
              <a:t>SF</a:t>
            </a:r>
            <a:r>
              <a:rPr lang="en-US" sz="1400" b="1" dirty="0" smtClean="0">
                <a:solidFill>
                  <a:srgbClr val="FF0000"/>
                </a:solidFill>
                <a:sym typeface="Symbol"/>
              </a:rPr>
              <a:t>-</a:t>
            </a:r>
            <a:r>
              <a:rPr lang="en-US" sz="1400" b="1" i="0" dirty="0" smtClean="0">
                <a:solidFill>
                  <a:srgbClr val="FF0000"/>
                </a:solidFill>
              </a:rPr>
              <a:t>subsystems </a:t>
            </a:r>
            <a:r>
              <a:rPr lang="en-US" sz="1400" b="1" i="0" dirty="0">
                <a:solidFill>
                  <a:srgbClr val="FF0000"/>
                </a:solidFill>
              </a:rPr>
              <a:t>Satisfied</a:t>
            </a:r>
          </a:p>
        </p:txBody>
      </p:sp>
      <p:pic>
        <p:nvPicPr>
          <p:cNvPr id="23554" name="Picture 2"/>
          <p:cNvPicPr>
            <a:picLocks noChangeAspect="1" noChangeArrowheads="1"/>
          </p:cNvPicPr>
          <p:nvPr/>
        </p:nvPicPr>
        <p:blipFill>
          <a:blip r:embed="rId3" cstate="print"/>
          <a:srcRect/>
          <a:stretch>
            <a:fillRect/>
          </a:stretch>
        </p:blipFill>
        <p:spPr bwMode="auto">
          <a:xfrm>
            <a:off x="2339752" y="2636912"/>
            <a:ext cx="3781425" cy="609600"/>
          </a:xfrm>
          <a:prstGeom prst="rect">
            <a:avLst/>
          </a:prstGeom>
          <a:noFill/>
          <a:ln w="9525">
            <a:noFill/>
            <a:miter lim="800000"/>
            <a:headEnd/>
            <a:tailEnd/>
          </a:ln>
        </p:spPr>
      </p:pic>
      <p:pic>
        <p:nvPicPr>
          <p:cNvPr id="23559" name="Picture 7"/>
          <p:cNvPicPr>
            <a:picLocks noChangeAspect="1" noChangeArrowheads="1"/>
          </p:cNvPicPr>
          <p:nvPr/>
        </p:nvPicPr>
        <p:blipFill>
          <a:blip r:embed="rId4" cstate="print"/>
          <a:srcRect/>
          <a:stretch>
            <a:fillRect/>
          </a:stretch>
        </p:blipFill>
        <p:spPr bwMode="auto">
          <a:xfrm>
            <a:off x="3074020" y="5239097"/>
            <a:ext cx="885825" cy="247650"/>
          </a:xfrm>
          <a:prstGeom prst="rect">
            <a:avLst/>
          </a:prstGeom>
          <a:noFill/>
          <a:ln w="9525">
            <a:noFill/>
            <a:miter lim="800000"/>
            <a:headEnd/>
            <a:tailEnd/>
          </a:ln>
        </p:spPr>
      </p:pic>
      <p:pic>
        <p:nvPicPr>
          <p:cNvPr id="23560" name="Picture 8"/>
          <p:cNvPicPr>
            <a:picLocks noChangeAspect="1" noChangeArrowheads="1"/>
          </p:cNvPicPr>
          <p:nvPr/>
        </p:nvPicPr>
        <p:blipFill>
          <a:blip r:embed="rId5" cstate="print"/>
          <a:srcRect/>
          <a:stretch>
            <a:fillRect/>
          </a:stretch>
        </p:blipFill>
        <p:spPr bwMode="auto">
          <a:xfrm>
            <a:off x="4379193" y="5126707"/>
            <a:ext cx="1704975" cy="390525"/>
          </a:xfrm>
          <a:prstGeom prst="rect">
            <a:avLst/>
          </a:prstGeom>
          <a:noFill/>
          <a:ln w="9525">
            <a:noFill/>
            <a:miter lim="800000"/>
            <a:headEnd/>
            <a:tailEnd/>
          </a:ln>
        </p:spPr>
      </p:pic>
      <p:pic>
        <p:nvPicPr>
          <p:cNvPr id="23561" name="Picture 9"/>
          <p:cNvPicPr>
            <a:picLocks noChangeAspect="1" noChangeArrowheads="1"/>
          </p:cNvPicPr>
          <p:nvPr/>
        </p:nvPicPr>
        <p:blipFill>
          <a:blip r:embed="rId6" cstate="print"/>
          <a:srcRect/>
          <a:stretch>
            <a:fillRect/>
          </a:stretch>
        </p:blipFill>
        <p:spPr bwMode="auto">
          <a:xfrm>
            <a:off x="3203848" y="5843364"/>
            <a:ext cx="962025" cy="485775"/>
          </a:xfrm>
          <a:prstGeom prst="rect">
            <a:avLst/>
          </a:prstGeom>
          <a:noFill/>
          <a:ln w="9525">
            <a:noFill/>
            <a:miter lim="800000"/>
            <a:headEnd/>
            <a:tailEnd/>
          </a:ln>
        </p:spPr>
      </p:pic>
      <p:sp>
        <p:nvSpPr>
          <p:cNvPr id="25" name="24 Rectángulo redondeado"/>
          <p:cNvSpPr/>
          <p:nvPr/>
        </p:nvSpPr>
        <p:spPr bwMode="auto">
          <a:xfrm>
            <a:off x="5542012" y="2840236"/>
            <a:ext cx="529456" cy="288032"/>
          </a:xfrm>
          <a:prstGeom prst="roundRect">
            <a:avLst/>
          </a:prstGeom>
          <a:solidFill>
            <a:srgbClr val="0070C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26" name="25 Rectángulo redondeado"/>
          <p:cNvSpPr/>
          <p:nvPr/>
        </p:nvSpPr>
        <p:spPr bwMode="auto">
          <a:xfrm>
            <a:off x="4353793" y="5224115"/>
            <a:ext cx="529456" cy="288032"/>
          </a:xfrm>
          <a:prstGeom prst="roundRect">
            <a:avLst/>
          </a:prstGeom>
          <a:solidFill>
            <a:srgbClr val="0070C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pic>
        <p:nvPicPr>
          <p:cNvPr id="23562" name="Picture 10"/>
          <p:cNvPicPr>
            <a:picLocks noChangeAspect="1" noChangeArrowheads="1"/>
          </p:cNvPicPr>
          <p:nvPr/>
        </p:nvPicPr>
        <p:blipFill>
          <a:blip r:embed="rId7" cstate="print"/>
          <a:srcRect/>
          <a:stretch>
            <a:fillRect/>
          </a:stretch>
        </p:blipFill>
        <p:spPr bwMode="auto">
          <a:xfrm>
            <a:off x="721668" y="3645024"/>
            <a:ext cx="514350" cy="285750"/>
          </a:xfrm>
          <a:prstGeom prst="rect">
            <a:avLst/>
          </a:prstGeom>
          <a:noFill/>
          <a:ln w="9525">
            <a:noFill/>
            <a:miter lim="800000"/>
            <a:headEnd/>
            <a:tailEnd/>
          </a:ln>
        </p:spPr>
      </p:pic>
      <p:sp>
        <p:nvSpPr>
          <p:cNvPr id="27" name="Rectangle 29"/>
          <p:cNvSpPr txBox="1">
            <a:spLocks noChangeArrowheads="1"/>
          </p:cNvSpPr>
          <p:nvPr/>
        </p:nvSpPr>
        <p:spPr>
          <a:xfrm>
            <a:off x="6012160" y="73025"/>
            <a:ext cx="3095823" cy="1482725"/>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
                <a:schemeClr val="folHlink"/>
              </a:buClr>
              <a:buSzPct val="60000"/>
              <a:tabLst/>
              <a:defRPr/>
            </a:pPr>
            <a:r>
              <a:rPr kumimoji="0" lang="en-US" sz="1200" b="1" i="0" u="none" strike="noStrike" kern="0" cap="none" spc="0" normalizeH="0" baseline="0" noProof="0" dirty="0" smtClean="0">
                <a:ln>
                  <a:noFill/>
                </a:ln>
                <a:solidFill>
                  <a:schemeClr val="tx1"/>
                </a:solidFill>
                <a:effectLst/>
                <a:uLnTx/>
                <a:uFillTx/>
                <a:latin typeface="+mn-lt"/>
                <a:ea typeface="+mn-ea"/>
                <a:cs typeface="+mn-cs"/>
              </a:rPr>
              <a:t>	Asymptotic Stability </a:t>
            </a:r>
            <a:r>
              <a:rPr kumimoji="0" lang="en-US" sz="1600" b="1" i="0" u="none" strike="noStrike" kern="0" cap="none" spc="0" normalizeH="0" baseline="0" noProof="0" dirty="0" smtClean="0">
                <a:ln>
                  <a:noFill/>
                </a:ln>
                <a:solidFill>
                  <a:schemeClr val="tx1"/>
                </a:solidFill>
                <a:effectLst/>
                <a:uLnTx/>
                <a:uFillTx/>
                <a:latin typeface="+mn-lt"/>
                <a:ea typeface="+mn-ea"/>
                <a:cs typeface="+mn-cs"/>
                <a:sym typeface="Symbol"/>
              </a:rPr>
              <a:t></a:t>
            </a:r>
            <a:r>
              <a:rPr kumimoji="0" lang="en-US" sz="1600" b="1" i="1" u="none" strike="noStrike" kern="0" cap="none" spc="0" normalizeH="0" baseline="-25000" noProof="0" dirty="0" smtClean="0">
                <a:ln>
                  <a:noFill/>
                </a:ln>
                <a:solidFill>
                  <a:schemeClr val="tx1"/>
                </a:solidFill>
                <a:effectLst/>
                <a:uLnTx/>
                <a:uFillTx/>
                <a:latin typeface="+mn-lt"/>
                <a:ea typeface="+mn-ea"/>
                <a:cs typeface="+mn-cs"/>
                <a:sym typeface="Symbol"/>
              </a:rPr>
              <a:t>SF</a:t>
            </a:r>
            <a:endParaRPr kumimoji="0" lang="en-US" sz="1200" b="1" i="0" u="none" strike="noStrike" kern="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
                <a:schemeClr val="hlink"/>
              </a:buClr>
              <a:buSzPct val="55000"/>
              <a:buFont typeface="Wingdings" pitchFamily="2" charset="2"/>
              <a:buChar char="n"/>
              <a:tabLst/>
              <a:defRPr/>
            </a:pPr>
            <a:r>
              <a:rPr kumimoji="0" lang="en-US" sz="1000" i="0" u="none" strike="noStrike" kern="0" cap="none" spc="0" normalizeH="0" baseline="0" noProof="0" dirty="0" smtClean="0">
                <a:ln>
                  <a:noFill/>
                </a:ln>
                <a:solidFill>
                  <a:schemeClr val="tx2"/>
                </a:solidFill>
                <a:effectLst/>
                <a:uLnTx/>
                <a:uFillTx/>
                <a:latin typeface="+mn-lt"/>
              </a:rPr>
              <a:t>Isolated equilibrium at the origin</a:t>
            </a:r>
          </a:p>
          <a:p>
            <a:pPr marL="742950" marR="0" lvl="1" indent="-285750" algn="l" defTabSz="914400" rtl="0" eaLnBrk="1" fontAlgn="base" latinLnBrk="0" hangingPunct="1">
              <a:lnSpc>
                <a:spcPct val="100000"/>
              </a:lnSpc>
              <a:spcBef>
                <a:spcPct val="20000"/>
              </a:spcBef>
              <a:spcAft>
                <a:spcPct val="0"/>
              </a:spcAft>
              <a:buClr>
                <a:schemeClr val="hlink"/>
              </a:buClr>
              <a:buSzPct val="55000"/>
              <a:buFont typeface="Wingdings" pitchFamily="2" charset="2"/>
              <a:buChar char="n"/>
              <a:tabLst/>
              <a:defRPr/>
            </a:pPr>
            <a:r>
              <a:rPr kumimoji="0" lang="en-US" sz="1000" b="1" i="0" u="none" strike="noStrike" kern="0" cap="none" spc="0" normalizeH="0" baseline="0" noProof="0" dirty="0" smtClean="0">
                <a:ln>
                  <a:noFill/>
                </a:ln>
                <a:solidFill>
                  <a:srgbClr val="FF0000"/>
                </a:solidFill>
                <a:effectLst/>
                <a:uLnTx/>
                <a:uFillTx/>
                <a:latin typeface="+mn-lt"/>
              </a:rPr>
              <a:t>Reduced system conditions</a:t>
            </a:r>
          </a:p>
          <a:p>
            <a:pPr marL="742950" marR="0" lvl="1" indent="-285750" algn="l" defTabSz="914400" rtl="0" eaLnBrk="1" fontAlgn="base" latinLnBrk="0" hangingPunct="1">
              <a:lnSpc>
                <a:spcPct val="100000"/>
              </a:lnSpc>
              <a:spcBef>
                <a:spcPct val="20000"/>
              </a:spcBef>
              <a:spcAft>
                <a:spcPct val="0"/>
              </a:spcAft>
              <a:buClr>
                <a:schemeClr val="hlink"/>
              </a:buClr>
              <a:buSzPct val="55000"/>
              <a:buFont typeface="Wingdings" pitchFamily="2" charset="2"/>
              <a:buChar char="n"/>
              <a:tabLst/>
              <a:defRPr/>
            </a:pPr>
            <a:r>
              <a:rPr kumimoji="0" lang="en-US" sz="1000" i="0" u="none" strike="noStrike" kern="0" cap="none" spc="0" normalizeH="0" baseline="0" noProof="0" dirty="0" smtClean="0">
                <a:ln>
                  <a:noFill/>
                </a:ln>
                <a:solidFill>
                  <a:schemeClr val="folHlink"/>
                </a:solidFill>
                <a:effectLst/>
                <a:uLnTx/>
                <a:uFillTx/>
                <a:latin typeface="+mn-lt"/>
              </a:rPr>
              <a:t>Boundary-layer system conditions</a:t>
            </a:r>
          </a:p>
          <a:p>
            <a:pPr marL="742950" marR="0" lvl="1" indent="-285750" algn="l" defTabSz="914400" rtl="0" eaLnBrk="1" fontAlgn="base" latinLnBrk="0" hangingPunct="1">
              <a:lnSpc>
                <a:spcPct val="100000"/>
              </a:lnSpc>
              <a:spcBef>
                <a:spcPct val="20000"/>
              </a:spcBef>
              <a:spcAft>
                <a:spcPct val="0"/>
              </a:spcAft>
              <a:buClr>
                <a:schemeClr val="hlink"/>
              </a:buClr>
              <a:buSzPct val="55000"/>
              <a:buFont typeface="Wingdings" pitchFamily="2" charset="2"/>
              <a:buChar char="n"/>
              <a:tabLst/>
              <a:defRPr/>
            </a:pPr>
            <a:r>
              <a:rPr kumimoji="0" lang="en-US" sz="1000" b="0" i="0" u="none" strike="noStrike" kern="0" cap="none" spc="0" normalizeH="0" baseline="0" noProof="0" dirty="0" smtClean="0">
                <a:ln>
                  <a:noFill/>
                </a:ln>
                <a:solidFill>
                  <a:schemeClr val="folHlink"/>
                </a:solidFill>
                <a:effectLst/>
                <a:uLnTx/>
                <a:uFillTx/>
                <a:latin typeface="+mn-lt"/>
              </a:rPr>
              <a:t>Interconnection conditions</a:t>
            </a:r>
          </a:p>
        </p:txBody>
      </p:sp>
      <p:sp>
        <p:nvSpPr>
          <p:cNvPr id="29" name="28 Rectángulo redondeado"/>
          <p:cNvSpPr/>
          <p:nvPr/>
        </p:nvSpPr>
        <p:spPr bwMode="auto">
          <a:xfrm>
            <a:off x="3860949" y="5974680"/>
            <a:ext cx="279524" cy="288032"/>
          </a:xfrm>
          <a:prstGeom prst="roundRect">
            <a:avLst/>
          </a:prstGeom>
          <a:solidFill>
            <a:srgbClr val="FF00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30" name="Text Box 18"/>
          <p:cNvSpPr txBox="1">
            <a:spLocks noChangeArrowheads="1"/>
          </p:cNvSpPr>
          <p:nvPr/>
        </p:nvSpPr>
        <p:spPr bwMode="auto">
          <a:xfrm>
            <a:off x="4500513" y="5805264"/>
            <a:ext cx="1512168" cy="461665"/>
          </a:xfrm>
          <a:prstGeom prst="rect">
            <a:avLst/>
          </a:prstGeom>
          <a:noFill/>
          <a:ln w="9525">
            <a:noFill/>
            <a:miter lim="800000"/>
            <a:headEnd/>
            <a:tailEnd/>
          </a:ln>
        </p:spPr>
        <p:txBody>
          <a:bodyPr wrap="square">
            <a:spAutoFit/>
          </a:bodyPr>
          <a:lstStyle/>
          <a:p>
            <a:r>
              <a:rPr lang="en-US" sz="1200" b="1" i="0" dirty="0" smtClean="0">
                <a:solidFill>
                  <a:srgbClr val="FF0000"/>
                </a:solidFill>
              </a:rPr>
              <a:t>Selected by </a:t>
            </a:r>
          </a:p>
          <a:p>
            <a:r>
              <a:rPr lang="en-US" sz="1200" b="1" i="0" dirty="0" smtClean="0">
                <a:solidFill>
                  <a:srgbClr val="FF0000"/>
                </a:solidFill>
              </a:rPr>
              <a:t>the designer</a:t>
            </a:r>
            <a:endParaRPr lang="en-US" sz="1200" b="1" i="0" dirty="0">
              <a:solidFill>
                <a:srgbClr val="FF0000"/>
              </a:solidFill>
            </a:endParaRPr>
          </a:p>
        </p:txBody>
      </p:sp>
    </p:spTree>
    <p:extLst>
      <p:ext uri="{BB962C8B-B14F-4D97-AF65-F5344CB8AC3E}">
        <p14:creationId xmlns:p14="http://schemas.microsoft.com/office/powerpoint/2010/main" val="117521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365">
                                            <p:txEl>
                                              <p:pRg st="0" end="0"/>
                                            </p:txEl>
                                          </p:spTgt>
                                        </p:tgtEl>
                                        <p:attrNameLst>
                                          <p:attrName>style.visibility</p:attrName>
                                        </p:attrNameLst>
                                      </p:cBhvr>
                                      <p:to>
                                        <p:strVal val="visible"/>
                                      </p:to>
                                    </p:set>
                                    <p:animEffect transition="in" filter="box(in)">
                                      <p:cBhvr>
                                        <p:cTn id="7" dur="500"/>
                                        <p:tgtEl>
                                          <p:spTgt spid="153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3554"/>
                                        </p:tgtEl>
                                        <p:attrNameLst>
                                          <p:attrName>style.visibility</p:attrName>
                                        </p:attrNameLst>
                                      </p:cBhvr>
                                      <p:to>
                                        <p:strVal val="visible"/>
                                      </p:to>
                                    </p:set>
                                    <p:animEffect transition="in" filter="box(in)">
                                      <p:cBhvr>
                                        <p:cTn id="12" dur="500"/>
                                        <p:tgtEl>
                                          <p:spTgt spid="2355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3562"/>
                                        </p:tgtEl>
                                        <p:attrNameLst>
                                          <p:attrName>style.visibility</p:attrName>
                                        </p:attrNameLst>
                                      </p:cBhvr>
                                      <p:to>
                                        <p:strVal val="visible"/>
                                      </p:to>
                                    </p:set>
                                    <p:animEffect transition="in" filter="box(in)">
                                      <p:cBhvr>
                                        <p:cTn id="17" dur="500"/>
                                        <p:tgtEl>
                                          <p:spTgt spid="23562"/>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15366"/>
                                        </p:tgtEl>
                                        <p:attrNameLst>
                                          <p:attrName>style.visibility</p:attrName>
                                        </p:attrNameLst>
                                      </p:cBhvr>
                                      <p:to>
                                        <p:strVal val="visible"/>
                                      </p:to>
                                    </p:set>
                                    <p:animEffect transition="in" filter="box(in)">
                                      <p:cBhvr>
                                        <p:cTn id="20" dur="500"/>
                                        <p:tgtEl>
                                          <p:spTgt spid="15366"/>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5374"/>
                                        </p:tgtEl>
                                        <p:attrNameLst>
                                          <p:attrName>style.visibility</p:attrName>
                                        </p:attrNameLst>
                                      </p:cBhvr>
                                      <p:to>
                                        <p:strVal val="visible"/>
                                      </p:to>
                                    </p:set>
                                    <p:animEffect transition="in" filter="box(in)">
                                      <p:cBhvr>
                                        <p:cTn id="25" dur="500"/>
                                        <p:tgtEl>
                                          <p:spTgt spid="15374"/>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23560"/>
                                        </p:tgtEl>
                                        <p:attrNameLst>
                                          <p:attrName>style.visibility</p:attrName>
                                        </p:attrNameLst>
                                      </p:cBhvr>
                                      <p:to>
                                        <p:strVal val="visible"/>
                                      </p:to>
                                    </p:set>
                                    <p:animEffect transition="in" filter="box(in)">
                                      <p:cBhvr>
                                        <p:cTn id="30" dur="500"/>
                                        <p:tgtEl>
                                          <p:spTgt spid="23560"/>
                                        </p:tgtEl>
                                      </p:cBhvr>
                                    </p:animEffect>
                                  </p:childTnLst>
                                </p:cTn>
                              </p:par>
                              <p:par>
                                <p:cTn id="31" presetID="4" presetClass="entr" presetSubtype="16" fill="hold" nodeType="withEffect">
                                  <p:stCondLst>
                                    <p:cond delay="0"/>
                                  </p:stCondLst>
                                  <p:childTnLst>
                                    <p:set>
                                      <p:cBhvr>
                                        <p:cTn id="32" dur="1" fill="hold">
                                          <p:stCondLst>
                                            <p:cond delay="0"/>
                                          </p:stCondLst>
                                        </p:cTn>
                                        <p:tgtEl>
                                          <p:spTgt spid="23559"/>
                                        </p:tgtEl>
                                        <p:attrNameLst>
                                          <p:attrName>style.visibility</p:attrName>
                                        </p:attrNameLst>
                                      </p:cBhvr>
                                      <p:to>
                                        <p:strVal val="visible"/>
                                      </p:to>
                                    </p:set>
                                    <p:animEffect transition="in" filter="box(in)">
                                      <p:cBhvr>
                                        <p:cTn id="33" dur="500"/>
                                        <p:tgtEl>
                                          <p:spTgt spid="23559"/>
                                        </p:tgtEl>
                                      </p:cBhvr>
                                    </p:animEffect>
                                  </p:childTnLst>
                                </p:cTn>
                              </p:par>
                              <p:par>
                                <p:cTn id="34" presetID="4" presetClass="entr" presetSubtype="16" fill="hold" nodeType="withEffect">
                                  <p:stCondLst>
                                    <p:cond delay="0"/>
                                  </p:stCondLst>
                                  <p:childTnLst>
                                    <p:set>
                                      <p:cBhvr>
                                        <p:cTn id="35" dur="1" fill="hold">
                                          <p:stCondLst>
                                            <p:cond delay="0"/>
                                          </p:stCondLst>
                                        </p:cTn>
                                        <p:tgtEl>
                                          <p:spTgt spid="23561"/>
                                        </p:tgtEl>
                                        <p:attrNameLst>
                                          <p:attrName>style.visibility</p:attrName>
                                        </p:attrNameLst>
                                      </p:cBhvr>
                                      <p:to>
                                        <p:strVal val="visible"/>
                                      </p:to>
                                    </p:set>
                                    <p:animEffect transition="in" filter="box(in)">
                                      <p:cBhvr>
                                        <p:cTn id="36" dur="500"/>
                                        <p:tgtEl>
                                          <p:spTgt spid="23561"/>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box(in)">
                                      <p:cBhvr>
                                        <p:cTn id="39" dur="500"/>
                                        <p:tgtEl>
                                          <p:spTgt spid="26"/>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box(in)">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box(in)">
                                      <p:cBhvr>
                                        <p:cTn id="47" dur="500"/>
                                        <p:tgtEl>
                                          <p:spTgt spid="29"/>
                                        </p:tgtEl>
                                      </p:cBhvr>
                                    </p:animEffect>
                                  </p:childTnLst>
                                </p:cTn>
                              </p:par>
                              <p:par>
                                <p:cTn id="48" presetID="4" presetClass="entr" presetSubtype="16"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box(in)">
                                      <p:cBhvr>
                                        <p:cTn id="5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build="p"/>
      <p:bldP spid="15366" grpId="0"/>
      <p:bldP spid="15374" grpId="0"/>
      <p:bldP spid="25" grpId="0" animBg="1"/>
      <p:bldP spid="26" grpId="0" animBg="1"/>
      <p:bldP spid="29" grpId="0" animBg="1"/>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sz="3600" dirty="0" err="1" smtClean="0"/>
              <a:t>Underactuated</a:t>
            </a:r>
            <a:r>
              <a:rPr lang="es-ES" sz="3600" dirty="0" smtClean="0"/>
              <a:t> Test </a:t>
            </a:r>
            <a:r>
              <a:rPr lang="es-ES" sz="3600" dirty="0" err="1" smtClean="0"/>
              <a:t>Bench</a:t>
            </a:r>
            <a:r>
              <a:rPr lang="es-ES" sz="3600" dirty="0" smtClean="0"/>
              <a:t> </a:t>
            </a:r>
            <a:r>
              <a:rPr lang="es-ES" sz="3600" dirty="0" err="1" smtClean="0"/>
              <a:t>Problem</a:t>
            </a:r>
            <a:endParaRPr lang="en-US" sz="4000" dirty="0"/>
          </a:p>
        </p:txBody>
      </p:sp>
      <p:sp>
        <p:nvSpPr>
          <p:cNvPr id="3" name="Subtítulo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7815810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5 Marcador de número de diapositiva"/>
          <p:cNvSpPr>
            <a:spLocks noGrp="1"/>
          </p:cNvSpPr>
          <p:nvPr>
            <p:ph type="sldNum" sz="quarter" idx="4294967295"/>
          </p:nvPr>
        </p:nvSpPr>
        <p:spPr>
          <a:xfrm>
            <a:off x="7042150" y="6243638"/>
            <a:ext cx="1905000" cy="457200"/>
          </a:xfrm>
          <a:prstGeom prst="rect">
            <a:avLst/>
          </a:prstGeom>
          <a:noFill/>
        </p:spPr>
        <p:txBody>
          <a:bodyPr/>
          <a:lstStyle/>
          <a:p>
            <a:fld id="{5F989C0B-1D4F-4927-93F1-741A4538C550}" type="slidenum">
              <a:rPr lang="es-ES"/>
              <a:pPr/>
              <a:t>90</a:t>
            </a:fld>
            <a:endParaRPr lang="es-ES"/>
          </a:p>
        </p:txBody>
      </p:sp>
      <p:sp>
        <p:nvSpPr>
          <p:cNvPr id="16388" name="Rectangle 2"/>
          <p:cNvSpPr>
            <a:spLocks noGrp="1" noChangeArrowheads="1"/>
          </p:cNvSpPr>
          <p:nvPr>
            <p:ph type="title"/>
          </p:nvPr>
        </p:nvSpPr>
        <p:spPr/>
        <p:txBody>
          <a:bodyPr/>
          <a:lstStyle/>
          <a:p>
            <a:pPr eaLnBrk="1" hangingPunct="1"/>
            <a:r>
              <a:rPr lang="en-US" sz="2800" b="1" dirty="0" smtClean="0">
                <a:sym typeface="Symbol"/>
              </a:rPr>
              <a:t></a:t>
            </a:r>
            <a:r>
              <a:rPr lang="en-US" sz="2800" b="1" i="1" baseline="-25000" dirty="0" smtClean="0">
                <a:sym typeface="Symbol"/>
              </a:rPr>
              <a:t>SF  </a:t>
            </a:r>
            <a:r>
              <a:rPr lang="en-US" sz="2800" dirty="0" smtClean="0"/>
              <a:t>Asymptotic Stability 3TS - III</a:t>
            </a:r>
            <a:endParaRPr lang="es-ES" sz="2800" dirty="0" smtClean="0"/>
          </a:p>
        </p:txBody>
      </p:sp>
      <p:sp>
        <p:nvSpPr>
          <p:cNvPr id="16389" name="Rectangle 3"/>
          <p:cNvSpPr>
            <a:spLocks noGrp="1" noChangeArrowheads="1"/>
          </p:cNvSpPr>
          <p:nvPr>
            <p:ph type="body" idx="1"/>
          </p:nvPr>
        </p:nvSpPr>
        <p:spPr>
          <a:xfrm>
            <a:off x="611188" y="1446213"/>
            <a:ext cx="8343900" cy="4575175"/>
          </a:xfrm>
        </p:spPr>
        <p:txBody>
          <a:bodyPr/>
          <a:lstStyle/>
          <a:p>
            <a:pPr eaLnBrk="1" hangingPunct="1"/>
            <a:r>
              <a:rPr lang="en-US" sz="1600" dirty="0" smtClean="0"/>
              <a:t>There exists a positive-definite an </a:t>
            </a:r>
            <a:r>
              <a:rPr lang="en-US" sz="1600" dirty="0" err="1" smtClean="0"/>
              <a:t>decrescent</a:t>
            </a:r>
            <a:r>
              <a:rPr lang="en-US" sz="1600" dirty="0" smtClean="0"/>
              <a:t> </a:t>
            </a:r>
            <a:r>
              <a:rPr lang="en-US" sz="1600" dirty="0" err="1" smtClean="0"/>
              <a:t>Lyapunov</a:t>
            </a:r>
            <a:r>
              <a:rPr lang="en-US" sz="1600" dirty="0" smtClean="0"/>
              <a:t> function candidate that satisfies</a:t>
            </a:r>
          </a:p>
        </p:txBody>
      </p:sp>
      <p:sp>
        <p:nvSpPr>
          <p:cNvPr id="16394" name="Text Box 12"/>
          <p:cNvSpPr txBox="1">
            <a:spLocks noChangeArrowheads="1"/>
          </p:cNvSpPr>
          <p:nvPr/>
        </p:nvSpPr>
        <p:spPr bwMode="auto">
          <a:xfrm>
            <a:off x="899592" y="4077072"/>
            <a:ext cx="7024680" cy="338554"/>
          </a:xfrm>
          <a:prstGeom prst="rect">
            <a:avLst/>
          </a:prstGeom>
          <a:noFill/>
          <a:ln w="9525">
            <a:noFill/>
            <a:miter lim="800000"/>
            <a:headEnd/>
            <a:tailEnd/>
          </a:ln>
        </p:spPr>
        <p:txBody>
          <a:bodyPr wrap="none">
            <a:spAutoFit/>
          </a:bodyPr>
          <a:lstStyle/>
          <a:p>
            <a:r>
              <a:rPr lang="en-US" sz="1600" b="1" i="0" dirty="0">
                <a:solidFill>
                  <a:schemeClr val="hlink"/>
                </a:solidFill>
              </a:rPr>
              <a:t>Boundary-layer System Conditions for the </a:t>
            </a:r>
            <a:r>
              <a:rPr lang="en-US" sz="1100" b="1" dirty="0" smtClean="0">
                <a:solidFill>
                  <a:srgbClr val="FF0000"/>
                </a:solidFill>
                <a:sym typeface="Symbol"/>
              </a:rPr>
              <a:t></a:t>
            </a:r>
            <a:r>
              <a:rPr lang="en-US" sz="1100" b="1" baseline="-25000" dirty="0" smtClean="0">
                <a:solidFill>
                  <a:srgbClr val="FF0000"/>
                </a:solidFill>
                <a:sym typeface="Symbol"/>
              </a:rPr>
              <a:t>SF</a:t>
            </a:r>
            <a:r>
              <a:rPr lang="en-US" sz="1600" b="1" i="0" dirty="0" smtClean="0">
                <a:solidFill>
                  <a:schemeClr val="hlink"/>
                </a:solidFill>
              </a:rPr>
              <a:t>-subsystems </a:t>
            </a:r>
            <a:r>
              <a:rPr lang="en-US" sz="1600" b="1" i="0" dirty="0">
                <a:solidFill>
                  <a:schemeClr val="hlink"/>
                </a:solidFill>
              </a:rPr>
              <a:t>Satisfied</a:t>
            </a:r>
          </a:p>
        </p:txBody>
      </p:sp>
      <p:sp>
        <p:nvSpPr>
          <p:cNvPr id="16396" name="Text Box 16"/>
          <p:cNvSpPr txBox="1">
            <a:spLocks noChangeArrowheads="1"/>
          </p:cNvSpPr>
          <p:nvPr/>
        </p:nvSpPr>
        <p:spPr bwMode="auto">
          <a:xfrm>
            <a:off x="1835696" y="3278437"/>
            <a:ext cx="6914355" cy="276999"/>
          </a:xfrm>
          <a:prstGeom prst="rect">
            <a:avLst/>
          </a:prstGeom>
          <a:noFill/>
          <a:ln w="9525">
            <a:noFill/>
            <a:miter lim="800000"/>
            <a:headEnd/>
            <a:tailEnd/>
          </a:ln>
        </p:spPr>
        <p:txBody>
          <a:bodyPr wrap="square">
            <a:spAutoFit/>
          </a:bodyPr>
          <a:lstStyle/>
          <a:p>
            <a:r>
              <a:rPr lang="en-US" sz="1200" b="1" i="0" dirty="0">
                <a:solidFill>
                  <a:schemeClr val="folHlink"/>
                </a:solidFill>
              </a:rPr>
              <a:t>scalar function of vector arguments which vanishes only when its arguments are zero</a:t>
            </a:r>
          </a:p>
        </p:txBody>
      </p:sp>
      <p:pic>
        <p:nvPicPr>
          <p:cNvPr id="24579" name="Picture 3"/>
          <p:cNvPicPr>
            <a:picLocks noChangeAspect="1" noChangeArrowheads="1"/>
          </p:cNvPicPr>
          <p:nvPr/>
        </p:nvPicPr>
        <p:blipFill>
          <a:blip r:embed="rId3" cstate="print"/>
          <a:srcRect/>
          <a:stretch>
            <a:fillRect/>
          </a:stretch>
        </p:blipFill>
        <p:spPr bwMode="auto">
          <a:xfrm>
            <a:off x="2530376" y="2142753"/>
            <a:ext cx="3810000" cy="638175"/>
          </a:xfrm>
          <a:prstGeom prst="rect">
            <a:avLst/>
          </a:prstGeom>
          <a:noFill/>
          <a:ln w="9525">
            <a:noFill/>
            <a:miter lim="800000"/>
            <a:headEnd/>
            <a:tailEnd/>
          </a:ln>
        </p:spPr>
      </p:pic>
      <p:pic>
        <p:nvPicPr>
          <p:cNvPr id="24588" name="Picture 12"/>
          <p:cNvPicPr>
            <a:picLocks noChangeAspect="1" noChangeArrowheads="1"/>
          </p:cNvPicPr>
          <p:nvPr/>
        </p:nvPicPr>
        <p:blipFill>
          <a:blip r:embed="rId4" cstate="print"/>
          <a:srcRect/>
          <a:stretch>
            <a:fillRect/>
          </a:stretch>
        </p:blipFill>
        <p:spPr bwMode="auto">
          <a:xfrm>
            <a:off x="2123728" y="4769346"/>
            <a:ext cx="914400" cy="257175"/>
          </a:xfrm>
          <a:prstGeom prst="rect">
            <a:avLst/>
          </a:prstGeom>
          <a:noFill/>
          <a:ln w="9525">
            <a:noFill/>
            <a:miter lim="800000"/>
            <a:headEnd/>
            <a:tailEnd/>
          </a:ln>
        </p:spPr>
      </p:pic>
      <p:pic>
        <p:nvPicPr>
          <p:cNvPr id="24589" name="Picture 13"/>
          <p:cNvPicPr>
            <a:picLocks noChangeAspect="1" noChangeArrowheads="1"/>
          </p:cNvPicPr>
          <p:nvPr/>
        </p:nvPicPr>
        <p:blipFill>
          <a:blip r:embed="rId5" cstate="print"/>
          <a:srcRect/>
          <a:stretch>
            <a:fillRect/>
          </a:stretch>
        </p:blipFill>
        <p:spPr bwMode="auto">
          <a:xfrm>
            <a:off x="3525788" y="4653136"/>
            <a:ext cx="3609975" cy="476250"/>
          </a:xfrm>
          <a:prstGeom prst="rect">
            <a:avLst/>
          </a:prstGeom>
          <a:noFill/>
          <a:ln w="9525">
            <a:noFill/>
            <a:miter lim="800000"/>
            <a:headEnd/>
            <a:tailEnd/>
          </a:ln>
        </p:spPr>
      </p:pic>
      <p:pic>
        <p:nvPicPr>
          <p:cNvPr id="24590" name="Picture 14"/>
          <p:cNvPicPr>
            <a:picLocks noChangeAspect="1" noChangeArrowheads="1"/>
          </p:cNvPicPr>
          <p:nvPr/>
        </p:nvPicPr>
        <p:blipFill>
          <a:blip r:embed="rId6" cstate="print"/>
          <a:srcRect/>
          <a:stretch>
            <a:fillRect/>
          </a:stretch>
        </p:blipFill>
        <p:spPr bwMode="auto">
          <a:xfrm>
            <a:off x="823392" y="3306316"/>
            <a:ext cx="1047750" cy="266700"/>
          </a:xfrm>
          <a:prstGeom prst="rect">
            <a:avLst/>
          </a:prstGeom>
          <a:noFill/>
          <a:ln w="9525">
            <a:noFill/>
            <a:miter lim="800000"/>
            <a:headEnd/>
            <a:tailEnd/>
          </a:ln>
        </p:spPr>
      </p:pic>
      <p:sp>
        <p:nvSpPr>
          <p:cNvPr id="40" name="39 Rectángulo redondeado"/>
          <p:cNvSpPr/>
          <p:nvPr/>
        </p:nvSpPr>
        <p:spPr bwMode="auto">
          <a:xfrm>
            <a:off x="3491880" y="4769346"/>
            <a:ext cx="1152128" cy="288032"/>
          </a:xfrm>
          <a:prstGeom prst="roundRect">
            <a:avLst/>
          </a:prstGeom>
          <a:solidFill>
            <a:srgbClr val="0070C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41" name="40 Rectángulo redondeado"/>
          <p:cNvSpPr/>
          <p:nvPr/>
        </p:nvSpPr>
        <p:spPr bwMode="auto">
          <a:xfrm>
            <a:off x="5279380" y="2348880"/>
            <a:ext cx="1092820" cy="288032"/>
          </a:xfrm>
          <a:prstGeom prst="roundRect">
            <a:avLst/>
          </a:prstGeom>
          <a:solidFill>
            <a:srgbClr val="0070C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24" name="Rectangle 29"/>
          <p:cNvSpPr txBox="1">
            <a:spLocks noChangeArrowheads="1"/>
          </p:cNvSpPr>
          <p:nvPr/>
        </p:nvSpPr>
        <p:spPr>
          <a:xfrm>
            <a:off x="6012160" y="73025"/>
            <a:ext cx="3095823" cy="1482725"/>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
                <a:schemeClr val="folHlink"/>
              </a:buClr>
              <a:buSzPct val="60000"/>
              <a:tabLst/>
              <a:defRPr/>
            </a:pPr>
            <a:r>
              <a:rPr kumimoji="0" lang="en-US" sz="1200" b="1" i="0" u="none" strike="noStrike" kern="0" cap="none" spc="0" normalizeH="0" baseline="0" noProof="0" dirty="0" smtClean="0">
                <a:ln>
                  <a:noFill/>
                </a:ln>
                <a:solidFill>
                  <a:schemeClr val="tx1"/>
                </a:solidFill>
                <a:effectLst/>
                <a:uLnTx/>
                <a:uFillTx/>
                <a:latin typeface="+mn-lt"/>
                <a:ea typeface="+mn-ea"/>
                <a:cs typeface="+mn-cs"/>
              </a:rPr>
              <a:t>	Asymptotic Stability </a:t>
            </a:r>
            <a:r>
              <a:rPr kumimoji="0" lang="en-US" sz="1600" b="1" i="0" u="none" strike="noStrike" kern="0" cap="none" spc="0" normalizeH="0" baseline="0" noProof="0" dirty="0" smtClean="0">
                <a:ln>
                  <a:noFill/>
                </a:ln>
                <a:solidFill>
                  <a:schemeClr val="tx1"/>
                </a:solidFill>
                <a:effectLst/>
                <a:uLnTx/>
                <a:uFillTx/>
                <a:latin typeface="+mn-lt"/>
                <a:ea typeface="+mn-ea"/>
                <a:cs typeface="+mn-cs"/>
                <a:sym typeface="Symbol"/>
              </a:rPr>
              <a:t></a:t>
            </a:r>
            <a:r>
              <a:rPr kumimoji="0" lang="en-US" sz="1600" b="1" i="1" u="none" strike="noStrike" kern="0" cap="none" spc="0" normalizeH="0" baseline="-25000" noProof="0" dirty="0" smtClean="0">
                <a:ln>
                  <a:noFill/>
                </a:ln>
                <a:solidFill>
                  <a:schemeClr val="tx1"/>
                </a:solidFill>
                <a:effectLst/>
                <a:uLnTx/>
                <a:uFillTx/>
                <a:latin typeface="+mn-lt"/>
                <a:ea typeface="+mn-ea"/>
                <a:cs typeface="+mn-cs"/>
                <a:sym typeface="Symbol"/>
              </a:rPr>
              <a:t>SF</a:t>
            </a:r>
            <a:endParaRPr kumimoji="0" lang="en-US" sz="1200" b="1" i="0" u="none" strike="noStrike" kern="0" cap="none" spc="0" normalizeH="0" baseline="0" noProof="0" dirty="0" smtClean="0">
              <a:ln>
                <a:noFill/>
              </a:ln>
              <a:solidFill>
                <a:schemeClr val="tx1"/>
              </a:solidFill>
              <a:effectLst/>
              <a:uLnTx/>
              <a:uFillTx/>
              <a:latin typeface="+mn-lt"/>
              <a:ea typeface="+mn-ea"/>
              <a:cs typeface="+mn-cs"/>
            </a:endParaRPr>
          </a:p>
          <a:p>
            <a:pPr marL="742950" lvl="1" indent="-285750">
              <a:spcBef>
                <a:spcPct val="20000"/>
              </a:spcBef>
              <a:buClr>
                <a:schemeClr val="hlink"/>
              </a:buClr>
              <a:buSzPct val="55000"/>
              <a:buFont typeface="Wingdings" pitchFamily="2" charset="2"/>
              <a:buChar char="n"/>
              <a:defRPr/>
            </a:pPr>
            <a:r>
              <a:rPr lang="en-US" sz="1000" i="0" kern="0" dirty="0" smtClean="0">
                <a:solidFill>
                  <a:schemeClr val="tx2"/>
                </a:solidFill>
              </a:rPr>
              <a:t>Isolated equilibrium at the origin</a:t>
            </a:r>
          </a:p>
          <a:p>
            <a:pPr marL="742950" marR="0" lvl="1" indent="-285750" algn="l" defTabSz="914400" rtl="0" eaLnBrk="1" fontAlgn="base" latinLnBrk="0" hangingPunct="1">
              <a:lnSpc>
                <a:spcPct val="100000"/>
              </a:lnSpc>
              <a:spcBef>
                <a:spcPct val="20000"/>
              </a:spcBef>
              <a:spcAft>
                <a:spcPct val="0"/>
              </a:spcAft>
              <a:buClr>
                <a:schemeClr val="hlink"/>
              </a:buClr>
              <a:buSzPct val="55000"/>
              <a:buFont typeface="Wingdings" pitchFamily="2" charset="2"/>
              <a:buChar char="n"/>
              <a:tabLst/>
              <a:defRPr/>
            </a:pPr>
            <a:r>
              <a:rPr kumimoji="0" lang="en-US" sz="1000" b="0" i="0" u="none" strike="noStrike" kern="0" cap="none" spc="0" normalizeH="0" baseline="0" noProof="0" dirty="0" smtClean="0">
                <a:ln>
                  <a:noFill/>
                </a:ln>
                <a:solidFill>
                  <a:schemeClr val="folHlink"/>
                </a:solidFill>
                <a:effectLst/>
                <a:uLnTx/>
                <a:uFillTx/>
                <a:latin typeface="+mn-lt"/>
              </a:rPr>
              <a:t>Reduced system conditions</a:t>
            </a:r>
          </a:p>
          <a:p>
            <a:pPr marL="742950" marR="0" lvl="1" indent="-285750" algn="l" defTabSz="914400" rtl="0" eaLnBrk="1" fontAlgn="base" latinLnBrk="0" hangingPunct="1">
              <a:lnSpc>
                <a:spcPct val="100000"/>
              </a:lnSpc>
              <a:spcBef>
                <a:spcPct val="20000"/>
              </a:spcBef>
              <a:spcAft>
                <a:spcPct val="0"/>
              </a:spcAft>
              <a:buClr>
                <a:schemeClr val="hlink"/>
              </a:buClr>
              <a:buSzPct val="55000"/>
              <a:buFont typeface="Wingdings" pitchFamily="2" charset="2"/>
              <a:buChar char="n"/>
              <a:tabLst/>
              <a:defRPr/>
            </a:pPr>
            <a:r>
              <a:rPr kumimoji="0" lang="en-US" sz="1000" b="1" i="0" u="none" strike="noStrike" kern="0" cap="none" spc="0" normalizeH="0" baseline="0" noProof="0" dirty="0" smtClean="0">
                <a:ln>
                  <a:noFill/>
                </a:ln>
                <a:solidFill>
                  <a:srgbClr val="FF0000"/>
                </a:solidFill>
                <a:effectLst/>
                <a:uLnTx/>
                <a:uFillTx/>
                <a:latin typeface="+mn-lt"/>
              </a:rPr>
              <a:t>Boundary-layer system conditions</a:t>
            </a:r>
          </a:p>
          <a:p>
            <a:pPr marL="742950" marR="0" lvl="1" indent="-285750" algn="l" defTabSz="914400" rtl="0" eaLnBrk="1" fontAlgn="base" latinLnBrk="0" hangingPunct="1">
              <a:lnSpc>
                <a:spcPct val="100000"/>
              </a:lnSpc>
              <a:spcBef>
                <a:spcPct val="20000"/>
              </a:spcBef>
              <a:spcAft>
                <a:spcPct val="0"/>
              </a:spcAft>
              <a:buClr>
                <a:schemeClr val="hlink"/>
              </a:buClr>
              <a:buSzPct val="55000"/>
              <a:buFont typeface="Wingdings" pitchFamily="2" charset="2"/>
              <a:buChar char="n"/>
              <a:tabLst/>
              <a:defRPr/>
            </a:pPr>
            <a:r>
              <a:rPr kumimoji="0" lang="en-US" sz="1000" b="0" i="0" u="none" strike="noStrike" kern="0" cap="none" spc="0" normalizeH="0" baseline="0" noProof="0" dirty="0" smtClean="0">
                <a:ln>
                  <a:noFill/>
                </a:ln>
                <a:solidFill>
                  <a:schemeClr val="folHlink"/>
                </a:solidFill>
                <a:effectLst/>
                <a:uLnTx/>
                <a:uFillTx/>
                <a:latin typeface="+mn-lt"/>
              </a:rPr>
              <a:t>Interconnection conditions</a:t>
            </a:r>
          </a:p>
        </p:txBody>
      </p:sp>
      <p:sp>
        <p:nvSpPr>
          <p:cNvPr id="27" name="Text Box 18"/>
          <p:cNvSpPr txBox="1">
            <a:spLocks noChangeArrowheads="1"/>
          </p:cNvSpPr>
          <p:nvPr/>
        </p:nvSpPr>
        <p:spPr bwMode="auto">
          <a:xfrm>
            <a:off x="4059436" y="5677937"/>
            <a:ext cx="1512168" cy="523220"/>
          </a:xfrm>
          <a:prstGeom prst="rect">
            <a:avLst/>
          </a:prstGeom>
          <a:noFill/>
          <a:ln w="9525">
            <a:noFill/>
            <a:miter lim="800000"/>
            <a:headEnd/>
            <a:tailEnd/>
          </a:ln>
        </p:spPr>
        <p:txBody>
          <a:bodyPr wrap="square">
            <a:spAutoFit/>
          </a:bodyPr>
          <a:lstStyle/>
          <a:p>
            <a:r>
              <a:rPr lang="en-US" sz="1400" b="1" i="0" dirty="0" smtClean="0">
                <a:solidFill>
                  <a:srgbClr val="FF0000"/>
                </a:solidFill>
              </a:rPr>
              <a:t>Selected by </a:t>
            </a:r>
          </a:p>
          <a:p>
            <a:r>
              <a:rPr lang="en-US" sz="1400" b="1" i="0" dirty="0" smtClean="0">
                <a:solidFill>
                  <a:srgbClr val="FF0000"/>
                </a:solidFill>
              </a:rPr>
              <a:t>the designer</a:t>
            </a:r>
            <a:endParaRPr lang="en-US" sz="1400" b="1" i="0" dirty="0">
              <a:solidFill>
                <a:srgbClr val="FF0000"/>
              </a:solidFill>
            </a:endParaRPr>
          </a:p>
        </p:txBody>
      </p:sp>
      <p:pic>
        <p:nvPicPr>
          <p:cNvPr id="6146" name="Picture 2"/>
          <p:cNvPicPr>
            <a:picLocks noChangeAspect="1" noChangeArrowheads="1"/>
          </p:cNvPicPr>
          <p:nvPr/>
        </p:nvPicPr>
        <p:blipFill>
          <a:blip r:embed="rId7" cstate="print"/>
          <a:srcRect/>
          <a:stretch>
            <a:fillRect/>
          </a:stretch>
        </p:blipFill>
        <p:spPr bwMode="auto">
          <a:xfrm>
            <a:off x="2915816" y="5686648"/>
            <a:ext cx="923925" cy="485775"/>
          </a:xfrm>
          <a:prstGeom prst="rect">
            <a:avLst/>
          </a:prstGeom>
          <a:noFill/>
          <a:ln w="9525">
            <a:noFill/>
            <a:miter lim="800000"/>
            <a:headEnd/>
            <a:tailEnd/>
          </a:ln>
        </p:spPr>
      </p:pic>
      <p:sp>
        <p:nvSpPr>
          <p:cNvPr id="28" name="27 Rectángulo redondeado"/>
          <p:cNvSpPr/>
          <p:nvPr/>
        </p:nvSpPr>
        <p:spPr bwMode="auto">
          <a:xfrm>
            <a:off x="3563888" y="5805264"/>
            <a:ext cx="279524" cy="288032"/>
          </a:xfrm>
          <a:prstGeom prst="roundRect">
            <a:avLst/>
          </a:prstGeom>
          <a:solidFill>
            <a:srgbClr val="FF00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2012947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389">
                                            <p:txEl>
                                              <p:pRg st="0" end="0"/>
                                            </p:txEl>
                                          </p:spTgt>
                                        </p:tgtEl>
                                        <p:attrNameLst>
                                          <p:attrName>style.visibility</p:attrName>
                                        </p:attrNameLst>
                                      </p:cBhvr>
                                      <p:to>
                                        <p:strVal val="visible"/>
                                      </p:to>
                                    </p:set>
                                    <p:animEffect transition="in" filter="box(in)">
                                      <p:cBhvr>
                                        <p:cTn id="7" dur="500"/>
                                        <p:tgtEl>
                                          <p:spTgt spid="16389">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24579"/>
                                        </p:tgtEl>
                                        <p:attrNameLst>
                                          <p:attrName>style.visibility</p:attrName>
                                        </p:attrNameLst>
                                      </p:cBhvr>
                                      <p:to>
                                        <p:strVal val="visible"/>
                                      </p:to>
                                    </p:set>
                                    <p:animEffect transition="in" filter="box(in)">
                                      <p:cBhvr>
                                        <p:cTn id="10" dur="500"/>
                                        <p:tgtEl>
                                          <p:spTgt spid="24579"/>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24590"/>
                                        </p:tgtEl>
                                        <p:attrNameLst>
                                          <p:attrName>style.visibility</p:attrName>
                                        </p:attrNameLst>
                                      </p:cBhvr>
                                      <p:to>
                                        <p:strVal val="visible"/>
                                      </p:to>
                                    </p:set>
                                    <p:animEffect transition="in" filter="box(in)">
                                      <p:cBhvr>
                                        <p:cTn id="15" dur="500"/>
                                        <p:tgtEl>
                                          <p:spTgt spid="24590"/>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6396"/>
                                        </p:tgtEl>
                                        <p:attrNameLst>
                                          <p:attrName>style.visibility</p:attrName>
                                        </p:attrNameLst>
                                      </p:cBhvr>
                                      <p:to>
                                        <p:strVal val="visible"/>
                                      </p:to>
                                    </p:set>
                                    <p:animEffect transition="in" filter="box(in)">
                                      <p:cBhvr>
                                        <p:cTn id="18" dur="500"/>
                                        <p:tgtEl>
                                          <p:spTgt spid="16396"/>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6394"/>
                                        </p:tgtEl>
                                        <p:attrNameLst>
                                          <p:attrName>style.visibility</p:attrName>
                                        </p:attrNameLst>
                                      </p:cBhvr>
                                      <p:to>
                                        <p:strVal val="visible"/>
                                      </p:to>
                                    </p:set>
                                    <p:animEffect transition="in" filter="box(in)">
                                      <p:cBhvr>
                                        <p:cTn id="23" dur="500"/>
                                        <p:tgtEl>
                                          <p:spTgt spid="16394"/>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24588"/>
                                        </p:tgtEl>
                                        <p:attrNameLst>
                                          <p:attrName>style.visibility</p:attrName>
                                        </p:attrNameLst>
                                      </p:cBhvr>
                                      <p:to>
                                        <p:strVal val="visible"/>
                                      </p:to>
                                    </p:set>
                                    <p:animEffect transition="in" filter="box(in)">
                                      <p:cBhvr>
                                        <p:cTn id="28" dur="500"/>
                                        <p:tgtEl>
                                          <p:spTgt spid="24588"/>
                                        </p:tgtEl>
                                      </p:cBhvr>
                                    </p:animEffect>
                                  </p:childTnLst>
                                </p:cTn>
                              </p:par>
                              <p:par>
                                <p:cTn id="29" presetID="4" presetClass="entr" presetSubtype="16" fill="hold" nodeType="withEffect">
                                  <p:stCondLst>
                                    <p:cond delay="0"/>
                                  </p:stCondLst>
                                  <p:childTnLst>
                                    <p:set>
                                      <p:cBhvr>
                                        <p:cTn id="30" dur="1" fill="hold">
                                          <p:stCondLst>
                                            <p:cond delay="0"/>
                                          </p:stCondLst>
                                        </p:cTn>
                                        <p:tgtEl>
                                          <p:spTgt spid="24589"/>
                                        </p:tgtEl>
                                        <p:attrNameLst>
                                          <p:attrName>style.visibility</p:attrName>
                                        </p:attrNameLst>
                                      </p:cBhvr>
                                      <p:to>
                                        <p:strVal val="visible"/>
                                      </p:to>
                                    </p:set>
                                    <p:animEffect transition="in" filter="box(in)">
                                      <p:cBhvr>
                                        <p:cTn id="31" dur="500"/>
                                        <p:tgtEl>
                                          <p:spTgt spid="24589"/>
                                        </p:tgtEl>
                                      </p:cBhvr>
                                    </p:animEffect>
                                  </p:childTnLst>
                                </p:cTn>
                              </p:par>
                              <p:par>
                                <p:cTn id="32" presetID="4" presetClass="entr" presetSubtype="16" fill="hold" nodeType="withEffect">
                                  <p:stCondLst>
                                    <p:cond delay="0"/>
                                  </p:stCondLst>
                                  <p:childTnLst>
                                    <p:set>
                                      <p:cBhvr>
                                        <p:cTn id="33" dur="1" fill="hold">
                                          <p:stCondLst>
                                            <p:cond delay="0"/>
                                          </p:stCondLst>
                                        </p:cTn>
                                        <p:tgtEl>
                                          <p:spTgt spid="6146"/>
                                        </p:tgtEl>
                                        <p:attrNameLst>
                                          <p:attrName>style.visibility</p:attrName>
                                        </p:attrNameLst>
                                      </p:cBhvr>
                                      <p:to>
                                        <p:strVal val="visible"/>
                                      </p:to>
                                    </p:set>
                                    <p:animEffect transition="in" filter="box(in)">
                                      <p:cBhvr>
                                        <p:cTn id="34" dur="500"/>
                                        <p:tgtEl>
                                          <p:spTgt spid="6146"/>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box(in)">
                                      <p:cBhvr>
                                        <p:cTn id="39" dur="500"/>
                                        <p:tgtEl>
                                          <p:spTgt spid="40"/>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box(in)">
                                      <p:cBhvr>
                                        <p:cTn id="42" dur="500"/>
                                        <p:tgtEl>
                                          <p:spTgt spid="41"/>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box(in)">
                                      <p:cBhvr>
                                        <p:cTn id="47" dur="500"/>
                                        <p:tgtEl>
                                          <p:spTgt spid="28"/>
                                        </p:tgtEl>
                                      </p:cBhvr>
                                    </p:animEffect>
                                  </p:childTnLst>
                                </p:cTn>
                              </p:par>
                              <p:par>
                                <p:cTn id="48" presetID="4" presetClass="entr" presetSubtype="16" fill="hold" grpId="0" nodeType="with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box(in)">
                                      <p:cBhvr>
                                        <p:cTn id="5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build="p"/>
      <p:bldP spid="16394" grpId="0"/>
      <p:bldP spid="16396" grpId="0"/>
      <p:bldP spid="40" grpId="0" animBg="1"/>
      <p:bldP spid="41" grpId="0" animBg="1"/>
      <p:bldP spid="27" grpId="0"/>
      <p:bldP spid="28"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5 Marcador de número de diapositiva"/>
          <p:cNvSpPr>
            <a:spLocks noGrp="1"/>
          </p:cNvSpPr>
          <p:nvPr>
            <p:ph type="sldNum" sz="quarter" idx="4294967295"/>
          </p:nvPr>
        </p:nvSpPr>
        <p:spPr>
          <a:xfrm>
            <a:off x="7042150" y="6243638"/>
            <a:ext cx="1905000" cy="457200"/>
          </a:xfrm>
          <a:prstGeom prst="rect">
            <a:avLst/>
          </a:prstGeom>
          <a:noFill/>
        </p:spPr>
        <p:txBody>
          <a:bodyPr/>
          <a:lstStyle/>
          <a:p>
            <a:fld id="{217725D6-E8CE-4526-87D4-F16EEE89C318}" type="slidenum">
              <a:rPr lang="es-ES"/>
              <a:pPr/>
              <a:t>91</a:t>
            </a:fld>
            <a:endParaRPr lang="es-ES"/>
          </a:p>
        </p:txBody>
      </p:sp>
      <p:sp>
        <p:nvSpPr>
          <p:cNvPr id="17412" name="Rectangle 2"/>
          <p:cNvSpPr>
            <a:spLocks noGrp="1" noChangeArrowheads="1"/>
          </p:cNvSpPr>
          <p:nvPr>
            <p:ph type="title"/>
          </p:nvPr>
        </p:nvSpPr>
        <p:spPr/>
        <p:txBody>
          <a:bodyPr/>
          <a:lstStyle/>
          <a:p>
            <a:pPr eaLnBrk="1" hangingPunct="1"/>
            <a:r>
              <a:rPr lang="en-US" sz="2800" b="1" dirty="0" smtClean="0">
                <a:sym typeface="Symbol"/>
              </a:rPr>
              <a:t></a:t>
            </a:r>
            <a:r>
              <a:rPr lang="en-US" sz="2800" b="1" i="1" baseline="-25000" dirty="0" smtClean="0">
                <a:sym typeface="Symbol"/>
              </a:rPr>
              <a:t>SF  </a:t>
            </a:r>
            <a:r>
              <a:rPr lang="en-US" sz="2800" dirty="0" smtClean="0"/>
              <a:t>Asymptotic Stability 3TS - IV</a:t>
            </a:r>
            <a:endParaRPr lang="es-ES" sz="2800" dirty="0" smtClean="0"/>
          </a:p>
        </p:txBody>
      </p:sp>
      <p:sp>
        <p:nvSpPr>
          <p:cNvPr id="17425" name="AutoShape 21"/>
          <p:cNvSpPr>
            <a:spLocks noChangeArrowheads="1"/>
          </p:cNvSpPr>
          <p:nvPr/>
        </p:nvSpPr>
        <p:spPr bwMode="auto">
          <a:xfrm>
            <a:off x="5582766" y="4365104"/>
            <a:ext cx="649288" cy="288925"/>
          </a:xfrm>
          <a:prstGeom prst="rightArrow">
            <a:avLst>
              <a:gd name="adj1" fmla="val 50000"/>
              <a:gd name="adj2" fmla="val 56181"/>
            </a:avLst>
          </a:prstGeom>
          <a:solidFill>
            <a:schemeClr val="folHlink"/>
          </a:solidFill>
          <a:ln w="9525">
            <a:solidFill>
              <a:schemeClr val="tx1"/>
            </a:solidFill>
            <a:miter lim="800000"/>
            <a:headEnd/>
            <a:tailEnd/>
          </a:ln>
        </p:spPr>
        <p:txBody>
          <a:bodyPr wrap="none" anchor="ctr"/>
          <a:lstStyle/>
          <a:p>
            <a:endParaRPr lang="es-ES"/>
          </a:p>
        </p:txBody>
      </p:sp>
      <p:pic>
        <p:nvPicPr>
          <p:cNvPr id="25602" name="Picture 2"/>
          <p:cNvPicPr>
            <a:picLocks noChangeAspect="1" noChangeArrowheads="1"/>
          </p:cNvPicPr>
          <p:nvPr/>
        </p:nvPicPr>
        <p:blipFill>
          <a:blip r:embed="rId3" cstate="print"/>
          <a:srcRect/>
          <a:stretch>
            <a:fillRect/>
          </a:stretch>
        </p:blipFill>
        <p:spPr bwMode="auto">
          <a:xfrm>
            <a:off x="1507579" y="1340768"/>
            <a:ext cx="5800725" cy="552450"/>
          </a:xfrm>
          <a:prstGeom prst="rect">
            <a:avLst/>
          </a:prstGeom>
          <a:noFill/>
          <a:ln w="9525">
            <a:noFill/>
            <a:miter lim="800000"/>
            <a:headEnd/>
            <a:tailEnd/>
          </a:ln>
        </p:spPr>
      </p:pic>
      <p:sp>
        <p:nvSpPr>
          <p:cNvPr id="28" name="Text Box 12"/>
          <p:cNvSpPr txBox="1">
            <a:spLocks noChangeArrowheads="1"/>
          </p:cNvSpPr>
          <p:nvPr/>
        </p:nvSpPr>
        <p:spPr bwMode="auto">
          <a:xfrm>
            <a:off x="1102123" y="3388930"/>
            <a:ext cx="5900974" cy="307777"/>
          </a:xfrm>
          <a:prstGeom prst="rect">
            <a:avLst/>
          </a:prstGeom>
          <a:noFill/>
          <a:ln w="9525">
            <a:noFill/>
            <a:miter lim="800000"/>
            <a:headEnd/>
            <a:tailEnd/>
          </a:ln>
        </p:spPr>
        <p:txBody>
          <a:bodyPr wrap="none">
            <a:spAutoFit/>
          </a:bodyPr>
          <a:lstStyle/>
          <a:p>
            <a:r>
              <a:rPr lang="en-US" sz="1400" b="1" i="0" dirty="0" smtClean="0">
                <a:solidFill>
                  <a:schemeClr val="hlink"/>
                </a:solidFill>
              </a:rPr>
              <a:t>First Interconnection Condition </a:t>
            </a:r>
            <a:r>
              <a:rPr lang="en-US" sz="1400" b="1" i="0" dirty="0">
                <a:solidFill>
                  <a:schemeClr val="hlink"/>
                </a:solidFill>
              </a:rPr>
              <a:t>for the </a:t>
            </a:r>
            <a:r>
              <a:rPr lang="en-US" sz="1050" b="1" dirty="0" smtClean="0">
                <a:solidFill>
                  <a:srgbClr val="FF0000"/>
                </a:solidFill>
                <a:sym typeface="Symbol"/>
              </a:rPr>
              <a:t></a:t>
            </a:r>
            <a:r>
              <a:rPr lang="en-US" sz="1050" b="1" baseline="-25000" dirty="0" smtClean="0">
                <a:solidFill>
                  <a:srgbClr val="FF0000"/>
                </a:solidFill>
                <a:sym typeface="Symbol"/>
              </a:rPr>
              <a:t>SF</a:t>
            </a:r>
            <a:r>
              <a:rPr lang="en-US" sz="1400" b="1" i="0" dirty="0" smtClean="0">
                <a:solidFill>
                  <a:schemeClr val="hlink"/>
                </a:solidFill>
              </a:rPr>
              <a:t>-subsystems </a:t>
            </a:r>
            <a:r>
              <a:rPr lang="en-US" sz="1400" b="1" i="0" dirty="0">
                <a:solidFill>
                  <a:schemeClr val="hlink"/>
                </a:solidFill>
              </a:rPr>
              <a:t>Satisfied</a:t>
            </a:r>
          </a:p>
        </p:txBody>
      </p:sp>
      <p:pic>
        <p:nvPicPr>
          <p:cNvPr id="29" name="Picture 5"/>
          <p:cNvPicPr>
            <a:picLocks noChangeAspect="1" noChangeArrowheads="1"/>
          </p:cNvPicPr>
          <p:nvPr/>
        </p:nvPicPr>
        <p:blipFill>
          <a:blip r:embed="rId4" cstate="print"/>
          <a:srcRect/>
          <a:stretch>
            <a:fillRect/>
          </a:stretch>
        </p:blipFill>
        <p:spPr bwMode="auto">
          <a:xfrm>
            <a:off x="3195042" y="4221088"/>
            <a:ext cx="2171700" cy="542925"/>
          </a:xfrm>
          <a:prstGeom prst="rect">
            <a:avLst/>
          </a:prstGeom>
          <a:noFill/>
          <a:ln w="9525">
            <a:noFill/>
            <a:miter lim="800000"/>
            <a:headEnd/>
            <a:tailEnd/>
          </a:ln>
        </p:spPr>
      </p:pic>
      <p:pic>
        <p:nvPicPr>
          <p:cNvPr id="30" name="Picture 6"/>
          <p:cNvPicPr>
            <a:picLocks noChangeAspect="1" noChangeArrowheads="1"/>
          </p:cNvPicPr>
          <p:nvPr/>
        </p:nvPicPr>
        <p:blipFill>
          <a:blip r:embed="rId5" cstate="print"/>
          <a:srcRect/>
          <a:stretch>
            <a:fillRect/>
          </a:stretch>
        </p:blipFill>
        <p:spPr bwMode="auto">
          <a:xfrm>
            <a:off x="614214" y="4725144"/>
            <a:ext cx="1266825" cy="676275"/>
          </a:xfrm>
          <a:prstGeom prst="rect">
            <a:avLst/>
          </a:prstGeom>
          <a:noFill/>
          <a:ln w="9525">
            <a:noFill/>
            <a:miter lim="800000"/>
            <a:headEnd/>
            <a:tailEnd/>
          </a:ln>
        </p:spPr>
      </p:pic>
      <p:pic>
        <p:nvPicPr>
          <p:cNvPr id="31" name="Picture 7"/>
          <p:cNvPicPr>
            <a:picLocks noChangeAspect="1" noChangeArrowheads="1"/>
          </p:cNvPicPr>
          <p:nvPr/>
        </p:nvPicPr>
        <p:blipFill>
          <a:blip r:embed="rId6" cstate="print"/>
          <a:srcRect/>
          <a:stretch>
            <a:fillRect/>
          </a:stretch>
        </p:blipFill>
        <p:spPr bwMode="auto">
          <a:xfrm>
            <a:off x="3131840" y="5157192"/>
            <a:ext cx="904875" cy="438150"/>
          </a:xfrm>
          <a:prstGeom prst="rect">
            <a:avLst/>
          </a:prstGeom>
          <a:noFill/>
          <a:ln w="9525">
            <a:noFill/>
            <a:miter lim="800000"/>
            <a:headEnd/>
            <a:tailEnd/>
          </a:ln>
        </p:spPr>
      </p:pic>
      <p:pic>
        <p:nvPicPr>
          <p:cNvPr id="32" name="Picture 8"/>
          <p:cNvPicPr>
            <a:picLocks noChangeAspect="1" noChangeArrowheads="1"/>
          </p:cNvPicPr>
          <p:nvPr/>
        </p:nvPicPr>
        <p:blipFill>
          <a:blip r:embed="rId7" cstate="print"/>
          <a:srcRect/>
          <a:stretch>
            <a:fillRect/>
          </a:stretch>
        </p:blipFill>
        <p:spPr bwMode="auto">
          <a:xfrm>
            <a:off x="3131840" y="5733256"/>
            <a:ext cx="933450" cy="466725"/>
          </a:xfrm>
          <a:prstGeom prst="rect">
            <a:avLst/>
          </a:prstGeom>
          <a:noFill/>
          <a:ln w="9525">
            <a:noFill/>
            <a:miter lim="800000"/>
            <a:headEnd/>
            <a:tailEnd/>
          </a:ln>
        </p:spPr>
      </p:pic>
      <p:sp>
        <p:nvSpPr>
          <p:cNvPr id="37" name="AutoShape 21"/>
          <p:cNvSpPr>
            <a:spLocks noChangeArrowheads="1"/>
          </p:cNvSpPr>
          <p:nvPr/>
        </p:nvSpPr>
        <p:spPr bwMode="auto">
          <a:xfrm>
            <a:off x="1982366" y="4922763"/>
            <a:ext cx="649288" cy="288925"/>
          </a:xfrm>
          <a:prstGeom prst="rightArrow">
            <a:avLst>
              <a:gd name="adj1" fmla="val 50000"/>
              <a:gd name="adj2" fmla="val 56181"/>
            </a:avLst>
          </a:prstGeom>
          <a:solidFill>
            <a:schemeClr val="folHlink"/>
          </a:solidFill>
          <a:ln w="9525">
            <a:solidFill>
              <a:schemeClr val="tx1"/>
            </a:solidFill>
            <a:miter lim="800000"/>
            <a:headEnd/>
            <a:tailEnd/>
          </a:ln>
        </p:spPr>
        <p:txBody>
          <a:bodyPr wrap="none" anchor="ctr"/>
          <a:lstStyle/>
          <a:p>
            <a:endParaRPr lang="es-ES"/>
          </a:p>
        </p:txBody>
      </p:sp>
      <p:pic>
        <p:nvPicPr>
          <p:cNvPr id="39" name="Picture 12"/>
          <p:cNvPicPr>
            <a:picLocks noChangeAspect="1" noChangeArrowheads="1"/>
          </p:cNvPicPr>
          <p:nvPr/>
        </p:nvPicPr>
        <p:blipFill>
          <a:blip r:embed="rId8" cstate="print"/>
          <a:srcRect/>
          <a:stretch>
            <a:fillRect/>
          </a:stretch>
        </p:blipFill>
        <p:spPr bwMode="auto">
          <a:xfrm>
            <a:off x="2097683" y="2348880"/>
            <a:ext cx="1009650" cy="638175"/>
          </a:xfrm>
          <a:prstGeom prst="rect">
            <a:avLst/>
          </a:prstGeom>
          <a:noFill/>
          <a:ln w="9525">
            <a:noFill/>
            <a:miter lim="800000"/>
            <a:headEnd/>
            <a:tailEnd/>
          </a:ln>
        </p:spPr>
      </p:pic>
      <p:pic>
        <p:nvPicPr>
          <p:cNvPr id="25609" name="Picture 9"/>
          <p:cNvPicPr>
            <a:picLocks noChangeAspect="1" noChangeArrowheads="1"/>
          </p:cNvPicPr>
          <p:nvPr/>
        </p:nvPicPr>
        <p:blipFill>
          <a:blip r:embed="rId9" cstate="print"/>
          <a:srcRect/>
          <a:stretch>
            <a:fillRect/>
          </a:stretch>
        </p:blipFill>
        <p:spPr bwMode="auto">
          <a:xfrm>
            <a:off x="4988024" y="2010048"/>
            <a:ext cx="1600200" cy="276225"/>
          </a:xfrm>
          <a:prstGeom prst="rect">
            <a:avLst/>
          </a:prstGeom>
          <a:noFill/>
          <a:ln w="9525">
            <a:noFill/>
            <a:miter lim="800000"/>
            <a:headEnd/>
            <a:tailEnd/>
          </a:ln>
        </p:spPr>
      </p:pic>
      <p:sp>
        <p:nvSpPr>
          <p:cNvPr id="44" name="43 CuadroTexto"/>
          <p:cNvSpPr txBox="1"/>
          <p:nvPr/>
        </p:nvSpPr>
        <p:spPr>
          <a:xfrm>
            <a:off x="2152643" y="1988840"/>
            <a:ext cx="2930226" cy="307777"/>
          </a:xfrm>
          <a:prstGeom prst="rect">
            <a:avLst/>
          </a:prstGeom>
          <a:noFill/>
        </p:spPr>
        <p:txBody>
          <a:bodyPr wrap="none" rtlCol="0">
            <a:spAutoFit/>
          </a:bodyPr>
          <a:lstStyle/>
          <a:p>
            <a:r>
              <a:rPr lang="en-US" sz="1400" i="0" dirty="0" smtClean="0"/>
              <a:t>Determines the allowed growth of </a:t>
            </a:r>
            <a:endParaRPr lang="es-ES" sz="1400" i="0" dirty="0"/>
          </a:p>
        </p:txBody>
      </p:sp>
      <p:sp>
        <p:nvSpPr>
          <p:cNvPr id="23" name="Rectangle 29"/>
          <p:cNvSpPr txBox="1">
            <a:spLocks noChangeArrowheads="1"/>
          </p:cNvSpPr>
          <p:nvPr/>
        </p:nvSpPr>
        <p:spPr>
          <a:xfrm>
            <a:off x="6012160" y="73025"/>
            <a:ext cx="3095823" cy="1482725"/>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
                <a:schemeClr val="folHlink"/>
              </a:buClr>
              <a:buSzPct val="60000"/>
              <a:tabLst/>
              <a:defRPr/>
            </a:pPr>
            <a:r>
              <a:rPr kumimoji="0" lang="en-US" sz="1200" b="1" i="0" u="none" strike="noStrike" kern="0" cap="none" spc="0" normalizeH="0" baseline="0" noProof="0" dirty="0" smtClean="0">
                <a:ln>
                  <a:noFill/>
                </a:ln>
                <a:solidFill>
                  <a:schemeClr val="tx1"/>
                </a:solidFill>
                <a:effectLst/>
                <a:uLnTx/>
                <a:uFillTx/>
                <a:latin typeface="+mn-lt"/>
                <a:ea typeface="+mn-ea"/>
                <a:cs typeface="+mn-cs"/>
              </a:rPr>
              <a:t>	Asymptotic Stability </a:t>
            </a:r>
            <a:r>
              <a:rPr kumimoji="0" lang="en-US" sz="1600" b="1" i="0" u="none" strike="noStrike" kern="0" cap="none" spc="0" normalizeH="0" baseline="0" noProof="0" dirty="0" smtClean="0">
                <a:ln>
                  <a:noFill/>
                </a:ln>
                <a:solidFill>
                  <a:schemeClr val="tx1"/>
                </a:solidFill>
                <a:effectLst/>
                <a:uLnTx/>
                <a:uFillTx/>
                <a:latin typeface="+mn-lt"/>
                <a:ea typeface="+mn-ea"/>
                <a:cs typeface="+mn-cs"/>
                <a:sym typeface="Symbol"/>
              </a:rPr>
              <a:t></a:t>
            </a:r>
            <a:r>
              <a:rPr kumimoji="0" lang="en-US" sz="1600" b="1" i="1" u="none" strike="noStrike" kern="0" cap="none" spc="0" normalizeH="0" baseline="-25000" noProof="0" dirty="0" smtClean="0">
                <a:ln>
                  <a:noFill/>
                </a:ln>
                <a:solidFill>
                  <a:schemeClr val="tx1"/>
                </a:solidFill>
                <a:effectLst/>
                <a:uLnTx/>
                <a:uFillTx/>
                <a:latin typeface="+mn-lt"/>
                <a:ea typeface="+mn-ea"/>
                <a:cs typeface="+mn-cs"/>
                <a:sym typeface="Symbol"/>
              </a:rPr>
              <a:t>SF</a:t>
            </a:r>
            <a:endParaRPr kumimoji="0" lang="en-US" sz="1200" b="1" i="0" u="none" strike="noStrike" kern="0" cap="none" spc="0" normalizeH="0" baseline="0" noProof="0" dirty="0" smtClean="0">
              <a:ln>
                <a:noFill/>
              </a:ln>
              <a:solidFill>
                <a:schemeClr val="tx1"/>
              </a:solidFill>
              <a:effectLst/>
              <a:uLnTx/>
              <a:uFillTx/>
              <a:latin typeface="+mn-lt"/>
              <a:ea typeface="+mn-ea"/>
              <a:cs typeface="+mn-cs"/>
            </a:endParaRPr>
          </a:p>
          <a:p>
            <a:pPr marL="742950" lvl="1" indent="-285750">
              <a:spcBef>
                <a:spcPct val="20000"/>
              </a:spcBef>
              <a:buClr>
                <a:schemeClr val="hlink"/>
              </a:buClr>
              <a:buSzPct val="55000"/>
              <a:buFont typeface="Wingdings" pitchFamily="2" charset="2"/>
              <a:buChar char="n"/>
              <a:defRPr/>
            </a:pPr>
            <a:r>
              <a:rPr lang="en-US" sz="1000" i="0" kern="0" dirty="0" smtClean="0">
                <a:solidFill>
                  <a:schemeClr val="tx2"/>
                </a:solidFill>
              </a:rPr>
              <a:t>Isolated equilibrium at the origin</a:t>
            </a:r>
            <a:endParaRPr kumimoji="0" lang="en-US" sz="1000" i="0" u="none" strike="noStrike" kern="0" cap="none" spc="0" normalizeH="0" baseline="0" noProof="0" dirty="0" smtClean="0">
              <a:ln>
                <a:noFill/>
              </a:ln>
              <a:solidFill>
                <a:schemeClr val="tx2"/>
              </a:solidFill>
              <a:effectLst/>
              <a:uLnTx/>
              <a:uFillTx/>
              <a:latin typeface="+mn-lt"/>
            </a:endParaRPr>
          </a:p>
          <a:p>
            <a:pPr marL="742950" marR="0" lvl="1" indent="-285750" algn="l" defTabSz="914400" rtl="0" eaLnBrk="1" fontAlgn="base" latinLnBrk="0" hangingPunct="1">
              <a:lnSpc>
                <a:spcPct val="100000"/>
              </a:lnSpc>
              <a:spcBef>
                <a:spcPct val="20000"/>
              </a:spcBef>
              <a:spcAft>
                <a:spcPct val="0"/>
              </a:spcAft>
              <a:buClr>
                <a:schemeClr val="hlink"/>
              </a:buClr>
              <a:buSzPct val="55000"/>
              <a:buFont typeface="Wingdings" pitchFamily="2" charset="2"/>
              <a:buChar char="n"/>
              <a:tabLst/>
              <a:defRPr/>
            </a:pPr>
            <a:r>
              <a:rPr kumimoji="0" lang="en-US" sz="1000" b="0" i="0" u="none" strike="noStrike" kern="0" cap="none" spc="0" normalizeH="0" baseline="0" noProof="0" dirty="0" smtClean="0">
                <a:ln>
                  <a:noFill/>
                </a:ln>
                <a:solidFill>
                  <a:schemeClr val="folHlink"/>
                </a:solidFill>
                <a:effectLst/>
                <a:uLnTx/>
                <a:uFillTx/>
                <a:latin typeface="+mn-lt"/>
              </a:rPr>
              <a:t>Reduced system conditions</a:t>
            </a:r>
          </a:p>
          <a:p>
            <a:pPr marL="742950" marR="0" lvl="1" indent="-285750" algn="l" defTabSz="914400" rtl="0" eaLnBrk="1" fontAlgn="base" latinLnBrk="0" hangingPunct="1">
              <a:lnSpc>
                <a:spcPct val="100000"/>
              </a:lnSpc>
              <a:spcBef>
                <a:spcPct val="20000"/>
              </a:spcBef>
              <a:spcAft>
                <a:spcPct val="0"/>
              </a:spcAft>
              <a:buClr>
                <a:schemeClr val="hlink"/>
              </a:buClr>
              <a:buSzPct val="55000"/>
              <a:buFont typeface="Wingdings" pitchFamily="2" charset="2"/>
              <a:buChar char="n"/>
              <a:tabLst/>
              <a:defRPr/>
            </a:pPr>
            <a:r>
              <a:rPr kumimoji="0" lang="en-US" sz="1000" i="0" u="none" strike="noStrike" kern="0" cap="none" spc="0" normalizeH="0" baseline="0" noProof="0" dirty="0" smtClean="0">
                <a:ln>
                  <a:noFill/>
                </a:ln>
                <a:solidFill>
                  <a:schemeClr val="tx2"/>
                </a:solidFill>
                <a:effectLst/>
                <a:uLnTx/>
                <a:uFillTx/>
                <a:latin typeface="+mn-lt"/>
              </a:rPr>
              <a:t>Boundary-layer system conditions</a:t>
            </a:r>
          </a:p>
          <a:p>
            <a:pPr marL="742950" marR="0" lvl="1" indent="-285750" algn="l" defTabSz="914400" rtl="0" eaLnBrk="1" fontAlgn="base" latinLnBrk="0" hangingPunct="1">
              <a:lnSpc>
                <a:spcPct val="100000"/>
              </a:lnSpc>
              <a:spcBef>
                <a:spcPct val="20000"/>
              </a:spcBef>
              <a:spcAft>
                <a:spcPct val="0"/>
              </a:spcAft>
              <a:buClr>
                <a:schemeClr val="hlink"/>
              </a:buClr>
              <a:buSzPct val="55000"/>
              <a:buFont typeface="Wingdings" pitchFamily="2" charset="2"/>
              <a:buChar char="n"/>
              <a:tabLst/>
              <a:defRPr/>
            </a:pPr>
            <a:r>
              <a:rPr kumimoji="0" lang="en-US" sz="1000" b="1" i="0" u="none" strike="noStrike" kern="0" cap="none" spc="0" normalizeH="0" baseline="0" noProof="0" dirty="0" smtClean="0">
                <a:ln>
                  <a:noFill/>
                </a:ln>
                <a:solidFill>
                  <a:srgbClr val="FF0000"/>
                </a:solidFill>
                <a:effectLst/>
                <a:uLnTx/>
                <a:uFillTx/>
                <a:latin typeface="+mn-lt"/>
              </a:rPr>
              <a:t>1</a:t>
            </a:r>
            <a:r>
              <a:rPr kumimoji="0" lang="en-US" sz="1000" b="1" i="0" u="none" strike="noStrike" kern="0" cap="none" spc="0" normalizeH="0" baseline="30000" noProof="0" dirty="0" smtClean="0">
                <a:ln>
                  <a:noFill/>
                </a:ln>
                <a:solidFill>
                  <a:srgbClr val="FF0000"/>
                </a:solidFill>
                <a:effectLst/>
                <a:uLnTx/>
                <a:uFillTx/>
                <a:latin typeface="+mn-lt"/>
              </a:rPr>
              <a:t>st</a:t>
            </a:r>
            <a:r>
              <a:rPr kumimoji="0" lang="en-US" sz="1000" b="1" i="0" u="none" strike="noStrike" kern="0" cap="none" spc="0" normalizeH="0" noProof="0" dirty="0" smtClean="0">
                <a:ln>
                  <a:noFill/>
                </a:ln>
                <a:solidFill>
                  <a:srgbClr val="FF0000"/>
                </a:solidFill>
                <a:effectLst/>
                <a:uLnTx/>
                <a:uFillTx/>
                <a:latin typeface="+mn-lt"/>
              </a:rPr>
              <a:t> </a:t>
            </a:r>
            <a:r>
              <a:rPr kumimoji="0" lang="en-US" sz="1000" b="1" i="0" u="none" strike="noStrike" kern="0" cap="none" spc="0" normalizeH="0" baseline="0" noProof="0" dirty="0" smtClean="0">
                <a:ln>
                  <a:noFill/>
                </a:ln>
                <a:solidFill>
                  <a:srgbClr val="FF0000"/>
                </a:solidFill>
                <a:effectLst/>
                <a:uLnTx/>
                <a:uFillTx/>
                <a:latin typeface="+mn-lt"/>
              </a:rPr>
              <a:t>Interconnection conditions</a:t>
            </a:r>
          </a:p>
        </p:txBody>
      </p:sp>
      <p:sp>
        <p:nvSpPr>
          <p:cNvPr id="24" name="Text Box 18"/>
          <p:cNvSpPr txBox="1">
            <a:spLocks noChangeArrowheads="1"/>
          </p:cNvSpPr>
          <p:nvPr/>
        </p:nvSpPr>
        <p:spPr bwMode="auto">
          <a:xfrm>
            <a:off x="5004048" y="5373216"/>
            <a:ext cx="1512168" cy="584775"/>
          </a:xfrm>
          <a:prstGeom prst="rect">
            <a:avLst/>
          </a:prstGeom>
          <a:noFill/>
          <a:ln w="9525">
            <a:noFill/>
            <a:miter lim="800000"/>
            <a:headEnd/>
            <a:tailEnd/>
          </a:ln>
        </p:spPr>
        <p:txBody>
          <a:bodyPr wrap="square">
            <a:spAutoFit/>
          </a:bodyPr>
          <a:lstStyle/>
          <a:p>
            <a:r>
              <a:rPr lang="en-US" sz="1600" b="1" i="0" dirty="0" smtClean="0">
                <a:solidFill>
                  <a:srgbClr val="FF0000"/>
                </a:solidFill>
              </a:rPr>
              <a:t>Selected by </a:t>
            </a:r>
          </a:p>
          <a:p>
            <a:r>
              <a:rPr lang="en-US" sz="1600" b="1" i="0" dirty="0" smtClean="0">
                <a:solidFill>
                  <a:srgbClr val="FF0000"/>
                </a:solidFill>
              </a:rPr>
              <a:t>the designer</a:t>
            </a:r>
            <a:endParaRPr lang="en-US" sz="1600" b="1" i="0" dirty="0">
              <a:solidFill>
                <a:srgbClr val="FF0000"/>
              </a:solidFill>
            </a:endParaRPr>
          </a:p>
        </p:txBody>
      </p:sp>
      <p:sp>
        <p:nvSpPr>
          <p:cNvPr id="25" name="24 Rectángulo redondeado"/>
          <p:cNvSpPr/>
          <p:nvPr/>
        </p:nvSpPr>
        <p:spPr bwMode="auto">
          <a:xfrm>
            <a:off x="3777258" y="5839941"/>
            <a:ext cx="279524" cy="288032"/>
          </a:xfrm>
          <a:prstGeom prst="roundRect">
            <a:avLst/>
          </a:prstGeom>
          <a:solidFill>
            <a:srgbClr val="FF00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26" name="25 Rectángulo redondeado"/>
          <p:cNvSpPr/>
          <p:nvPr/>
        </p:nvSpPr>
        <p:spPr bwMode="auto">
          <a:xfrm>
            <a:off x="3777258" y="5263877"/>
            <a:ext cx="279524" cy="288032"/>
          </a:xfrm>
          <a:prstGeom prst="roundRect">
            <a:avLst/>
          </a:prstGeom>
          <a:solidFill>
            <a:srgbClr val="FF00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27" name="26 Rectángulo redondeado"/>
          <p:cNvSpPr/>
          <p:nvPr/>
        </p:nvSpPr>
        <p:spPr bwMode="auto">
          <a:xfrm>
            <a:off x="4788024" y="4365104"/>
            <a:ext cx="648072" cy="288032"/>
          </a:xfrm>
          <a:prstGeom prst="roundRect">
            <a:avLst/>
          </a:prstGeom>
          <a:solidFill>
            <a:srgbClr val="7030A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33" name="Text Box 18"/>
          <p:cNvSpPr txBox="1">
            <a:spLocks noChangeArrowheads="1"/>
          </p:cNvSpPr>
          <p:nvPr/>
        </p:nvSpPr>
        <p:spPr bwMode="auto">
          <a:xfrm>
            <a:off x="6372200" y="4149080"/>
            <a:ext cx="1512168" cy="738664"/>
          </a:xfrm>
          <a:prstGeom prst="rect">
            <a:avLst/>
          </a:prstGeom>
          <a:noFill/>
          <a:ln w="9525">
            <a:noFill/>
            <a:miter lim="800000"/>
            <a:headEnd/>
            <a:tailEnd/>
          </a:ln>
        </p:spPr>
        <p:txBody>
          <a:bodyPr wrap="square">
            <a:spAutoFit/>
          </a:bodyPr>
          <a:lstStyle/>
          <a:p>
            <a:r>
              <a:rPr lang="en-US" sz="1400" b="1" i="0" dirty="0" smtClean="0">
                <a:solidFill>
                  <a:srgbClr val="FF0000"/>
                </a:solidFill>
              </a:rPr>
              <a:t>Entire range admissible state values</a:t>
            </a:r>
            <a:endParaRPr lang="en-US" sz="1400" b="1" i="0" dirty="0">
              <a:solidFill>
                <a:srgbClr val="FF0000"/>
              </a:solidFill>
            </a:endParaRPr>
          </a:p>
        </p:txBody>
      </p:sp>
      <p:sp>
        <p:nvSpPr>
          <p:cNvPr id="34" name="AutoShape 21"/>
          <p:cNvSpPr>
            <a:spLocks noChangeArrowheads="1"/>
          </p:cNvSpPr>
          <p:nvPr/>
        </p:nvSpPr>
        <p:spPr bwMode="auto">
          <a:xfrm>
            <a:off x="4282752" y="5517232"/>
            <a:ext cx="649288" cy="288925"/>
          </a:xfrm>
          <a:prstGeom prst="rightArrow">
            <a:avLst>
              <a:gd name="adj1" fmla="val 50000"/>
              <a:gd name="adj2" fmla="val 56181"/>
            </a:avLst>
          </a:prstGeom>
          <a:solidFill>
            <a:schemeClr val="folHlink"/>
          </a:solidFill>
          <a:ln w="9525">
            <a:solidFill>
              <a:schemeClr val="tx1"/>
            </a:solidFill>
            <a:miter lim="800000"/>
            <a:headEnd/>
            <a:tailEnd/>
          </a:ln>
        </p:spPr>
        <p:txBody>
          <a:bodyPr wrap="none" anchor="ctr"/>
          <a:lstStyle/>
          <a:p>
            <a:endParaRPr lang="es-ES"/>
          </a:p>
        </p:txBody>
      </p:sp>
    </p:spTree>
    <p:extLst>
      <p:ext uri="{BB962C8B-B14F-4D97-AF65-F5344CB8AC3E}">
        <p14:creationId xmlns:p14="http://schemas.microsoft.com/office/powerpoint/2010/main" val="4041297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box(in)">
                                      <p:cBhvr>
                                        <p:cTn id="7" dur="500"/>
                                        <p:tgtEl>
                                          <p:spTgt spid="2560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box(in)">
                                      <p:cBhvr>
                                        <p:cTn id="12" dur="500"/>
                                        <p:tgtEl>
                                          <p:spTgt spid="44"/>
                                        </p:tgtEl>
                                      </p:cBhvr>
                                    </p:animEffect>
                                  </p:childTnLst>
                                </p:cTn>
                              </p:par>
                              <p:par>
                                <p:cTn id="13" presetID="4" presetClass="entr" presetSubtype="16" fill="hold" nodeType="withEffect">
                                  <p:stCondLst>
                                    <p:cond delay="0"/>
                                  </p:stCondLst>
                                  <p:childTnLst>
                                    <p:set>
                                      <p:cBhvr>
                                        <p:cTn id="14" dur="1" fill="hold">
                                          <p:stCondLst>
                                            <p:cond delay="0"/>
                                          </p:stCondLst>
                                        </p:cTn>
                                        <p:tgtEl>
                                          <p:spTgt spid="25609"/>
                                        </p:tgtEl>
                                        <p:attrNameLst>
                                          <p:attrName>style.visibility</p:attrName>
                                        </p:attrNameLst>
                                      </p:cBhvr>
                                      <p:to>
                                        <p:strVal val="visible"/>
                                      </p:to>
                                    </p:set>
                                    <p:animEffect transition="in" filter="box(in)">
                                      <p:cBhvr>
                                        <p:cTn id="15" dur="500"/>
                                        <p:tgtEl>
                                          <p:spTgt spid="25609"/>
                                        </p:tgtEl>
                                      </p:cBhvr>
                                    </p:animEffect>
                                  </p:childTnLst>
                                </p:cTn>
                              </p:par>
                              <p:par>
                                <p:cTn id="16" presetID="4" presetClass="entr" presetSubtype="16" fill="hold"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box(in)">
                                      <p:cBhvr>
                                        <p:cTn id="18" dur="500"/>
                                        <p:tgtEl>
                                          <p:spTgt spid="39"/>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box(in)">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17425"/>
                                        </p:tgtEl>
                                        <p:attrNameLst>
                                          <p:attrName>style.visibility</p:attrName>
                                        </p:attrNameLst>
                                      </p:cBhvr>
                                      <p:to>
                                        <p:strVal val="visible"/>
                                      </p:to>
                                    </p:set>
                                    <p:animEffect transition="in" filter="box(in)">
                                      <p:cBhvr>
                                        <p:cTn id="28" dur="500"/>
                                        <p:tgtEl>
                                          <p:spTgt spid="17425"/>
                                        </p:tgtEl>
                                      </p:cBhvr>
                                    </p:animEffect>
                                  </p:childTnLst>
                                </p:cTn>
                              </p:par>
                              <p:par>
                                <p:cTn id="29" presetID="4" presetClass="entr" presetSubtype="16"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box(in)">
                                      <p:cBhvr>
                                        <p:cTn id="31" dur="500"/>
                                        <p:tgtEl>
                                          <p:spTgt spid="29"/>
                                        </p:tgtEl>
                                      </p:cBhvr>
                                    </p:animEffect>
                                  </p:childTnLst>
                                </p:cTn>
                              </p:par>
                              <p:par>
                                <p:cTn id="32" presetID="4" presetClass="entr" presetSubtype="16" fill="hold"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box(in)">
                                      <p:cBhvr>
                                        <p:cTn id="34" dur="500"/>
                                        <p:tgtEl>
                                          <p:spTgt spid="30"/>
                                        </p:tgtEl>
                                      </p:cBhvr>
                                    </p:animEffect>
                                  </p:childTnLst>
                                </p:cTn>
                              </p:par>
                              <p:par>
                                <p:cTn id="35" presetID="4" presetClass="entr" presetSubtype="16"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box(in)">
                                      <p:cBhvr>
                                        <p:cTn id="37" dur="500"/>
                                        <p:tgtEl>
                                          <p:spTgt spid="31"/>
                                        </p:tgtEl>
                                      </p:cBhvr>
                                    </p:animEffect>
                                  </p:childTnLst>
                                </p:cTn>
                              </p:par>
                              <p:par>
                                <p:cTn id="38" presetID="4" presetClass="entr" presetSubtype="16" fill="hold"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box(in)">
                                      <p:cBhvr>
                                        <p:cTn id="40" dur="500"/>
                                        <p:tgtEl>
                                          <p:spTgt spid="32"/>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box(in)">
                                      <p:cBhvr>
                                        <p:cTn id="43" dur="500"/>
                                        <p:tgtEl>
                                          <p:spTgt spid="37"/>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box(in)">
                                      <p:cBhvr>
                                        <p:cTn id="48" dur="500"/>
                                        <p:tgtEl>
                                          <p:spTgt spid="25"/>
                                        </p:tgtEl>
                                      </p:cBhvr>
                                    </p:animEffect>
                                  </p:childTnLst>
                                </p:cTn>
                              </p:par>
                              <p:par>
                                <p:cTn id="49" presetID="4"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box(in)">
                                      <p:cBhvr>
                                        <p:cTn id="51" dur="500"/>
                                        <p:tgtEl>
                                          <p:spTgt spid="24"/>
                                        </p:tgtEl>
                                      </p:cBhvr>
                                    </p:animEffect>
                                  </p:childTnLst>
                                </p:cTn>
                              </p:par>
                              <p:par>
                                <p:cTn id="52" presetID="4" presetClass="entr" presetSubtype="16"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box(in)">
                                      <p:cBhvr>
                                        <p:cTn id="54" dur="500"/>
                                        <p:tgtEl>
                                          <p:spTgt spid="26"/>
                                        </p:tgtEl>
                                      </p:cBhvr>
                                    </p:animEffect>
                                  </p:childTnLst>
                                </p:cTn>
                              </p:par>
                            </p:childTnLst>
                          </p:cTn>
                        </p:par>
                      </p:childTnLst>
                    </p:cTn>
                  </p:par>
                  <p:par>
                    <p:cTn id="55" fill="hold">
                      <p:stCondLst>
                        <p:cond delay="indefinite"/>
                      </p:stCondLst>
                      <p:childTnLst>
                        <p:par>
                          <p:cTn id="56" fill="hold">
                            <p:stCondLst>
                              <p:cond delay="0"/>
                            </p:stCondLst>
                            <p:childTnLst>
                              <p:par>
                                <p:cTn id="57" presetID="4" presetClass="entr" presetSubtype="16"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box(in)">
                                      <p:cBhvr>
                                        <p:cTn id="59" dur="500"/>
                                        <p:tgtEl>
                                          <p:spTgt spid="27"/>
                                        </p:tgtEl>
                                      </p:cBhvr>
                                    </p:animEffect>
                                  </p:childTnLst>
                                </p:cTn>
                              </p:par>
                              <p:par>
                                <p:cTn id="60" presetID="4" presetClass="entr" presetSubtype="16"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box(in)">
                                      <p:cBhvr>
                                        <p:cTn id="62" dur="500"/>
                                        <p:tgtEl>
                                          <p:spTgt spid="33"/>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box(in)">
                                      <p:cBhvr>
                                        <p:cTn id="6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5" grpId="0" animBg="1"/>
      <p:bldP spid="28" grpId="0"/>
      <p:bldP spid="37" grpId="0" animBg="1"/>
      <p:bldP spid="44" grpId="0"/>
      <p:bldP spid="24" grpId="0"/>
      <p:bldP spid="25" grpId="0" animBg="1"/>
      <p:bldP spid="26" grpId="0" animBg="1"/>
      <p:bldP spid="27" grpId="0" animBg="1"/>
      <p:bldP spid="33" grpId="0"/>
      <p:bldP spid="34"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5 Marcador de número de diapositiva"/>
          <p:cNvSpPr>
            <a:spLocks noGrp="1"/>
          </p:cNvSpPr>
          <p:nvPr>
            <p:ph type="sldNum" sz="quarter" idx="4294967295"/>
          </p:nvPr>
        </p:nvSpPr>
        <p:spPr>
          <a:xfrm>
            <a:off x="7042150" y="6243638"/>
            <a:ext cx="1905000" cy="457200"/>
          </a:xfrm>
          <a:prstGeom prst="rect">
            <a:avLst/>
          </a:prstGeom>
          <a:noFill/>
        </p:spPr>
        <p:txBody>
          <a:bodyPr/>
          <a:lstStyle/>
          <a:p>
            <a:fld id="{217725D6-E8CE-4526-87D4-F16EEE89C318}" type="slidenum">
              <a:rPr lang="es-ES"/>
              <a:pPr/>
              <a:t>92</a:t>
            </a:fld>
            <a:endParaRPr lang="es-ES"/>
          </a:p>
        </p:txBody>
      </p:sp>
      <p:sp>
        <p:nvSpPr>
          <p:cNvPr id="17412" name="Rectangle 2"/>
          <p:cNvSpPr>
            <a:spLocks noGrp="1" noChangeArrowheads="1"/>
          </p:cNvSpPr>
          <p:nvPr>
            <p:ph type="title"/>
          </p:nvPr>
        </p:nvSpPr>
        <p:spPr/>
        <p:txBody>
          <a:bodyPr/>
          <a:lstStyle/>
          <a:p>
            <a:pPr eaLnBrk="1" hangingPunct="1"/>
            <a:r>
              <a:rPr lang="en-US" sz="2800" b="1" dirty="0" smtClean="0">
                <a:sym typeface="Symbol"/>
              </a:rPr>
              <a:t></a:t>
            </a:r>
            <a:r>
              <a:rPr lang="en-US" sz="2800" b="1" i="1" baseline="-25000" dirty="0" smtClean="0">
                <a:sym typeface="Symbol"/>
              </a:rPr>
              <a:t>SF  </a:t>
            </a:r>
            <a:r>
              <a:rPr lang="en-US" sz="2800" dirty="0" smtClean="0"/>
              <a:t>Asymptotic Stability 3TS - V</a:t>
            </a:r>
            <a:endParaRPr lang="es-ES" sz="2800" dirty="0" smtClean="0"/>
          </a:p>
        </p:txBody>
      </p:sp>
      <p:sp>
        <p:nvSpPr>
          <p:cNvPr id="17421" name="AutoShape 17"/>
          <p:cNvSpPr>
            <a:spLocks noChangeArrowheads="1"/>
          </p:cNvSpPr>
          <p:nvPr/>
        </p:nvSpPr>
        <p:spPr bwMode="auto">
          <a:xfrm>
            <a:off x="3707904" y="4627736"/>
            <a:ext cx="649287" cy="288925"/>
          </a:xfrm>
          <a:prstGeom prst="rightArrow">
            <a:avLst>
              <a:gd name="adj1" fmla="val 50000"/>
              <a:gd name="adj2" fmla="val 56181"/>
            </a:avLst>
          </a:prstGeom>
          <a:solidFill>
            <a:schemeClr val="accent2"/>
          </a:solidFill>
          <a:ln w="9525">
            <a:solidFill>
              <a:schemeClr val="tx1"/>
            </a:solidFill>
            <a:miter lim="800000"/>
            <a:headEnd/>
            <a:tailEnd/>
          </a:ln>
        </p:spPr>
        <p:txBody>
          <a:bodyPr wrap="none" anchor="ctr"/>
          <a:lstStyle/>
          <a:p>
            <a:endParaRPr lang="es-ES"/>
          </a:p>
        </p:txBody>
      </p:sp>
      <p:sp>
        <p:nvSpPr>
          <p:cNvPr id="28" name="Text Box 12"/>
          <p:cNvSpPr txBox="1">
            <a:spLocks noChangeArrowheads="1"/>
          </p:cNvSpPr>
          <p:nvPr/>
        </p:nvSpPr>
        <p:spPr bwMode="auto">
          <a:xfrm>
            <a:off x="1102123" y="5157192"/>
            <a:ext cx="6149440" cy="307777"/>
          </a:xfrm>
          <a:prstGeom prst="rect">
            <a:avLst/>
          </a:prstGeom>
          <a:noFill/>
          <a:ln w="9525">
            <a:noFill/>
            <a:miter lim="800000"/>
            <a:headEnd/>
            <a:tailEnd/>
          </a:ln>
        </p:spPr>
        <p:txBody>
          <a:bodyPr wrap="none">
            <a:spAutoFit/>
          </a:bodyPr>
          <a:lstStyle/>
          <a:p>
            <a:r>
              <a:rPr lang="en-US" sz="1400" b="1" i="0" dirty="0" smtClean="0">
                <a:solidFill>
                  <a:schemeClr val="hlink"/>
                </a:solidFill>
              </a:rPr>
              <a:t>Second Interconnection Condition </a:t>
            </a:r>
            <a:r>
              <a:rPr lang="en-US" sz="1400" b="1" i="0" dirty="0">
                <a:solidFill>
                  <a:schemeClr val="hlink"/>
                </a:solidFill>
              </a:rPr>
              <a:t>for the </a:t>
            </a:r>
            <a:r>
              <a:rPr lang="en-US" sz="1050" b="1" dirty="0" smtClean="0">
                <a:solidFill>
                  <a:srgbClr val="FF0000"/>
                </a:solidFill>
                <a:sym typeface="Symbol"/>
              </a:rPr>
              <a:t></a:t>
            </a:r>
            <a:r>
              <a:rPr lang="en-US" sz="1050" b="1" baseline="-25000" dirty="0" smtClean="0">
                <a:solidFill>
                  <a:srgbClr val="FF0000"/>
                </a:solidFill>
                <a:sym typeface="Symbol"/>
              </a:rPr>
              <a:t>SF</a:t>
            </a:r>
            <a:r>
              <a:rPr lang="en-US" sz="1400" b="1" i="0" dirty="0" smtClean="0">
                <a:solidFill>
                  <a:schemeClr val="hlink"/>
                </a:solidFill>
              </a:rPr>
              <a:t>-subsystems </a:t>
            </a:r>
            <a:r>
              <a:rPr lang="en-US" sz="1400" b="1" i="0" dirty="0">
                <a:solidFill>
                  <a:schemeClr val="hlink"/>
                </a:solidFill>
              </a:rPr>
              <a:t>Satisfied</a:t>
            </a:r>
          </a:p>
        </p:txBody>
      </p:sp>
      <p:sp>
        <p:nvSpPr>
          <p:cNvPr id="37" name="AutoShape 21"/>
          <p:cNvSpPr>
            <a:spLocks noChangeArrowheads="1"/>
          </p:cNvSpPr>
          <p:nvPr/>
        </p:nvSpPr>
        <p:spPr bwMode="auto">
          <a:xfrm>
            <a:off x="3503364" y="5810657"/>
            <a:ext cx="649288" cy="288925"/>
          </a:xfrm>
          <a:prstGeom prst="rightArrow">
            <a:avLst>
              <a:gd name="adj1" fmla="val 50000"/>
              <a:gd name="adj2" fmla="val 56181"/>
            </a:avLst>
          </a:prstGeom>
          <a:solidFill>
            <a:schemeClr val="folHlink"/>
          </a:solidFill>
          <a:ln w="9525">
            <a:solidFill>
              <a:schemeClr val="tx1"/>
            </a:solidFill>
            <a:miter lim="800000"/>
            <a:headEnd/>
            <a:tailEnd/>
          </a:ln>
        </p:spPr>
        <p:txBody>
          <a:bodyPr wrap="none" anchor="ctr"/>
          <a:lstStyle/>
          <a:p>
            <a:endParaRPr lang="es-ES"/>
          </a:p>
        </p:txBody>
      </p:sp>
      <p:pic>
        <p:nvPicPr>
          <p:cNvPr id="26626" name="Picture 2"/>
          <p:cNvPicPr>
            <a:picLocks noChangeAspect="1" noChangeArrowheads="1"/>
          </p:cNvPicPr>
          <p:nvPr/>
        </p:nvPicPr>
        <p:blipFill>
          <a:blip r:embed="rId3" cstate="print"/>
          <a:srcRect/>
          <a:stretch>
            <a:fillRect/>
          </a:stretch>
        </p:blipFill>
        <p:spPr bwMode="auto">
          <a:xfrm>
            <a:off x="1907704" y="1070124"/>
            <a:ext cx="4686300" cy="571500"/>
          </a:xfrm>
          <a:prstGeom prst="rect">
            <a:avLst/>
          </a:prstGeom>
          <a:noFill/>
          <a:ln w="9525">
            <a:noFill/>
            <a:miter lim="800000"/>
            <a:headEnd/>
            <a:tailEnd/>
          </a:ln>
        </p:spPr>
      </p:pic>
      <p:pic>
        <p:nvPicPr>
          <p:cNvPr id="26627" name="Picture 3"/>
          <p:cNvPicPr>
            <a:picLocks noChangeAspect="1" noChangeArrowheads="1"/>
          </p:cNvPicPr>
          <p:nvPr/>
        </p:nvPicPr>
        <p:blipFill>
          <a:blip r:embed="rId4" cstate="print"/>
          <a:srcRect/>
          <a:stretch>
            <a:fillRect/>
          </a:stretch>
        </p:blipFill>
        <p:spPr bwMode="auto">
          <a:xfrm>
            <a:off x="1080517" y="2145680"/>
            <a:ext cx="3695700" cy="514350"/>
          </a:xfrm>
          <a:prstGeom prst="rect">
            <a:avLst/>
          </a:prstGeom>
          <a:noFill/>
          <a:ln w="9525">
            <a:noFill/>
            <a:miter lim="800000"/>
            <a:headEnd/>
            <a:tailEnd/>
          </a:ln>
        </p:spPr>
      </p:pic>
      <p:pic>
        <p:nvPicPr>
          <p:cNvPr id="26628" name="Picture 4"/>
          <p:cNvPicPr>
            <a:picLocks noChangeAspect="1" noChangeArrowheads="1"/>
          </p:cNvPicPr>
          <p:nvPr/>
        </p:nvPicPr>
        <p:blipFill>
          <a:blip r:embed="rId5" cstate="print"/>
          <a:srcRect/>
          <a:stretch>
            <a:fillRect/>
          </a:stretch>
        </p:blipFill>
        <p:spPr bwMode="auto">
          <a:xfrm>
            <a:off x="4786833" y="2293888"/>
            <a:ext cx="171450" cy="200025"/>
          </a:xfrm>
          <a:prstGeom prst="rect">
            <a:avLst/>
          </a:prstGeom>
          <a:noFill/>
          <a:ln w="9525">
            <a:noFill/>
            <a:miter lim="800000"/>
            <a:headEnd/>
            <a:tailEnd/>
          </a:ln>
        </p:spPr>
      </p:pic>
      <p:pic>
        <p:nvPicPr>
          <p:cNvPr id="26629" name="Picture 5"/>
          <p:cNvPicPr>
            <a:picLocks noChangeAspect="1" noChangeArrowheads="1"/>
          </p:cNvPicPr>
          <p:nvPr/>
        </p:nvPicPr>
        <p:blipFill>
          <a:blip r:embed="rId6" cstate="print"/>
          <a:srcRect/>
          <a:stretch>
            <a:fillRect/>
          </a:stretch>
        </p:blipFill>
        <p:spPr bwMode="auto">
          <a:xfrm>
            <a:off x="4996383" y="2179588"/>
            <a:ext cx="3248025" cy="466725"/>
          </a:xfrm>
          <a:prstGeom prst="rect">
            <a:avLst/>
          </a:prstGeom>
          <a:noFill/>
          <a:ln w="9525">
            <a:noFill/>
            <a:miter lim="800000"/>
            <a:headEnd/>
            <a:tailEnd/>
          </a:ln>
        </p:spPr>
      </p:pic>
      <p:pic>
        <p:nvPicPr>
          <p:cNvPr id="26630" name="Picture 6"/>
          <p:cNvPicPr>
            <a:picLocks noChangeAspect="1" noChangeArrowheads="1"/>
          </p:cNvPicPr>
          <p:nvPr/>
        </p:nvPicPr>
        <p:blipFill>
          <a:blip r:embed="rId7" cstate="print"/>
          <a:srcRect/>
          <a:stretch>
            <a:fillRect/>
          </a:stretch>
        </p:blipFill>
        <p:spPr bwMode="auto">
          <a:xfrm>
            <a:off x="2870051" y="2742952"/>
            <a:ext cx="2371725" cy="285750"/>
          </a:xfrm>
          <a:prstGeom prst="rect">
            <a:avLst/>
          </a:prstGeom>
          <a:noFill/>
          <a:ln w="9525">
            <a:noFill/>
            <a:miter lim="800000"/>
            <a:headEnd/>
            <a:tailEnd/>
          </a:ln>
        </p:spPr>
      </p:pic>
      <p:pic>
        <p:nvPicPr>
          <p:cNvPr id="26631" name="Picture 7"/>
          <p:cNvPicPr>
            <a:picLocks noChangeAspect="1" noChangeArrowheads="1"/>
          </p:cNvPicPr>
          <p:nvPr/>
        </p:nvPicPr>
        <p:blipFill>
          <a:blip r:embed="rId8" cstate="print"/>
          <a:srcRect/>
          <a:stretch>
            <a:fillRect/>
          </a:stretch>
        </p:blipFill>
        <p:spPr bwMode="auto">
          <a:xfrm>
            <a:off x="2958108" y="3429000"/>
            <a:ext cx="3019425" cy="495300"/>
          </a:xfrm>
          <a:prstGeom prst="rect">
            <a:avLst/>
          </a:prstGeom>
          <a:noFill/>
          <a:ln w="9525">
            <a:noFill/>
            <a:miter lim="800000"/>
            <a:headEnd/>
            <a:tailEnd/>
          </a:ln>
        </p:spPr>
      </p:pic>
      <p:pic>
        <p:nvPicPr>
          <p:cNvPr id="26632" name="Picture 8"/>
          <p:cNvPicPr>
            <a:picLocks noChangeAspect="1" noChangeArrowheads="1"/>
          </p:cNvPicPr>
          <p:nvPr/>
        </p:nvPicPr>
        <p:blipFill>
          <a:blip r:embed="rId9" cstate="print"/>
          <a:srcRect/>
          <a:stretch>
            <a:fillRect/>
          </a:stretch>
        </p:blipFill>
        <p:spPr bwMode="auto">
          <a:xfrm>
            <a:off x="2935188" y="4005064"/>
            <a:ext cx="4343400" cy="476250"/>
          </a:xfrm>
          <a:prstGeom prst="rect">
            <a:avLst/>
          </a:prstGeom>
          <a:noFill/>
          <a:ln w="9525">
            <a:noFill/>
            <a:miter lim="800000"/>
            <a:headEnd/>
            <a:tailEnd/>
          </a:ln>
        </p:spPr>
      </p:pic>
      <p:pic>
        <p:nvPicPr>
          <p:cNvPr id="26633" name="Picture 9"/>
          <p:cNvPicPr>
            <a:picLocks noChangeAspect="1" noChangeArrowheads="1"/>
          </p:cNvPicPr>
          <p:nvPr/>
        </p:nvPicPr>
        <p:blipFill>
          <a:blip r:embed="rId10" cstate="print"/>
          <a:srcRect/>
          <a:stretch>
            <a:fillRect/>
          </a:stretch>
        </p:blipFill>
        <p:spPr bwMode="auto">
          <a:xfrm>
            <a:off x="4499992" y="4509120"/>
            <a:ext cx="781050" cy="504825"/>
          </a:xfrm>
          <a:prstGeom prst="rect">
            <a:avLst/>
          </a:prstGeom>
          <a:noFill/>
          <a:ln w="9525">
            <a:noFill/>
            <a:miter lim="800000"/>
            <a:headEnd/>
            <a:tailEnd/>
          </a:ln>
        </p:spPr>
      </p:pic>
      <p:pic>
        <p:nvPicPr>
          <p:cNvPr id="26634" name="Picture 10"/>
          <p:cNvPicPr>
            <a:picLocks noChangeAspect="1" noChangeArrowheads="1"/>
          </p:cNvPicPr>
          <p:nvPr/>
        </p:nvPicPr>
        <p:blipFill>
          <a:blip r:embed="rId11" cstate="print"/>
          <a:srcRect/>
          <a:stretch>
            <a:fillRect/>
          </a:stretch>
        </p:blipFill>
        <p:spPr bwMode="auto">
          <a:xfrm>
            <a:off x="4521696" y="5687849"/>
            <a:ext cx="914400" cy="257175"/>
          </a:xfrm>
          <a:prstGeom prst="rect">
            <a:avLst/>
          </a:prstGeom>
          <a:noFill/>
          <a:ln w="9525">
            <a:noFill/>
            <a:miter lim="800000"/>
            <a:headEnd/>
            <a:tailEnd/>
          </a:ln>
        </p:spPr>
      </p:pic>
      <p:pic>
        <p:nvPicPr>
          <p:cNvPr id="26635" name="Picture 11"/>
          <p:cNvPicPr>
            <a:picLocks noChangeAspect="1" noChangeArrowheads="1"/>
          </p:cNvPicPr>
          <p:nvPr/>
        </p:nvPicPr>
        <p:blipFill>
          <a:blip r:embed="rId12" cstate="print"/>
          <a:srcRect/>
          <a:stretch>
            <a:fillRect/>
          </a:stretch>
        </p:blipFill>
        <p:spPr bwMode="auto">
          <a:xfrm>
            <a:off x="4496296" y="5988581"/>
            <a:ext cx="923925" cy="285750"/>
          </a:xfrm>
          <a:prstGeom prst="rect">
            <a:avLst/>
          </a:prstGeom>
          <a:noFill/>
          <a:ln w="9525">
            <a:noFill/>
            <a:miter lim="800000"/>
            <a:headEnd/>
            <a:tailEnd/>
          </a:ln>
        </p:spPr>
      </p:pic>
      <p:sp>
        <p:nvSpPr>
          <p:cNvPr id="33" name="32 CuadroTexto"/>
          <p:cNvSpPr txBox="1"/>
          <p:nvPr/>
        </p:nvSpPr>
        <p:spPr>
          <a:xfrm>
            <a:off x="827584" y="1811040"/>
            <a:ext cx="2624436" cy="307777"/>
          </a:xfrm>
          <a:prstGeom prst="rect">
            <a:avLst/>
          </a:prstGeom>
          <a:noFill/>
        </p:spPr>
        <p:txBody>
          <a:bodyPr wrap="none" rtlCol="0">
            <a:spAutoFit/>
          </a:bodyPr>
          <a:lstStyle/>
          <a:p>
            <a:r>
              <a:rPr lang="en-US" sz="1400" i="0" dirty="0" smtClean="0"/>
              <a:t>Inequality can be written as </a:t>
            </a:r>
            <a:r>
              <a:rPr lang="en-US" sz="1400" i="0" dirty="0" smtClean="0">
                <a:sym typeface="Symbol"/>
              </a:rPr>
              <a:t></a:t>
            </a:r>
            <a:endParaRPr lang="es-ES" sz="1400" i="0" dirty="0"/>
          </a:p>
        </p:txBody>
      </p:sp>
      <p:sp>
        <p:nvSpPr>
          <p:cNvPr id="34" name="33 CuadroTexto"/>
          <p:cNvSpPr txBox="1"/>
          <p:nvPr/>
        </p:nvSpPr>
        <p:spPr>
          <a:xfrm>
            <a:off x="869876" y="3212976"/>
            <a:ext cx="1951368" cy="307777"/>
          </a:xfrm>
          <a:prstGeom prst="rect">
            <a:avLst/>
          </a:prstGeom>
          <a:noFill/>
        </p:spPr>
        <p:txBody>
          <a:bodyPr wrap="none" rtlCol="0">
            <a:spAutoFit/>
          </a:bodyPr>
          <a:lstStyle/>
          <a:p>
            <a:r>
              <a:rPr lang="en-US" sz="1400" i="0" dirty="0" smtClean="0"/>
              <a:t>Inequality </a:t>
            </a:r>
            <a:r>
              <a:rPr lang="en-US" sz="1400" i="0" dirty="0" err="1" smtClean="0"/>
              <a:t>splitted</a:t>
            </a:r>
            <a:r>
              <a:rPr lang="en-US" sz="1400" i="0" dirty="0" smtClean="0"/>
              <a:t> in 2</a:t>
            </a:r>
            <a:endParaRPr lang="es-ES" sz="1400" i="0" dirty="0"/>
          </a:p>
        </p:txBody>
      </p:sp>
      <p:sp>
        <p:nvSpPr>
          <p:cNvPr id="22" name="Rectangle 29"/>
          <p:cNvSpPr txBox="1">
            <a:spLocks noChangeArrowheads="1"/>
          </p:cNvSpPr>
          <p:nvPr/>
        </p:nvSpPr>
        <p:spPr>
          <a:xfrm>
            <a:off x="6012160" y="73025"/>
            <a:ext cx="3095823" cy="1482725"/>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
                <a:schemeClr val="folHlink"/>
              </a:buClr>
              <a:buSzPct val="60000"/>
              <a:tabLst/>
              <a:defRPr/>
            </a:pPr>
            <a:r>
              <a:rPr kumimoji="0" lang="en-US" sz="1200" b="1" i="0" u="none" strike="noStrike" kern="0" cap="none" spc="0" normalizeH="0" baseline="0" noProof="0" dirty="0" smtClean="0">
                <a:ln>
                  <a:noFill/>
                </a:ln>
                <a:solidFill>
                  <a:schemeClr val="tx1"/>
                </a:solidFill>
                <a:effectLst/>
                <a:uLnTx/>
                <a:uFillTx/>
                <a:latin typeface="+mn-lt"/>
                <a:ea typeface="+mn-ea"/>
                <a:cs typeface="+mn-cs"/>
              </a:rPr>
              <a:t>	Asymptotic Stability </a:t>
            </a:r>
            <a:r>
              <a:rPr kumimoji="0" lang="en-US" sz="1600" b="1" i="0" u="none" strike="noStrike" kern="0" cap="none" spc="0" normalizeH="0" baseline="0" noProof="0" dirty="0" smtClean="0">
                <a:ln>
                  <a:noFill/>
                </a:ln>
                <a:solidFill>
                  <a:schemeClr val="tx1"/>
                </a:solidFill>
                <a:effectLst/>
                <a:uLnTx/>
                <a:uFillTx/>
                <a:latin typeface="+mn-lt"/>
                <a:ea typeface="+mn-ea"/>
                <a:cs typeface="+mn-cs"/>
                <a:sym typeface="Symbol"/>
              </a:rPr>
              <a:t></a:t>
            </a:r>
            <a:r>
              <a:rPr kumimoji="0" lang="en-US" sz="1600" b="1" i="1" u="none" strike="noStrike" kern="0" cap="none" spc="0" normalizeH="0" baseline="-25000" noProof="0" dirty="0" smtClean="0">
                <a:ln>
                  <a:noFill/>
                </a:ln>
                <a:solidFill>
                  <a:schemeClr val="tx1"/>
                </a:solidFill>
                <a:effectLst/>
                <a:uLnTx/>
                <a:uFillTx/>
                <a:latin typeface="+mn-lt"/>
                <a:ea typeface="+mn-ea"/>
                <a:cs typeface="+mn-cs"/>
                <a:sym typeface="Symbol"/>
              </a:rPr>
              <a:t>SF</a:t>
            </a:r>
            <a:endParaRPr kumimoji="0" lang="en-US" sz="1200" b="1" i="0" u="none" strike="noStrike" kern="0" cap="none" spc="0" normalizeH="0" baseline="0" noProof="0" dirty="0" smtClean="0">
              <a:ln>
                <a:noFill/>
              </a:ln>
              <a:solidFill>
                <a:schemeClr val="tx1"/>
              </a:solidFill>
              <a:effectLst/>
              <a:uLnTx/>
              <a:uFillTx/>
              <a:latin typeface="+mn-lt"/>
              <a:ea typeface="+mn-ea"/>
              <a:cs typeface="+mn-cs"/>
            </a:endParaRPr>
          </a:p>
          <a:p>
            <a:pPr marL="742950" lvl="1" indent="-285750">
              <a:spcBef>
                <a:spcPct val="20000"/>
              </a:spcBef>
              <a:buClr>
                <a:schemeClr val="hlink"/>
              </a:buClr>
              <a:buSzPct val="55000"/>
              <a:buFont typeface="Wingdings" pitchFamily="2" charset="2"/>
              <a:buChar char="n"/>
              <a:defRPr/>
            </a:pPr>
            <a:r>
              <a:rPr lang="en-US" sz="1000" i="0" kern="0" dirty="0" smtClean="0">
                <a:solidFill>
                  <a:schemeClr val="tx2"/>
                </a:solidFill>
              </a:rPr>
              <a:t>Isolated equilibrium at the origin</a:t>
            </a:r>
          </a:p>
          <a:p>
            <a:pPr marL="742950" marR="0" lvl="1" indent="-285750" algn="l" defTabSz="914400" rtl="0" eaLnBrk="1" fontAlgn="base" latinLnBrk="0" hangingPunct="1">
              <a:lnSpc>
                <a:spcPct val="100000"/>
              </a:lnSpc>
              <a:spcBef>
                <a:spcPct val="20000"/>
              </a:spcBef>
              <a:spcAft>
                <a:spcPct val="0"/>
              </a:spcAft>
              <a:buClr>
                <a:schemeClr val="hlink"/>
              </a:buClr>
              <a:buSzPct val="55000"/>
              <a:buFont typeface="Wingdings" pitchFamily="2" charset="2"/>
              <a:buChar char="n"/>
              <a:tabLst/>
              <a:defRPr/>
            </a:pPr>
            <a:r>
              <a:rPr kumimoji="0" lang="en-US" sz="1000" b="0" i="0" u="none" strike="noStrike" kern="0" cap="none" spc="0" normalizeH="0" baseline="0" noProof="0" dirty="0" smtClean="0">
                <a:ln>
                  <a:noFill/>
                </a:ln>
                <a:solidFill>
                  <a:schemeClr val="folHlink"/>
                </a:solidFill>
                <a:effectLst/>
                <a:uLnTx/>
                <a:uFillTx/>
                <a:latin typeface="+mn-lt"/>
              </a:rPr>
              <a:t>Reduced system conditions</a:t>
            </a:r>
          </a:p>
          <a:p>
            <a:pPr marL="742950" marR="0" lvl="1" indent="-285750" algn="l" defTabSz="914400" rtl="0" eaLnBrk="1" fontAlgn="base" latinLnBrk="0" hangingPunct="1">
              <a:lnSpc>
                <a:spcPct val="100000"/>
              </a:lnSpc>
              <a:spcBef>
                <a:spcPct val="20000"/>
              </a:spcBef>
              <a:spcAft>
                <a:spcPct val="0"/>
              </a:spcAft>
              <a:buClr>
                <a:schemeClr val="hlink"/>
              </a:buClr>
              <a:buSzPct val="55000"/>
              <a:buFont typeface="Wingdings" pitchFamily="2" charset="2"/>
              <a:buChar char="n"/>
              <a:tabLst/>
              <a:defRPr/>
            </a:pPr>
            <a:r>
              <a:rPr kumimoji="0" lang="en-US" sz="1000" i="0" u="none" strike="noStrike" kern="0" cap="none" spc="0" normalizeH="0" baseline="0" noProof="0" dirty="0" smtClean="0">
                <a:ln>
                  <a:noFill/>
                </a:ln>
                <a:solidFill>
                  <a:schemeClr val="tx2"/>
                </a:solidFill>
                <a:effectLst/>
                <a:uLnTx/>
                <a:uFillTx/>
                <a:latin typeface="+mn-lt"/>
              </a:rPr>
              <a:t>Boundary-layer system conditions</a:t>
            </a:r>
          </a:p>
          <a:p>
            <a:pPr marL="742950" marR="0" lvl="1" indent="-285750" algn="l" defTabSz="914400" rtl="0" eaLnBrk="1" fontAlgn="base" latinLnBrk="0" hangingPunct="1">
              <a:lnSpc>
                <a:spcPct val="100000"/>
              </a:lnSpc>
              <a:spcBef>
                <a:spcPct val="20000"/>
              </a:spcBef>
              <a:spcAft>
                <a:spcPct val="0"/>
              </a:spcAft>
              <a:buClr>
                <a:schemeClr val="hlink"/>
              </a:buClr>
              <a:buSzPct val="55000"/>
              <a:buFont typeface="Wingdings" pitchFamily="2" charset="2"/>
              <a:buChar char="n"/>
              <a:tabLst/>
              <a:defRPr/>
            </a:pPr>
            <a:r>
              <a:rPr kumimoji="0" lang="en-US" sz="1000" b="1" i="0" u="none" strike="noStrike" kern="0" cap="none" spc="0" normalizeH="0" baseline="0" noProof="0" dirty="0" smtClean="0">
                <a:ln>
                  <a:noFill/>
                </a:ln>
                <a:solidFill>
                  <a:srgbClr val="FF0000"/>
                </a:solidFill>
                <a:effectLst/>
                <a:uLnTx/>
                <a:uFillTx/>
                <a:latin typeface="+mn-lt"/>
              </a:rPr>
              <a:t>2</a:t>
            </a:r>
            <a:r>
              <a:rPr kumimoji="0" lang="en-US" sz="1000" b="1" i="0" u="none" strike="noStrike" kern="0" cap="none" spc="0" normalizeH="0" baseline="30000" noProof="0" dirty="0" smtClean="0">
                <a:ln>
                  <a:noFill/>
                </a:ln>
                <a:solidFill>
                  <a:srgbClr val="FF0000"/>
                </a:solidFill>
                <a:effectLst/>
                <a:uLnTx/>
                <a:uFillTx/>
                <a:latin typeface="+mn-lt"/>
              </a:rPr>
              <a:t>nd</a:t>
            </a:r>
            <a:r>
              <a:rPr kumimoji="0" lang="en-US" sz="1000" b="1" i="0" u="none" strike="noStrike" kern="0" cap="none" spc="0" normalizeH="0" baseline="0" noProof="0" dirty="0" smtClean="0">
                <a:ln>
                  <a:noFill/>
                </a:ln>
                <a:solidFill>
                  <a:srgbClr val="FF0000"/>
                </a:solidFill>
                <a:effectLst/>
                <a:uLnTx/>
                <a:uFillTx/>
                <a:latin typeface="+mn-lt"/>
              </a:rPr>
              <a:t> Interconnection conditions</a:t>
            </a:r>
          </a:p>
        </p:txBody>
      </p:sp>
      <p:sp>
        <p:nvSpPr>
          <p:cNvPr id="20" name="19 Rectángulo redondeado"/>
          <p:cNvSpPr/>
          <p:nvPr/>
        </p:nvSpPr>
        <p:spPr bwMode="auto">
          <a:xfrm>
            <a:off x="3563888" y="2276872"/>
            <a:ext cx="1224136" cy="288032"/>
          </a:xfrm>
          <a:prstGeom prst="roundRect">
            <a:avLst/>
          </a:prstGeom>
          <a:solidFill>
            <a:srgbClr val="7030A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21" name="20 Rectángulo redondeado"/>
          <p:cNvSpPr/>
          <p:nvPr/>
        </p:nvSpPr>
        <p:spPr bwMode="auto">
          <a:xfrm>
            <a:off x="6948264" y="2276872"/>
            <a:ext cx="1224136" cy="288032"/>
          </a:xfrm>
          <a:prstGeom prst="roundRect">
            <a:avLst/>
          </a:prstGeom>
          <a:solidFill>
            <a:srgbClr val="7030A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1337922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box(in)">
                                      <p:cBhvr>
                                        <p:cTn id="7" dur="500"/>
                                        <p:tgtEl>
                                          <p:spTgt spid="2662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ox(in)">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6627"/>
                                        </p:tgtEl>
                                        <p:attrNameLst>
                                          <p:attrName>style.visibility</p:attrName>
                                        </p:attrNameLst>
                                      </p:cBhvr>
                                      <p:to>
                                        <p:strVal val="visible"/>
                                      </p:to>
                                    </p:set>
                                    <p:animEffect transition="in" filter="box(in)">
                                      <p:cBhvr>
                                        <p:cTn id="17" dur="500"/>
                                        <p:tgtEl>
                                          <p:spTgt spid="26627"/>
                                        </p:tgtEl>
                                      </p:cBhvr>
                                    </p:animEffect>
                                  </p:childTnLst>
                                </p:cTn>
                              </p:par>
                              <p:par>
                                <p:cTn id="18" presetID="4" presetClass="entr" presetSubtype="16" fill="hold" nodeType="withEffect">
                                  <p:stCondLst>
                                    <p:cond delay="0"/>
                                  </p:stCondLst>
                                  <p:childTnLst>
                                    <p:set>
                                      <p:cBhvr>
                                        <p:cTn id="19" dur="1" fill="hold">
                                          <p:stCondLst>
                                            <p:cond delay="0"/>
                                          </p:stCondLst>
                                        </p:cTn>
                                        <p:tgtEl>
                                          <p:spTgt spid="26628"/>
                                        </p:tgtEl>
                                        <p:attrNameLst>
                                          <p:attrName>style.visibility</p:attrName>
                                        </p:attrNameLst>
                                      </p:cBhvr>
                                      <p:to>
                                        <p:strVal val="visible"/>
                                      </p:to>
                                    </p:set>
                                    <p:animEffect transition="in" filter="box(in)">
                                      <p:cBhvr>
                                        <p:cTn id="20" dur="500"/>
                                        <p:tgtEl>
                                          <p:spTgt spid="26628"/>
                                        </p:tgtEl>
                                      </p:cBhvr>
                                    </p:animEffect>
                                  </p:childTnLst>
                                </p:cTn>
                              </p:par>
                              <p:par>
                                <p:cTn id="21" presetID="4" presetClass="entr" presetSubtype="16" fill="hold" nodeType="withEffect">
                                  <p:stCondLst>
                                    <p:cond delay="0"/>
                                  </p:stCondLst>
                                  <p:childTnLst>
                                    <p:set>
                                      <p:cBhvr>
                                        <p:cTn id="22" dur="1" fill="hold">
                                          <p:stCondLst>
                                            <p:cond delay="0"/>
                                          </p:stCondLst>
                                        </p:cTn>
                                        <p:tgtEl>
                                          <p:spTgt spid="26629"/>
                                        </p:tgtEl>
                                        <p:attrNameLst>
                                          <p:attrName>style.visibility</p:attrName>
                                        </p:attrNameLst>
                                      </p:cBhvr>
                                      <p:to>
                                        <p:strVal val="visible"/>
                                      </p:to>
                                    </p:set>
                                    <p:animEffect transition="in" filter="box(in)">
                                      <p:cBhvr>
                                        <p:cTn id="23" dur="500"/>
                                        <p:tgtEl>
                                          <p:spTgt spid="26629"/>
                                        </p:tgtEl>
                                      </p:cBhvr>
                                    </p:animEffect>
                                  </p:childTnLst>
                                </p:cTn>
                              </p:par>
                              <p:par>
                                <p:cTn id="24" presetID="4" presetClass="entr" presetSubtype="16" fill="hold" nodeType="withEffect">
                                  <p:stCondLst>
                                    <p:cond delay="0"/>
                                  </p:stCondLst>
                                  <p:childTnLst>
                                    <p:set>
                                      <p:cBhvr>
                                        <p:cTn id="25" dur="1" fill="hold">
                                          <p:stCondLst>
                                            <p:cond delay="0"/>
                                          </p:stCondLst>
                                        </p:cTn>
                                        <p:tgtEl>
                                          <p:spTgt spid="26630"/>
                                        </p:tgtEl>
                                        <p:attrNameLst>
                                          <p:attrName>style.visibility</p:attrName>
                                        </p:attrNameLst>
                                      </p:cBhvr>
                                      <p:to>
                                        <p:strVal val="visible"/>
                                      </p:to>
                                    </p:set>
                                    <p:animEffect transition="in" filter="box(in)">
                                      <p:cBhvr>
                                        <p:cTn id="26" dur="500"/>
                                        <p:tgtEl>
                                          <p:spTgt spid="26630"/>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ox(in)">
                                      <p:cBhvr>
                                        <p:cTn id="31" dur="500"/>
                                        <p:tgtEl>
                                          <p:spTgt spid="20"/>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ox(in)">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box(in)">
                                      <p:cBhvr>
                                        <p:cTn id="39" dur="500"/>
                                        <p:tgtEl>
                                          <p:spTgt spid="34"/>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nodeType="clickEffect">
                                  <p:stCondLst>
                                    <p:cond delay="0"/>
                                  </p:stCondLst>
                                  <p:childTnLst>
                                    <p:set>
                                      <p:cBhvr>
                                        <p:cTn id="43" dur="1" fill="hold">
                                          <p:stCondLst>
                                            <p:cond delay="0"/>
                                          </p:stCondLst>
                                        </p:cTn>
                                        <p:tgtEl>
                                          <p:spTgt spid="26632"/>
                                        </p:tgtEl>
                                        <p:attrNameLst>
                                          <p:attrName>style.visibility</p:attrName>
                                        </p:attrNameLst>
                                      </p:cBhvr>
                                      <p:to>
                                        <p:strVal val="visible"/>
                                      </p:to>
                                    </p:set>
                                    <p:animEffect transition="in" filter="box(in)">
                                      <p:cBhvr>
                                        <p:cTn id="44" dur="500"/>
                                        <p:tgtEl>
                                          <p:spTgt spid="26632"/>
                                        </p:tgtEl>
                                      </p:cBhvr>
                                    </p:animEffect>
                                  </p:childTnLst>
                                </p:cTn>
                              </p:par>
                              <p:par>
                                <p:cTn id="45" presetID="4" presetClass="entr" presetSubtype="16" fill="hold" nodeType="withEffect">
                                  <p:stCondLst>
                                    <p:cond delay="0"/>
                                  </p:stCondLst>
                                  <p:childTnLst>
                                    <p:set>
                                      <p:cBhvr>
                                        <p:cTn id="46" dur="1" fill="hold">
                                          <p:stCondLst>
                                            <p:cond delay="0"/>
                                          </p:stCondLst>
                                        </p:cTn>
                                        <p:tgtEl>
                                          <p:spTgt spid="26631"/>
                                        </p:tgtEl>
                                        <p:attrNameLst>
                                          <p:attrName>style.visibility</p:attrName>
                                        </p:attrNameLst>
                                      </p:cBhvr>
                                      <p:to>
                                        <p:strVal val="visible"/>
                                      </p:to>
                                    </p:set>
                                    <p:animEffect transition="in" filter="box(in)">
                                      <p:cBhvr>
                                        <p:cTn id="47" dur="500"/>
                                        <p:tgtEl>
                                          <p:spTgt spid="26631"/>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17421"/>
                                        </p:tgtEl>
                                        <p:attrNameLst>
                                          <p:attrName>style.visibility</p:attrName>
                                        </p:attrNameLst>
                                      </p:cBhvr>
                                      <p:to>
                                        <p:strVal val="visible"/>
                                      </p:to>
                                    </p:set>
                                    <p:animEffect transition="in" filter="box(in)">
                                      <p:cBhvr>
                                        <p:cTn id="52" dur="500"/>
                                        <p:tgtEl>
                                          <p:spTgt spid="17421"/>
                                        </p:tgtEl>
                                      </p:cBhvr>
                                    </p:animEffect>
                                  </p:childTnLst>
                                </p:cTn>
                              </p:par>
                              <p:par>
                                <p:cTn id="53" presetID="4" presetClass="entr" presetSubtype="16" fill="hold" nodeType="withEffect">
                                  <p:stCondLst>
                                    <p:cond delay="0"/>
                                  </p:stCondLst>
                                  <p:childTnLst>
                                    <p:set>
                                      <p:cBhvr>
                                        <p:cTn id="54" dur="1" fill="hold">
                                          <p:stCondLst>
                                            <p:cond delay="0"/>
                                          </p:stCondLst>
                                        </p:cTn>
                                        <p:tgtEl>
                                          <p:spTgt spid="26633"/>
                                        </p:tgtEl>
                                        <p:attrNameLst>
                                          <p:attrName>style.visibility</p:attrName>
                                        </p:attrNameLst>
                                      </p:cBhvr>
                                      <p:to>
                                        <p:strVal val="visible"/>
                                      </p:to>
                                    </p:set>
                                    <p:animEffect transition="in" filter="box(in)">
                                      <p:cBhvr>
                                        <p:cTn id="55" dur="500"/>
                                        <p:tgtEl>
                                          <p:spTgt spid="26633"/>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ntr" presetSubtype="16" fill="hold" grpId="0"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box(in)">
                                      <p:cBhvr>
                                        <p:cTn id="60" dur="500"/>
                                        <p:tgtEl>
                                          <p:spTgt spid="28"/>
                                        </p:tgtEl>
                                      </p:cBhvr>
                                    </p:animEffect>
                                  </p:childTnLst>
                                </p:cTn>
                              </p:par>
                            </p:childTnLst>
                          </p:cTn>
                        </p:par>
                      </p:childTnLst>
                    </p:cTn>
                  </p:par>
                  <p:par>
                    <p:cTn id="61" fill="hold">
                      <p:stCondLst>
                        <p:cond delay="indefinite"/>
                      </p:stCondLst>
                      <p:childTnLst>
                        <p:par>
                          <p:cTn id="62" fill="hold">
                            <p:stCondLst>
                              <p:cond delay="0"/>
                            </p:stCondLst>
                            <p:childTnLst>
                              <p:par>
                                <p:cTn id="63" presetID="4" presetClass="entr" presetSubtype="16" fill="hold" grpId="0" nodeType="click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box(in)">
                                      <p:cBhvr>
                                        <p:cTn id="65" dur="500"/>
                                        <p:tgtEl>
                                          <p:spTgt spid="37"/>
                                        </p:tgtEl>
                                      </p:cBhvr>
                                    </p:animEffect>
                                  </p:childTnLst>
                                </p:cTn>
                              </p:par>
                              <p:par>
                                <p:cTn id="66" presetID="4" presetClass="entr" presetSubtype="16" fill="hold" nodeType="withEffect">
                                  <p:stCondLst>
                                    <p:cond delay="0"/>
                                  </p:stCondLst>
                                  <p:childTnLst>
                                    <p:set>
                                      <p:cBhvr>
                                        <p:cTn id="67" dur="1" fill="hold">
                                          <p:stCondLst>
                                            <p:cond delay="0"/>
                                          </p:stCondLst>
                                        </p:cTn>
                                        <p:tgtEl>
                                          <p:spTgt spid="26634"/>
                                        </p:tgtEl>
                                        <p:attrNameLst>
                                          <p:attrName>style.visibility</p:attrName>
                                        </p:attrNameLst>
                                      </p:cBhvr>
                                      <p:to>
                                        <p:strVal val="visible"/>
                                      </p:to>
                                    </p:set>
                                    <p:animEffect transition="in" filter="box(in)">
                                      <p:cBhvr>
                                        <p:cTn id="68" dur="500"/>
                                        <p:tgtEl>
                                          <p:spTgt spid="26634"/>
                                        </p:tgtEl>
                                      </p:cBhvr>
                                    </p:animEffect>
                                  </p:childTnLst>
                                </p:cTn>
                              </p:par>
                              <p:par>
                                <p:cTn id="69" presetID="4" presetClass="entr" presetSubtype="16" fill="hold" nodeType="withEffect">
                                  <p:stCondLst>
                                    <p:cond delay="0"/>
                                  </p:stCondLst>
                                  <p:childTnLst>
                                    <p:set>
                                      <p:cBhvr>
                                        <p:cTn id="70" dur="1" fill="hold">
                                          <p:stCondLst>
                                            <p:cond delay="0"/>
                                          </p:stCondLst>
                                        </p:cTn>
                                        <p:tgtEl>
                                          <p:spTgt spid="26635"/>
                                        </p:tgtEl>
                                        <p:attrNameLst>
                                          <p:attrName>style.visibility</p:attrName>
                                        </p:attrNameLst>
                                      </p:cBhvr>
                                      <p:to>
                                        <p:strVal val="visible"/>
                                      </p:to>
                                    </p:set>
                                    <p:animEffect transition="in" filter="box(in)">
                                      <p:cBhvr>
                                        <p:cTn id="71" dur="500"/>
                                        <p:tgtEl>
                                          <p:spTgt spid="26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1" grpId="0" animBg="1"/>
      <p:bldP spid="28" grpId="0"/>
      <p:bldP spid="37" grpId="0" animBg="1"/>
      <p:bldP spid="33" grpId="0"/>
      <p:bldP spid="34" grpId="0"/>
      <p:bldP spid="20" grpId="0" animBg="1"/>
      <p:bldP spid="21"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800" dirty="0" err="1"/>
              <a:t>Asymptotic</a:t>
            </a:r>
            <a:r>
              <a:rPr lang="es-ES" sz="2800" dirty="0"/>
              <a:t> </a:t>
            </a:r>
            <a:r>
              <a:rPr lang="es-ES" sz="2800" dirty="0" err="1"/>
              <a:t>Stability</a:t>
            </a:r>
            <a:r>
              <a:rPr lang="es-ES" sz="2800" dirty="0"/>
              <a:t> 3TS </a:t>
            </a:r>
            <a:r>
              <a:rPr lang="es-ES" sz="2800" dirty="0" smtClean="0"/>
              <a:t>– II </a:t>
            </a:r>
            <a:r>
              <a:rPr lang="en-US" sz="2800" dirty="0" smtClean="0">
                <a:sym typeface="Symbol"/>
              </a:rPr>
              <a:t>3TS </a:t>
            </a:r>
            <a:r>
              <a:rPr lang="en-US" sz="2800" i="1" baseline="-25000" dirty="0" smtClean="0">
                <a:sym typeface="Symbol"/>
              </a:rPr>
              <a:t>SF  </a:t>
            </a:r>
            <a:endParaRPr lang="es-ES" sz="2800" dirty="0"/>
          </a:p>
        </p:txBody>
      </p:sp>
      <p:sp>
        <p:nvSpPr>
          <p:cNvPr id="4" name="3 Marcador de número de diapositiva"/>
          <p:cNvSpPr>
            <a:spLocks noGrp="1"/>
          </p:cNvSpPr>
          <p:nvPr>
            <p:ph type="sldNum" sz="quarter" idx="4294967295"/>
          </p:nvPr>
        </p:nvSpPr>
        <p:spPr>
          <a:xfrm>
            <a:off x="7042150" y="6243638"/>
            <a:ext cx="1905000" cy="457200"/>
          </a:xfrm>
          <a:prstGeom prst="rect">
            <a:avLst/>
          </a:prstGeom>
        </p:spPr>
        <p:txBody>
          <a:bodyPr/>
          <a:lstStyle/>
          <a:p>
            <a:pPr algn="r">
              <a:defRPr/>
            </a:pPr>
            <a:fld id="{8395C71D-A1E9-4C6C-95BC-D65559E1623D}" type="slidenum">
              <a:rPr lang="es-ES" sz="1400" smtClean="0"/>
              <a:pPr algn="r">
                <a:defRPr/>
              </a:pPr>
              <a:t>93</a:t>
            </a:fld>
            <a:endParaRPr lang="es-ES" sz="1400" dirty="0"/>
          </a:p>
        </p:txBody>
      </p:sp>
      <p:sp>
        <p:nvSpPr>
          <p:cNvPr id="5" name="4 CuadroTexto"/>
          <p:cNvSpPr txBox="1"/>
          <p:nvPr/>
        </p:nvSpPr>
        <p:spPr>
          <a:xfrm>
            <a:off x="3222136" y="1415833"/>
            <a:ext cx="4919937" cy="307777"/>
          </a:xfrm>
          <a:prstGeom prst="rect">
            <a:avLst/>
          </a:prstGeom>
          <a:noFill/>
        </p:spPr>
        <p:txBody>
          <a:bodyPr wrap="none" rtlCol="0">
            <a:spAutoFit/>
          </a:bodyPr>
          <a:lstStyle/>
          <a:p>
            <a:r>
              <a:rPr lang="en-US" sz="1400" i="0" dirty="0" smtClean="0">
                <a:sym typeface="Symbol"/>
              </a:rPr>
              <a:t> Growth Requirements		       satisfied</a:t>
            </a:r>
            <a:endParaRPr lang="es-ES" sz="1400" i="0" dirty="0"/>
          </a:p>
        </p:txBody>
      </p:sp>
      <p:sp>
        <p:nvSpPr>
          <p:cNvPr id="6" name="Rectangle 13"/>
          <p:cNvSpPr>
            <a:spLocks noChangeArrowheads="1"/>
          </p:cNvSpPr>
          <p:nvPr/>
        </p:nvSpPr>
        <p:spPr bwMode="auto">
          <a:xfrm>
            <a:off x="144080" y="1010171"/>
            <a:ext cx="5292016" cy="1122685"/>
          </a:xfrm>
          <a:prstGeom prst="rect">
            <a:avLst/>
          </a:prstGeom>
          <a:noFill/>
          <a:ln w="9525">
            <a:noFill/>
            <a:miter lim="800000"/>
            <a:headEnd/>
            <a:tailEnd/>
          </a:ln>
        </p:spPr>
        <p:txBody>
          <a:bodyPr/>
          <a:lstStyle/>
          <a:p>
            <a:pPr marL="342900" indent="-342900">
              <a:spcBef>
                <a:spcPct val="20000"/>
              </a:spcBef>
              <a:buClr>
                <a:schemeClr val="folHlink"/>
              </a:buClr>
              <a:buSzPct val="60000"/>
              <a:buFont typeface="Wingdings" pitchFamily="2" charset="2"/>
              <a:buChar char="n"/>
            </a:pPr>
            <a:r>
              <a:rPr lang="en-US" sz="1200" b="1" i="0" dirty="0" smtClean="0"/>
              <a:t>Satisfaction of the </a:t>
            </a:r>
            <a:r>
              <a:rPr lang="en-US" sz="1200" b="1" i="0" dirty="0" err="1" smtClean="0"/>
              <a:t>Asymptoric</a:t>
            </a:r>
            <a:r>
              <a:rPr lang="en-US" sz="1200" b="1" i="0" dirty="0" smtClean="0"/>
              <a:t> Stability Hypothesis	</a:t>
            </a:r>
          </a:p>
          <a:p>
            <a:pPr marL="800100" lvl="1" indent="-342900">
              <a:spcBef>
                <a:spcPct val="20000"/>
              </a:spcBef>
              <a:buClr>
                <a:schemeClr val="folHlink"/>
              </a:buClr>
              <a:buSzPct val="60000"/>
              <a:buFont typeface="Wingdings" pitchFamily="2" charset="2"/>
              <a:buChar char="n"/>
            </a:pPr>
            <a:r>
              <a:rPr lang="en-US" sz="1000" kern="0" dirty="0" smtClean="0"/>
              <a:t>Isolated </a:t>
            </a:r>
            <a:r>
              <a:rPr lang="en-US" sz="1000" kern="0" dirty="0"/>
              <a:t>equilibrium at the </a:t>
            </a:r>
            <a:r>
              <a:rPr lang="en-US" sz="1000" kern="0" dirty="0" smtClean="0"/>
              <a:t>origin</a:t>
            </a:r>
          </a:p>
          <a:p>
            <a:pPr marL="800100" lvl="1" indent="-342900">
              <a:spcBef>
                <a:spcPct val="20000"/>
              </a:spcBef>
              <a:buClr>
                <a:schemeClr val="folHlink"/>
              </a:buClr>
              <a:buSzPct val="60000"/>
              <a:buFont typeface="Wingdings" pitchFamily="2" charset="2"/>
              <a:buChar char="n"/>
            </a:pPr>
            <a:r>
              <a:rPr lang="en-US" sz="1000" kern="0" dirty="0" smtClean="0"/>
              <a:t>Reduced </a:t>
            </a:r>
            <a:r>
              <a:rPr lang="en-US" sz="1000" kern="0" dirty="0"/>
              <a:t>system </a:t>
            </a:r>
            <a:r>
              <a:rPr lang="en-US" sz="1000" kern="0" dirty="0" smtClean="0"/>
              <a:t>conditions</a:t>
            </a:r>
          </a:p>
          <a:p>
            <a:pPr marL="800100" lvl="1" indent="-342900">
              <a:spcBef>
                <a:spcPct val="20000"/>
              </a:spcBef>
              <a:buClr>
                <a:schemeClr val="folHlink"/>
              </a:buClr>
              <a:buSzPct val="60000"/>
              <a:buFont typeface="Wingdings" pitchFamily="2" charset="2"/>
              <a:buChar char="n"/>
            </a:pPr>
            <a:r>
              <a:rPr lang="en-US" sz="1000" kern="0" dirty="0" smtClean="0"/>
              <a:t>Boundary-layer </a:t>
            </a:r>
            <a:r>
              <a:rPr lang="en-US" sz="1000" kern="0" dirty="0"/>
              <a:t>system </a:t>
            </a:r>
            <a:r>
              <a:rPr lang="en-US" sz="1000" kern="0" dirty="0" smtClean="0"/>
              <a:t>conditions</a:t>
            </a:r>
          </a:p>
          <a:p>
            <a:pPr marL="800100" lvl="1" indent="-342900">
              <a:spcBef>
                <a:spcPct val="20000"/>
              </a:spcBef>
              <a:buClr>
                <a:schemeClr val="folHlink"/>
              </a:buClr>
              <a:buSzPct val="60000"/>
              <a:buFont typeface="Wingdings" pitchFamily="2" charset="2"/>
              <a:buChar char="n"/>
            </a:pPr>
            <a:r>
              <a:rPr lang="en-US" sz="1000" kern="0" dirty="0" smtClean="0"/>
              <a:t>Interconnection conditions</a:t>
            </a:r>
            <a:endParaRPr lang="en-US" sz="1000" kern="0" dirty="0"/>
          </a:p>
        </p:txBody>
      </p:sp>
      <p:sp>
        <p:nvSpPr>
          <p:cNvPr id="10" name="9 CuadroTexto"/>
          <p:cNvSpPr txBox="1"/>
          <p:nvPr/>
        </p:nvSpPr>
        <p:spPr>
          <a:xfrm>
            <a:off x="319336" y="2060848"/>
            <a:ext cx="2849626" cy="307777"/>
          </a:xfrm>
          <a:prstGeom prst="rect">
            <a:avLst/>
          </a:prstGeom>
          <a:noFill/>
        </p:spPr>
        <p:txBody>
          <a:bodyPr wrap="none" rtlCol="0">
            <a:spAutoFit/>
          </a:bodyPr>
          <a:lstStyle/>
          <a:p>
            <a:r>
              <a:rPr lang="en-US" sz="1400" i="0" dirty="0" smtClean="0">
                <a:sym typeface="Symbol"/>
              </a:rPr>
              <a:t>New </a:t>
            </a:r>
            <a:r>
              <a:rPr lang="en-US" sz="1400" i="0" dirty="0" err="1" smtClean="0">
                <a:sym typeface="Symbol"/>
              </a:rPr>
              <a:t>Lyapunov</a:t>
            </a:r>
            <a:r>
              <a:rPr lang="en-US" sz="1400" i="0" dirty="0" smtClean="0">
                <a:sym typeface="Symbol"/>
              </a:rPr>
              <a:t> function candidate</a:t>
            </a:r>
            <a:endParaRPr lang="es-ES" sz="1400" i="0" dirty="0"/>
          </a:p>
        </p:txBody>
      </p:sp>
      <p:sp>
        <p:nvSpPr>
          <p:cNvPr id="14" name="13 CuadroTexto"/>
          <p:cNvSpPr txBox="1"/>
          <p:nvPr/>
        </p:nvSpPr>
        <p:spPr>
          <a:xfrm>
            <a:off x="2353265" y="2348880"/>
            <a:ext cx="4410182" cy="307777"/>
          </a:xfrm>
          <a:prstGeom prst="rect">
            <a:avLst/>
          </a:prstGeom>
          <a:noFill/>
        </p:spPr>
        <p:txBody>
          <a:bodyPr wrap="none" rtlCol="0">
            <a:spAutoFit/>
          </a:bodyPr>
          <a:lstStyle/>
          <a:p>
            <a:r>
              <a:rPr lang="en-US" sz="1400" b="1" i="0" dirty="0" smtClean="0">
                <a:sym typeface="Symbol"/>
              </a:rPr>
              <a:t>Stability  V</a:t>
            </a:r>
            <a:r>
              <a:rPr lang="en-US" sz="1400" b="1" i="0" baseline="-25000" dirty="0" smtClean="0">
                <a:sym typeface="Symbol"/>
              </a:rPr>
              <a:t>1</a:t>
            </a:r>
            <a:r>
              <a:rPr lang="en-US" sz="1400" b="1" i="0" dirty="0" smtClean="0">
                <a:sym typeface="Symbol"/>
              </a:rPr>
              <a:t> Positive Definite and Decreasing</a:t>
            </a:r>
            <a:endParaRPr lang="es-ES" sz="1400" b="1" i="0" dirty="0"/>
          </a:p>
        </p:txBody>
      </p:sp>
      <p:sp>
        <p:nvSpPr>
          <p:cNvPr id="27" name="26 CuadroTexto"/>
          <p:cNvSpPr txBox="1"/>
          <p:nvPr/>
        </p:nvSpPr>
        <p:spPr>
          <a:xfrm>
            <a:off x="683568" y="3672086"/>
            <a:ext cx="1748299" cy="307777"/>
          </a:xfrm>
          <a:prstGeom prst="rect">
            <a:avLst/>
          </a:prstGeom>
          <a:noFill/>
        </p:spPr>
        <p:txBody>
          <a:bodyPr wrap="none" rtlCol="0">
            <a:spAutoFit/>
          </a:bodyPr>
          <a:lstStyle/>
          <a:p>
            <a:r>
              <a:rPr lang="en-US" sz="1400" i="0" dirty="0" err="1" smtClean="0">
                <a:sym typeface="Symbol"/>
              </a:rPr>
              <a:t>Cotas</a:t>
            </a:r>
            <a:r>
              <a:rPr lang="en-US" sz="1400" i="0" dirty="0" smtClean="0">
                <a:sym typeface="Symbol"/>
              </a:rPr>
              <a:t> </a:t>
            </a:r>
            <a:r>
              <a:rPr lang="en-US" sz="1400" i="0" dirty="0" err="1" smtClean="0">
                <a:sym typeface="Symbol"/>
              </a:rPr>
              <a:t>Superiores</a:t>
            </a:r>
            <a:r>
              <a:rPr lang="en-US" sz="1400" i="0" dirty="0" smtClean="0">
                <a:sym typeface="Symbol"/>
              </a:rPr>
              <a:t> </a:t>
            </a:r>
            <a:endParaRPr lang="es-ES" sz="1400" i="0" dirty="0"/>
          </a:p>
        </p:txBody>
      </p:sp>
      <p:sp>
        <p:nvSpPr>
          <p:cNvPr id="28" name="20 Flecha derecha"/>
          <p:cNvSpPr>
            <a:spLocks noChangeArrowheads="1"/>
          </p:cNvSpPr>
          <p:nvPr/>
        </p:nvSpPr>
        <p:spPr bwMode="auto">
          <a:xfrm>
            <a:off x="3788420" y="2103140"/>
            <a:ext cx="576263" cy="215900"/>
          </a:xfrm>
          <a:prstGeom prst="rightArrow">
            <a:avLst>
              <a:gd name="adj1" fmla="val 50000"/>
              <a:gd name="adj2" fmla="val 50046"/>
            </a:avLst>
          </a:prstGeom>
          <a:solidFill>
            <a:schemeClr val="accent1"/>
          </a:solidFill>
          <a:ln w="9525" algn="ctr">
            <a:solidFill>
              <a:schemeClr val="tx1"/>
            </a:solidFill>
            <a:round/>
            <a:headEnd/>
            <a:tailEnd/>
          </a:ln>
        </p:spPr>
        <p:txBody>
          <a:bodyPr/>
          <a:lstStyle/>
          <a:p>
            <a:endParaRPr lang="es-ES"/>
          </a:p>
        </p:txBody>
      </p:sp>
      <p:pic>
        <p:nvPicPr>
          <p:cNvPr id="2050" name="Picture 2"/>
          <p:cNvPicPr>
            <a:picLocks noChangeAspect="1" noChangeArrowheads="1"/>
          </p:cNvPicPr>
          <p:nvPr/>
        </p:nvPicPr>
        <p:blipFill>
          <a:blip r:embed="rId2" cstate="print"/>
          <a:srcRect/>
          <a:stretch>
            <a:fillRect/>
          </a:stretch>
        </p:blipFill>
        <p:spPr bwMode="auto">
          <a:xfrm>
            <a:off x="5895429" y="1155601"/>
            <a:ext cx="1314450" cy="39052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5946229" y="1617365"/>
            <a:ext cx="1285875" cy="371475"/>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4474592" y="2094632"/>
            <a:ext cx="3952875" cy="257175"/>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832396" y="3257798"/>
            <a:ext cx="628650" cy="266700"/>
          </a:xfrm>
          <a:prstGeom prst="rect">
            <a:avLst/>
          </a:prstGeom>
          <a:noFill/>
          <a:ln w="9525">
            <a:noFill/>
            <a:miter lim="800000"/>
            <a:headEnd/>
            <a:tailEnd/>
          </a:ln>
        </p:spPr>
      </p:pic>
      <p:pic>
        <p:nvPicPr>
          <p:cNvPr id="2054" name="Picture 6"/>
          <p:cNvPicPr>
            <a:picLocks noChangeAspect="1" noChangeArrowheads="1"/>
          </p:cNvPicPr>
          <p:nvPr/>
        </p:nvPicPr>
        <p:blipFill>
          <a:blip r:embed="rId6" cstate="print"/>
          <a:srcRect/>
          <a:stretch>
            <a:fillRect/>
          </a:stretch>
        </p:blipFill>
        <p:spPr bwMode="auto">
          <a:xfrm>
            <a:off x="1467768" y="2708920"/>
            <a:ext cx="5838825" cy="819150"/>
          </a:xfrm>
          <a:prstGeom prst="rect">
            <a:avLst/>
          </a:prstGeom>
          <a:noFill/>
          <a:ln w="9525">
            <a:noFill/>
            <a:miter lim="800000"/>
            <a:headEnd/>
            <a:tailEnd/>
          </a:ln>
        </p:spPr>
      </p:pic>
      <p:pic>
        <p:nvPicPr>
          <p:cNvPr id="2055" name="Picture 7"/>
          <p:cNvPicPr>
            <a:picLocks noChangeAspect="1" noChangeArrowheads="1"/>
          </p:cNvPicPr>
          <p:nvPr/>
        </p:nvPicPr>
        <p:blipFill>
          <a:blip r:embed="rId7" cstate="print"/>
          <a:srcRect/>
          <a:stretch>
            <a:fillRect/>
          </a:stretch>
        </p:blipFill>
        <p:spPr bwMode="auto">
          <a:xfrm>
            <a:off x="7287716" y="2755528"/>
            <a:ext cx="1028700" cy="733425"/>
          </a:xfrm>
          <a:prstGeom prst="rect">
            <a:avLst/>
          </a:prstGeom>
          <a:noFill/>
          <a:ln w="9525">
            <a:noFill/>
            <a:miter lim="800000"/>
            <a:headEnd/>
            <a:tailEnd/>
          </a:ln>
        </p:spPr>
      </p:pic>
      <p:pic>
        <p:nvPicPr>
          <p:cNvPr id="2056" name="Picture 8"/>
          <p:cNvPicPr>
            <a:picLocks noChangeAspect="1" noChangeArrowheads="1"/>
          </p:cNvPicPr>
          <p:nvPr/>
        </p:nvPicPr>
        <p:blipFill>
          <a:blip r:embed="rId8" cstate="print"/>
          <a:srcRect/>
          <a:stretch>
            <a:fillRect/>
          </a:stretch>
        </p:blipFill>
        <p:spPr bwMode="auto">
          <a:xfrm>
            <a:off x="2627784" y="3586663"/>
            <a:ext cx="4410075" cy="714375"/>
          </a:xfrm>
          <a:prstGeom prst="rect">
            <a:avLst/>
          </a:prstGeom>
          <a:noFill/>
          <a:ln w="9525">
            <a:noFill/>
            <a:miter lim="800000"/>
            <a:headEnd/>
            <a:tailEnd/>
          </a:ln>
        </p:spPr>
      </p:pic>
      <p:pic>
        <p:nvPicPr>
          <p:cNvPr id="2057" name="Picture 9"/>
          <p:cNvPicPr>
            <a:picLocks noChangeAspect="1" noChangeArrowheads="1"/>
          </p:cNvPicPr>
          <p:nvPr/>
        </p:nvPicPr>
        <p:blipFill>
          <a:blip r:embed="rId9" cstate="print"/>
          <a:srcRect/>
          <a:stretch>
            <a:fillRect/>
          </a:stretch>
        </p:blipFill>
        <p:spPr bwMode="auto">
          <a:xfrm>
            <a:off x="3254499" y="4349849"/>
            <a:ext cx="1133475" cy="542925"/>
          </a:xfrm>
          <a:prstGeom prst="rect">
            <a:avLst/>
          </a:prstGeom>
          <a:noFill/>
          <a:ln w="9525">
            <a:noFill/>
            <a:miter lim="800000"/>
            <a:headEnd/>
            <a:tailEnd/>
          </a:ln>
        </p:spPr>
      </p:pic>
      <p:pic>
        <p:nvPicPr>
          <p:cNvPr id="2058" name="Picture 10"/>
          <p:cNvPicPr>
            <a:picLocks noChangeAspect="1" noChangeArrowheads="1"/>
          </p:cNvPicPr>
          <p:nvPr/>
        </p:nvPicPr>
        <p:blipFill>
          <a:blip r:embed="rId10" cstate="print"/>
          <a:srcRect/>
          <a:stretch>
            <a:fillRect/>
          </a:stretch>
        </p:blipFill>
        <p:spPr bwMode="auto">
          <a:xfrm>
            <a:off x="4694659" y="4388718"/>
            <a:ext cx="1533525" cy="552450"/>
          </a:xfrm>
          <a:prstGeom prst="rect">
            <a:avLst/>
          </a:prstGeom>
          <a:noFill/>
          <a:ln w="9525">
            <a:noFill/>
            <a:miter lim="800000"/>
            <a:headEnd/>
            <a:tailEnd/>
          </a:ln>
        </p:spPr>
      </p:pic>
      <p:pic>
        <p:nvPicPr>
          <p:cNvPr id="2060" name="Picture 12"/>
          <p:cNvPicPr>
            <a:picLocks noChangeAspect="1" noChangeArrowheads="1"/>
          </p:cNvPicPr>
          <p:nvPr/>
        </p:nvPicPr>
        <p:blipFill>
          <a:blip r:embed="rId11" cstate="print"/>
          <a:srcRect/>
          <a:stretch>
            <a:fillRect/>
          </a:stretch>
        </p:blipFill>
        <p:spPr bwMode="auto">
          <a:xfrm>
            <a:off x="5351187" y="5364505"/>
            <a:ext cx="933450" cy="238125"/>
          </a:xfrm>
          <a:prstGeom prst="rect">
            <a:avLst/>
          </a:prstGeom>
          <a:noFill/>
          <a:ln w="9525">
            <a:noFill/>
            <a:miter lim="800000"/>
            <a:headEnd/>
            <a:tailEnd/>
          </a:ln>
        </p:spPr>
      </p:pic>
      <p:sp>
        <p:nvSpPr>
          <p:cNvPr id="47" name="46 Rectángulo redondeado"/>
          <p:cNvSpPr/>
          <p:nvPr/>
        </p:nvSpPr>
        <p:spPr bwMode="auto">
          <a:xfrm>
            <a:off x="5986559" y="5373013"/>
            <a:ext cx="288032" cy="216024"/>
          </a:xfrm>
          <a:prstGeom prst="roundRect">
            <a:avLst/>
          </a:prstGeom>
          <a:solidFill>
            <a:srgbClr val="FF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48" name="47 Rectángulo redondeado"/>
          <p:cNvSpPr/>
          <p:nvPr/>
        </p:nvSpPr>
        <p:spPr bwMode="auto">
          <a:xfrm>
            <a:off x="5283371" y="5386606"/>
            <a:ext cx="288032" cy="216024"/>
          </a:xfrm>
          <a:prstGeom prst="roundRect">
            <a:avLst/>
          </a:prstGeom>
          <a:solidFill>
            <a:srgbClr val="00B05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50" name="49 Rectángulo redondeado"/>
          <p:cNvSpPr/>
          <p:nvPr/>
        </p:nvSpPr>
        <p:spPr bwMode="auto">
          <a:xfrm>
            <a:off x="2627784" y="3547492"/>
            <a:ext cx="4392488" cy="720080"/>
          </a:xfrm>
          <a:prstGeom prst="roundRect">
            <a:avLst/>
          </a:prstGeom>
          <a:solidFill>
            <a:srgbClr val="00B05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51" name="50 Rectángulo redondeado"/>
          <p:cNvSpPr/>
          <p:nvPr/>
        </p:nvSpPr>
        <p:spPr bwMode="auto">
          <a:xfrm>
            <a:off x="4644008" y="4316710"/>
            <a:ext cx="1728192" cy="576064"/>
          </a:xfrm>
          <a:prstGeom prst="roundRect">
            <a:avLst/>
          </a:prstGeom>
          <a:solidFill>
            <a:srgbClr val="FF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26" name="35 CuadroTexto"/>
          <p:cNvSpPr txBox="1"/>
          <p:nvPr/>
        </p:nvSpPr>
        <p:spPr>
          <a:xfrm>
            <a:off x="480935" y="5076473"/>
            <a:ext cx="7640168" cy="584775"/>
          </a:xfrm>
          <a:prstGeom prst="rect">
            <a:avLst/>
          </a:prstGeom>
          <a:noFill/>
        </p:spPr>
        <p:txBody>
          <a:bodyPr wrap="none" rtlCol="0">
            <a:spAutoFit/>
          </a:bodyPr>
          <a:lstStyle/>
          <a:p>
            <a:r>
              <a:rPr lang="en-US" sz="1600" dirty="0"/>
              <a:t>Let inequalities be satisfied, then the origin is an asymptotically stable equilibrium </a:t>
            </a:r>
          </a:p>
          <a:p>
            <a:r>
              <a:rPr lang="en-US" sz="1600" dirty="0"/>
              <a:t>of the singularly perturbed system for </a:t>
            </a:r>
            <a:r>
              <a:rPr lang="en-US" sz="1600" dirty="0" smtClean="0"/>
              <a:t>all</a:t>
            </a:r>
            <a:r>
              <a:rPr lang="es-ES" sz="1600" dirty="0" smtClean="0"/>
              <a:t> </a:t>
            </a:r>
            <a:r>
              <a:rPr lang="en-US" sz="1600" dirty="0" smtClean="0">
                <a:sym typeface="Symbol"/>
              </a:rPr>
              <a:t></a:t>
            </a:r>
            <a:r>
              <a:rPr lang="en-US" sz="1600" baseline="-25000" dirty="0" smtClean="0">
                <a:sym typeface="Symbol"/>
              </a:rPr>
              <a:t>SF   </a:t>
            </a:r>
            <a:r>
              <a:rPr lang="en-US" sz="1600" dirty="0" smtClean="0">
                <a:sym typeface="Symbol"/>
              </a:rPr>
              <a:t>for all</a:t>
            </a:r>
            <a:endParaRPr lang="es-ES" sz="1600" i="0" dirty="0"/>
          </a:p>
        </p:txBody>
      </p:sp>
      <p:sp>
        <p:nvSpPr>
          <p:cNvPr id="29" name="36 CuadroTexto"/>
          <p:cNvSpPr txBox="1"/>
          <p:nvPr/>
        </p:nvSpPr>
        <p:spPr>
          <a:xfrm>
            <a:off x="480935" y="4860449"/>
            <a:ext cx="1096775" cy="338554"/>
          </a:xfrm>
          <a:prstGeom prst="rect">
            <a:avLst/>
          </a:prstGeom>
          <a:noFill/>
        </p:spPr>
        <p:txBody>
          <a:bodyPr wrap="none" rtlCol="0">
            <a:spAutoFit/>
          </a:bodyPr>
          <a:lstStyle/>
          <a:p>
            <a:r>
              <a:rPr lang="en-US" sz="1600" b="1" i="0" dirty="0" smtClean="0"/>
              <a:t>Theorem</a:t>
            </a:r>
            <a:endParaRPr lang="es-ES" b="1" i="0" dirty="0"/>
          </a:p>
        </p:txBody>
      </p:sp>
      <p:sp>
        <p:nvSpPr>
          <p:cNvPr id="39" name="29 CuadroTexto"/>
          <p:cNvSpPr txBox="1"/>
          <p:nvPr/>
        </p:nvSpPr>
        <p:spPr>
          <a:xfrm>
            <a:off x="467544" y="5661248"/>
            <a:ext cx="6423746" cy="738664"/>
          </a:xfrm>
          <a:prstGeom prst="rect">
            <a:avLst/>
          </a:prstGeom>
          <a:noFill/>
        </p:spPr>
        <p:txBody>
          <a:bodyPr wrap="none" rtlCol="0">
            <a:spAutoFit/>
          </a:bodyPr>
          <a:lstStyle/>
          <a:p>
            <a:r>
              <a:rPr lang="en-US" sz="1400" i="0" dirty="0" smtClean="0">
                <a:sym typeface="Symbol"/>
              </a:rPr>
              <a:t>Extended stability properties to </a:t>
            </a:r>
            <a:r>
              <a:rPr lang="en-US" sz="1400" b="1" i="0" dirty="0" smtClean="0">
                <a:sym typeface="Symbol"/>
              </a:rPr>
              <a:t>SEMI-GLOBAL STABILITY</a:t>
            </a:r>
            <a:r>
              <a:rPr lang="en-US" sz="1400" i="0" dirty="0" smtClean="0">
                <a:sym typeface="Symbol"/>
              </a:rPr>
              <a:t> </a:t>
            </a:r>
          </a:p>
          <a:p>
            <a:pPr>
              <a:buFont typeface="Symbol"/>
              <a:buChar char="Þ"/>
            </a:pPr>
            <a:r>
              <a:rPr lang="en-US" sz="1400" i="0" dirty="0" smtClean="0">
                <a:sym typeface="Symbol"/>
              </a:rPr>
              <a:t> providing upper bounds of </a:t>
            </a:r>
            <a:r>
              <a:rPr lang="en-US" sz="1400" i="0" dirty="0" smtClean="0"/>
              <a:t>for the entire range of admissible state values &amp; </a:t>
            </a:r>
          </a:p>
          <a:p>
            <a:pPr>
              <a:buFont typeface="Symbol"/>
              <a:buChar char="Þ"/>
            </a:pPr>
            <a:r>
              <a:rPr lang="en-US" sz="1400" i="0" dirty="0" smtClean="0"/>
              <a:t> extend domain of attraction to the entire range of admissible state values</a:t>
            </a:r>
            <a:endParaRPr lang="es-ES" sz="1400" i="0" dirty="0"/>
          </a:p>
        </p:txBody>
      </p:sp>
    </p:spTree>
    <p:extLst>
      <p:ext uri="{BB962C8B-B14F-4D97-AF65-F5344CB8AC3E}">
        <p14:creationId xmlns:p14="http://schemas.microsoft.com/office/powerpoint/2010/main" val="429952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par>
                                <p:cTn id="13" presetID="4" presetClass="entr" presetSubtype="16"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box(in)">
                                      <p:cBhvr>
                                        <p:cTn id="15" dur="500"/>
                                        <p:tgtEl>
                                          <p:spTgt spid="2050"/>
                                        </p:tgtEl>
                                      </p:cBhvr>
                                    </p:animEffect>
                                  </p:childTnLst>
                                </p:cTn>
                              </p:par>
                              <p:par>
                                <p:cTn id="16" presetID="4" presetClass="entr" presetSubtype="16" fill="hold" nodeType="withEffect">
                                  <p:stCondLst>
                                    <p:cond delay="0"/>
                                  </p:stCondLst>
                                  <p:childTnLst>
                                    <p:set>
                                      <p:cBhvr>
                                        <p:cTn id="17" dur="1" fill="hold">
                                          <p:stCondLst>
                                            <p:cond delay="0"/>
                                          </p:stCondLst>
                                        </p:cTn>
                                        <p:tgtEl>
                                          <p:spTgt spid="2051"/>
                                        </p:tgtEl>
                                        <p:attrNameLst>
                                          <p:attrName>style.visibility</p:attrName>
                                        </p:attrNameLst>
                                      </p:cBhvr>
                                      <p:to>
                                        <p:strVal val="visible"/>
                                      </p:to>
                                    </p:set>
                                    <p:animEffect transition="in" filter="box(in)">
                                      <p:cBhvr>
                                        <p:cTn id="18" dur="500"/>
                                        <p:tgtEl>
                                          <p:spTgt spid="2051"/>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box(in)">
                                      <p:cBhvr>
                                        <p:cTn id="23" dur="500"/>
                                        <p:tgtEl>
                                          <p:spTgt spid="28"/>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ox(in)">
                                      <p:cBhvr>
                                        <p:cTn id="26" dur="500"/>
                                        <p:tgtEl>
                                          <p:spTgt spid="10"/>
                                        </p:tgtEl>
                                      </p:cBhvr>
                                    </p:animEffect>
                                  </p:childTnLst>
                                </p:cTn>
                              </p:par>
                              <p:par>
                                <p:cTn id="27" presetID="4" presetClass="entr" presetSubtype="16" fill="hold" nodeType="withEffect">
                                  <p:stCondLst>
                                    <p:cond delay="0"/>
                                  </p:stCondLst>
                                  <p:childTnLst>
                                    <p:set>
                                      <p:cBhvr>
                                        <p:cTn id="28" dur="1" fill="hold">
                                          <p:stCondLst>
                                            <p:cond delay="0"/>
                                          </p:stCondLst>
                                        </p:cTn>
                                        <p:tgtEl>
                                          <p:spTgt spid="2052"/>
                                        </p:tgtEl>
                                        <p:attrNameLst>
                                          <p:attrName>style.visibility</p:attrName>
                                        </p:attrNameLst>
                                      </p:cBhvr>
                                      <p:to>
                                        <p:strVal val="visible"/>
                                      </p:to>
                                    </p:set>
                                    <p:animEffect transition="in" filter="box(in)">
                                      <p:cBhvr>
                                        <p:cTn id="29" dur="500"/>
                                        <p:tgtEl>
                                          <p:spTgt spid="2052"/>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ox(in)">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nodeType="clickEffect">
                                  <p:stCondLst>
                                    <p:cond delay="0"/>
                                  </p:stCondLst>
                                  <p:childTnLst>
                                    <p:set>
                                      <p:cBhvr>
                                        <p:cTn id="38" dur="1" fill="hold">
                                          <p:stCondLst>
                                            <p:cond delay="0"/>
                                          </p:stCondLst>
                                        </p:cTn>
                                        <p:tgtEl>
                                          <p:spTgt spid="2054"/>
                                        </p:tgtEl>
                                        <p:attrNameLst>
                                          <p:attrName>style.visibility</p:attrName>
                                        </p:attrNameLst>
                                      </p:cBhvr>
                                      <p:to>
                                        <p:strVal val="visible"/>
                                      </p:to>
                                    </p:set>
                                    <p:animEffect transition="in" filter="box(in)">
                                      <p:cBhvr>
                                        <p:cTn id="39" dur="500"/>
                                        <p:tgtEl>
                                          <p:spTgt spid="2054"/>
                                        </p:tgtEl>
                                      </p:cBhvr>
                                    </p:animEffect>
                                  </p:childTnLst>
                                </p:cTn>
                              </p:par>
                              <p:par>
                                <p:cTn id="40" presetID="4" presetClass="entr" presetSubtype="16" fill="hold" nodeType="withEffect">
                                  <p:stCondLst>
                                    <p:cond delay="0"/>
                                  </p:stCondLst>
                                  <p:childTnLst>
                                    <p:set>
                                      <p:cBhvr>
                                        <p:cTn id="41" dur="1" fill="hold">
                                          <p:stCondLst>
                                            <p:cond delay="0"/>
                                          </p:stCondLst>
                                        </p:cTn>
                                        <p:tgtEl>
                                          <p:spTgt spid="2055"/>
                                        </p:tgtEl>
                                        <p:attrNameLst>
                                          <p:attrName>style.visibility</p:attrName>
                                        </p:attrNameLst>
                                      </p:cBhvr>
                                      <p:to>
                                        <p:strVal val="visible"/>
                                      </p:to>
                                    </p:set>
                                    <p:animEffect transition="in" filter="box(in)">
                                      <p:cBhvr>
                                        <p:cTn id="42" dur="500"/>
                                        <p:tgtEl>
                                          <p:spTgt spid="2055"/>
                                        </p:tgtEl>
                                      </p:cBhvr>
                                    </p:animEffect>
                                  </p:childTnLst>
                                </p:cTn>
                              </p:par>
                              <p:par>
                                <p:cTn id="43" presetID="4" presetClass="entr" presetSubtype="16" fill="hold" nodeType="withEffect">
                                  <p:stCondLst>
                                    <p:cond delay="0"/>
                                  </p:stCondLst>
                                  <p:childTnLst>
                                    <p:set>
                                      <p:cBhvr>
                                        <p:cTn id="44" dur="1" fill="hold">
                                          <p:stCondLst>
                                            <p:cond delay="0"/>
                                          </p:stCondLst>
                                        </p:cTn>
                                        <p:tgtEl>
                                          <p:spTgt spid="2053"/>
                                        </p:tgtEl>
                                        <p:attrNameLst>
                                          <p:attrName>style.visibility</p:attrName>
                                        </p:attrNameLst>
                                      </p:cBhvr>
                                      <p:to>
                                        <p:strVal val="visible"/>
                                      </p:to>
                                    </p:set>
                                    <p:animEffect transition="in" filter="box(in)">
                                      <p:cBhvr>
                                        <p:cTn id="45" dur="500"/>
                                        <p:tgtEl>
                                          <p:spTgt spid="2053"/>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box(in)">
                                      <p:cBhvr>
                                        <p:cTn id="50" dur="500"/>
                                        <p:tgtEl>
                                          <p:spTgt spid="27"/>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nodeType="clickEffect">
                                  <p:stCondLst>
                                    <p:cond delay="0"/>
                                  </p:stCondLst>
                                  <p:childTnLst>
                                    <p:set>
                                      <p:cBhvr>
                                        <p:cTn id="54" dur="1" fill="hold">
                                          <p:stCondLst>
                                            <p:cond delay="0"/>
                                          </p:stCondLst>
                                        </p:cTn>
                                        <p:tgtEl>
                                          <p:spTgt spid="2056"/>
                                        </p:tgtEl>
                                        <p:attrNameLst>
                                          <p:attrName>style.visibility</p:attrName>
                                        </p:attrNameLst>
                                      </p:cBhvr>
                                      <p:to>
                                        <p:strVal val="visible"/>
                                      </p:to>
                                    </p:set>
                                    <p:animEffect transition="in" filter="box(in)">
                                      <p:cBhvr>
                                        <p:cTn id="55" dur="500"/>
                                        <p:tgtEl>
                                          <p:spTgt spid="2056"/>
                                        </p:tgtEl>
                                      </p:cBhvr>
                                    </p:animEffect>
                                  </p:childTnLst>
                                </p:cTn>
                              </p:par>
                              <p:par>
                                <p:cTn id="56" presetID="4" presetClass="entr" presetSubtype="16" fill="hold" nodeType="withEffect">
                                  <p:stCondLst>
                                    <p:cond delay="0"/>
                                  </p:stCondLst>
                                  <p:childTnLst>
                                    <p:set>
                                      <p:cBhvr>
                                        <p:cTn id="57" dur="1" fill="hold">
                                          <p:stCondLst>
                                            <p:cond delay="0"/>
                                          </p:stCondLst>
                                        </p:cTn>
                                        <p:tgtEl>
                                          <p:spTgt spid="2057"/>
                                        </p:tgtEl>
                                        <p:attrNameLst>
                                          <p:attrName>style.visibility</p:attrName>
                                        </p:attrNameLst>
                                      </p:cBhvr>
                                      <p:to>
                                        <p:strVal val="visible"/>
                                      </p:to>
                                    </p:set>
                                    <p:animEffect transition="in" filter="box(in)">
                                      <p:cBhvr>
                                        <p:cTn id="58" dur="500"/>
                                        <p:tgtEl>
                                          <p:spTgt spid="2057"/>
                                        </p:tgtEl>
                                      </p:cBhvr>
                                    </p:animEffect>
                                  </p:childTnLst>
                                </p:cTn>
                              </p:par>
                              <p:par>
                                <p:cTn id="59" presetID="4" presetClass="entr" presetSubtype="16" fill="hold" nodeType="withEffect">
                                  <p:stCondLst>
                                    <p:cond delay="0"/>
                                  </p:stCondLst>
                                  <p:childTnLst>
                                    <p:set>
                                      <p:cBhvr>
                                        <p:cTn id="60" dur="1" fill="hold">
                                          <p:stCondLst>
                                            <p:cond delay="0"/>
                                          </p:stCondLst>
                                        </p:cTn>
                                        <p:tgtEl>
                                          <p:spTgt spid="2058"/>
                                        </p:tgtEl>
                                        <p:attrNameLst>
                                          <p:attrName>style.visibility</p:attrName>
                                        </p:attrNameLst>
                                      </p:cBhvr>
                                      <p:to>
                                        <p:strVal val="visible"/>
                                      </p:to>
                                    </p:set>
                                    <p:animEffect transition="in" filter="box(in)">
                                      <p:cBhvr>
                                        <p:cTn id="61" dur="500"/>
                                        <p:tgtEl>
                                          <p:spTgt spid="2058"/>
                                        </p:tgtEl>
                                      </p:cBhvr>
                                    </p:animEffect>
                                  </p:childTnLst>
                                </p:cTn>
                              </p:par>
                              <p:par>
                                <p:cTn id="62" presetID="4" presetClass="entr" presetSubtype="16" fill="hold" grpId="0" nodeType="withEffect">
                                  <p:stCondLst>
                                    <p:cond delay="0"/>
                                  </p:stCondLst>
                                  <p:childTnLst>
                                    <p:set>
                                      <p:cBhvr>
                                        <p:cTn id="63" dur="1" fill="hold">
                                          <p:stCondLst>
                                            <p:cond delay="0"/>
                                          </p:stCondLst>
                                        </p:cTn>
                                        <p:tgtEl>
                                          <p:spTgt spid="50"/>
                                        </p:tgtEl>
                                        <p:attrNameLst>
                                          <p:attrName>style.visibility</p:attrName>
                                        </p:attrNameLst>
                                      </p:cBhvr>
                                      <p:to>
                                        <p:strVal val="visible"/>
                                      </p:to>
                                    </p:set>
                                    <p:animEffect transition="in" filter="box(in)">
                                      <p:cBhvr>
                                        <p:cTn id="64" dur="500"/>
                                        <p:tgtEl>
                                          <p:spTgt spid="50"/>
                                        </p:tgtEl>
                                      </p:cBhvr>
                                    </p:animEffect>
                                  </p:childTnLst>
                                </p:cTn>
                              </p:par>
                              <p:par>
                                <p:cTn id="65" presetID="4" presetClass="entr" presetSubtype="16" fill="hold" grpId="0" nodeType="with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box(in)">
                                      <p:cBhvr>
                                        <p:cTn id="67" dur="500"/>
                                        <p:tgtEl>
                                          <p:spTgt spid="51"/>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29"/>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26"/>
                                        </p:tgtEl>
                                        <p:attrNameLst>
                                          <p:attrName>style.visibility</p:attrName>
                                        </p:attrNameLst>
                                      </p:cBhvr>
                                      <p:to>
                                        <p:strVal val="visible"/>
                                      </p:to>
                                    </p:set>
                                  </p:childTnLst>
                                </p:cTn>
                              </p:par>
                              <p:par>
                                <p:cTn id="74" presetID="4" presetClass="entr" presetSubtype="16" fill="hold" grpId="0" nodeType="withEffect">
                                  <p:stCondLst>
                                    <p:cond delay="0"/>
                                  </p:stCondLst>
                                  <p:childTnLst>
                                    <p:set>
                                      <p:cBhvr>
                                        <p:cTn id="75" dur="1" fill="hold">
                                          <p:stCondLst>
                                            <p:cond delay="0"/>
                                          </p:stCondLst>
                                        </p:cTn>
                                        <p:tgtEl>
                                          <p:spTgt spid="47"/>
                                        </p:tgtEl>
                                        <p:attrNameLst>
                                          <p:attrName>style.visibility</p:attrName>
                                        </p:attrNameLst>
                                      </p:cBhvr>
                                      <p:to>
                                        <p:strVal val="visible"/>
                                      </p:to>
                                    </p:set>
                                    <p:animEffect transition="in" filter="box(in)">
                                      <p:cBhvr>
                                        <p:cTn id="76" dur="500"/>
                                        <p:tgtEl>
                                          <p:spTgt spid="47"/>
                                        </p:tgtEl>
                                      </p:cBhvr>
                                    </p:animEffect>
                                  </p:childTnLst>
                                </p:cTn>
                              </p:par>
                              <p:par>
                                <p:cTn id="77" presetID="4" presetClass="entr" presetSubtype="16" fill="hold" grpId="0" nodeType="with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box(in)">
                                      <p:cBhvr>
                                        <p:cTn id="79" dur="500"/>
                                        <p:tgtEl>
                                          <p:spTgt spid="48"/>
                                        </p:tgtEl>
                                      </p:cBhvr>
                                    </p:animEffect>
                                  </p:childTnLst>
                                </p:cTn>
                              </p:par>
                              <p:par>
                                <p:cTn id="80" presetID="4" presetClass="entr" presetSubtype="16" fill="hold" nodeType="withEffect">
                                  <p:stCondLst>
                                    <p:cond delay="0"/>
                                  </p:stCondLst>
                                  <p:childTnLst>
                                    <p:set>
                                      <p:cBhvr>
                                        <p:cTn id="81" dur="1" fill="hold">
                                          <p:stCondLst>
                                            <p:cond delay="0"/>
                                          </p:stCondLst>
                                        </p:cTn>
                                        <p:tgtEl>
                                          <p:spTgt spid="2060"/>
                                        </p:tgtEl>
                                        <p:attrNameLst>
                                          <p:attrName>style.visibility</p:attrName>
                                        </p:attrNameLst>
                                      </p:cBhvr>
                                      <p:to>
                                        <p:strVal val="visible"/>
                                      </p:to>
                                    </p:set>
                                    <p:animEffect transition="in" filter="box(in)">
                                      <p:cBhvr>
                                        <p:cTn id="82" dur="500"/>
                                        <p:tgtEl>
                                          <p:spTgt spid="2060"/>
                                        </p:tgtEl>
                                      </p:cBhvr>
                                    </p:animEffect>
                                  </p:childTnLst>
                                </p:cTn>
                              </p:par>
                            </p:childTnLst>
                          </p:cTn>
                        </p:par>
                      </p:childTnLst>
                    </p:cTn>
                  </p:par>
                  <p:par>
                    <p:cTn id="83" fill="hold">
                      <p:stCondLst>
                        <p:cond delay="indefinite"/>
                      </p:stCondLst>
                      <p:childTnLst>
                        <p:par>
                          <p:cTn id="84" fill="hold">
                            <p:stCondLst>
                              <p:cond delay="0"/>
                            </p:stCondLst>
                            <p:childTnLst>
                              <p:par>
                                <p:cTn id="85" presetID="4" presetClass="entr" presetSubtype="16" fill="hold" nodeType="clickEffect">
                                  <p:stCondLst>
                                    <p:cond delay="0"/>
                                  </p:stCondLst>
                                  <p:childTnLst>
                                    <p:set>
                                      <p:cBhvr>
                                        <p:cTn id="86" dur="1" fill="hold">
                                          <p:stCondLst>
                                            <p:cond delay="0"/>
                                          </p:stCondLst>
                                        </p:cTn>
                                        <p:tgtEl>
                                          <p:spTgt spid="39">
                                            <p:txEl>
                                              <p:pRg st="0" end="0"/>
                                            </p:txEl>
                                          </p:spTgt>
                                        </p:tgtEl>
                                        <p:attrNameLst>
                                          <p:attrName>style.visibility</p:attrName>
                                        </p:attrNameLst>
                                      </p:cBhvr>
                                      <p:to>
                                        <p:strVal val="visible"/>
                                      </p:to>
                                    </p:set>
                                    <p:animEffect transition="in" filter="box(in)">
                                      <p:cBhvr>
                                        <p:cTn id="87" dur="500"/>
                                        <p:tgtEl>
                                          <p:spTgt spid="39">
                                            <p:txEl>
                                              <p:pRg st="0" end="0"/>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4" presetClass="entr" presetSubtype="16" fill="hold" nodeType="clickEffect">
                                  <p:stCondLst>
                                    <p:cond delay="0"/>
                                  </p:stCondLst>
                                  <p:childTnLst>
                                    <p:set>
                                      <p:cBhvr>
                                        <p:cTn id="91" dur="1" fill="hold">
                                          <p:stCondLst>
                                            <p:cond delay="0"/>
                                          </p:stCondLst>
                                        </p:cTn>
                                        <p:tgtEl>
                                          <p:spTgt spid="39">
                                            <p:txEl>
                                              <p:pRg st="1" end="1"/>
                                            </p:txEl>
                                          </p:spTgt>
                                        </p:tgtEl>
                                        <p:attrNameLst>
                                          <p:attrName>style.visibility</p:attrName>
                                        </p:attrNameLst>
                                      </p:cBhvr>
                                      <p:to>
                                        <p:strVal val="visible"/>
                                      </p:to>
                                    </p:set>
                                    <p:animEffect transition="in" filter="box(in)">
                                      <p:cBhvr>
                                        <p:cTn id="92" dur="500"/>
                                        <p:tgtEl>
                                          <p:spTgt spid="39">
                                            <p:txEl>
                                              <p:pRg st="1" end="1"/>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4" presetClass="entr" presetSubtype="16" fill="hold" nodeType="clickEffect">
                                  <p:stCondLst>
                                    <p:cond delay="0"/>
                                  </p:stCondLst>
                                  <p:childTnLst>
                                    <p:set>
                                      <p:cBhvr>
                                        <p:cTn id="96" dur="1" fill="hold">
                                          <p:stCondLst>
                                            <p:cond delay="0"/>
                                          </p:stCondLst>
                                        </p:cTn>
                                        <p:tgtEl>
                                          <p:spTgt spid="39">
                                            <p:txEl>
                                              <p:pRg st="2" end="2"/>
                                            </p:txEl>
                                          </p:spTgt>
                                        </p:tgtEl>
                                        <p:attrNameLst>
                                          <p:attrName>style.visibility</p:attrName>
                                        </p:attrNameLst>
                                      </p:cBhvr>
                                      <p:to>
                                        <p:strVal val="visible"/>
                                      </p:to>
                                    </p:set>
                                    <p:animEffect transition="in" filter="box(in)">
                                      <p:cBhvr>
                                        <p:cTn id="97" dur="500"/>
                                        <p:tgtEl>
                                          <p:spTgt spid="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P spid="14" grpId="0"/>
      <p:bldP spid="27" grpId="0"/>
      <p:bldP spid="28" grpId="0" animBg="1"/>
      <p:bldP spid="47" grpId="0" animBg="1"/>
      <p:bldP spid="48" grpId="0" animBg="1"/>
      <p:bldP spid="50" grpId="0" animBg="1"/>
      <p:bldP spid="51" grpId="0" animBg="1"/>
      <p:bldP spid="26" grpId="0"/>
      <p:bldP spid="29"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800" dirty="0" err="1"/>
              <a:t>Asymptotic</a:t>
            </a:r>
            <a:r>
              <a:rPr lang="es-ES" sz="2800" dirty="0"/>
              <a:t> </a:t>
            </a:r>
            <a:r>
              <a:rPr lang="es-ES" sz="2800" dirty="0" err="1"/>
              <a:t>Stability</a:t>
            </a:r>
            <a:r>
              <a:rPr lang="es-ES" sz="2800" dirty="0"/>
              <a:t> </a:t>
            </a:r>
            <a:r>
              <a:rPr lang="en-US" sz="2800" dirty="0" smtClean="0">
                <a:sym typeface="Symbol"/>
              </a:rPr>
              <a:t>3TS </a:t>
            </a:r>
            <a:r>
              <a:rPr lang="en-US" sz="2800" dirty="0">
                <a:sym typeface="Symbol"/>
              </a:rPr>
              <a:t></a:t>
            </a:r>
            <a:r>
              <a:rPr lang="en-US" sz="2800" i="1" baseline="-25000" dirty="0">
                <a:sym typeface="Symbol"/>
              </a:rPr>
              <a:t>SF </a:t>
            </a:r>
            <a:r>
              <a:rPr lang="en-US" sz="2800" i="1" dirty="0" smtClean="0">
                <a:sym typeface="Symbol"/>
              </a:rPr>
              <a:t>– </a:t>
            </a:r>
            <a:r>
              <a:rPr lang="en-US" sz="2800" dirty="0" smtClean="0">
                <a:sym typeface="Symbol"/>
              </a:rPr>
              <a:t>Bounds Selection</a:t>
            </a:r>
            <a:endParaRPr lang="es-ES" sz="2800" dirty="0"/>
          </a:p>
        </p:txBody>
      </p:sp>
      <p:sp>
        <p:nvSpPr>
          <p:cNvPr id="4" name="3 Marcador de número de diapositiva"/>
          <p:cNvSpPr>
            <a:spLocks noGrp="1"/>
          </p:cNvSpPr>
          <p:nvPr>
            <p:ph type="sldNum" sz="quarter" idx="4294967295"/>
          </p:nvPr>
        </p:nvSpPr>
        <p:spPr>
          <a:xfrm>
            <a:off x="7042150" y="6243638"/>
            <a:ext cx="1905000" cy="457200"/>
          </a:xfrm>
          <a:prstGeom prst="rect">
            <a:avLst/>
          </a:prstGeom>
        </p:spPr>
        <p:txBody>
          <a:bodyPr/>
          <a:lstStyle/>
          <a:p>
            <a:pPr>
              <a:defRPr/>
            </a:pPr>
            <a:fld id="{8395C71D-A1E9-4C6C-95BC-D65559E1623D}" type="slidenum">
              <a:rPr lang="es-ES" smtClean="0"/>
              <a:pPr>
                <a:defRPr/>
              </a:pPr>
              <a:t>94</a:t>
            </a:fld>
            <a:endParaRPr lang="es-ES"/>
          </a:p>
        </p:txBody>
      </p:sp>
      <p:sp>
        <p:nvSpPr>
          <p:cNvPr id="5" name="AutoShape 21"/>
          <p:cNvSpPr>
            <a:spLocks noChangeArrowheads="1"/>
          </p:cNvSpPr>
          <p:nvPr/>
        </p:nvSpPr>
        <p:spPr bwMode="auto">
          <a:xfrm>
            <a:off x="3321737" y="2302999"/>
            <a:ext cx="649288" cy="288925"/>
          </a:xfrm>
          <a:prstGeom prst="rightArrow">
            <a:avLst>
              <a:gd name="adj1" fmla="val 50000"/>
              <a:gd name="adj2" fmla="val 56181"/>
            </a:avLst>
          </a:prstGeom>
          <a:solidFill>
            <a:schemeClr val="folHlink"/>
          </a:solidFill>
          <a:ln w="9525">
            <a:solidFill>
              <a:schemeClr val="tx1"/>
            </a:solidFill>
            <a:miter lim="800000"/>
            <a:headEnd/>
            <a:tailEnd/>
          </a:ln>
        </p:spPr>
        <p:txBody>
          <a:bodyPr wrap="none" anchor="ctr"/>
          <a:lstStyle/>
          <a:p>
            <a:endParaRPr lang="es-ES"/>
          </a:p>
        </p:txBody>
      </p:sp>
      <p:sp>
        <p:nvSpPr>
          <p:cNvPr id="8" name="7 CuadroTexto"/>
          <p:cNvSpPr txBox="1"/>
          <p:nvPr/>
        </p:nvSpPr>
        <p:spPr>
          <a:xfrm>
            <a:off x="1592809" y="2251472"/>
            <a:ext cx="1713739" cy="307777"/>
          </a:xfrm>
          <a:prstGeom prst="rect">
            <a:avLst/>
          </a:prstGeom>
          <a:noFill/>
        </p:spPr>
        <p:txBody>
          <a:bodyPr wrap="none" rtlCol="0">
            <a:spAutoFit/>
          </a:bodyPr>
          <a:lstStyle/>
          <a:p>
            <a:r>
              <a:rPr lang="en-US" sz="1400" i="0" dirty="0" smtClean="0"/>
              <a:t>Degree of Freedom</a:t>
            </a:r>
            <a:endParaRPr lang="es-ES" sz="1400" i="0" dirty="0"/>
          </a:p>
        </p:txBody>
      </p:sp>
      <p:pic>
        <p:nvPicPr>
          <p:cNvPr id="9" name="Picture 6"/>
          <p:cNvPicPr>
            <a:picLocks noChangeAspect="1" noChangeArrowheads="1"/>
          </p:cNvPicPr>
          <p:nvPr/>
        </p:nvPicPr>
        <p:blipFill>
          <a:blip r:embed="rId2" cstate="print"/>
          <a:srcRect/>
          <a:stretch>
            <a:fillRect/>
          </a:stretch>
        </p:blipFill>
        <p:spPr bwMode="auto">
          <a:xfrm>
            <a:off x="4257105" y="2132856"/>
            <a:ext cx="1266825" cy="676275"/>
          </a:xfrm>
          <a:prstGeom prst="rect">
            <a:avLst/>
          </a:prstGeom>
          <a:noFill/>
          <a:ln w="9525">
            <a:noFill/>
            <a:miter lim="800000"/>
            <a:headEnd/>
            <a:tailEnd/>
          </a:ln>
        </p:spPr>
      </p:pic>
      <p:pic>
        <p:nvPicPr>
          <p:cNvPr id="3074" name="Picture 2"/>
          <p:cNvPicPr>
            <a:picLocks noChangeAspect="1" noChangeArrowheads="1"/>
          </p:cNvPicPr>
          <p:nvPr/>
        </p:nvPicPr>
        <p:blipFill>
          <a:blip r:embed="rId3" cstate="print"/>
          <a:srcRect/>
          <a:stretch>
            <a:fillRect/>
          </a:stretch>
        </p:blipFill>
        <p:spPr bwMode="auto">
          <a:xfrm>
            <a:off x="6646069" y="2192164"/>
            <a:ext cx="266700" cy="60960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6921401" y="2204864"/>
            <a:ext cx="209550" cy="581025"/>
          </a:xfrm>
          <a:prstGeom prst="rect">
            <a:avLst/>
          </a:prstGeom>
          <a:noFill/>
          <a:ln w="9525">
            <a:noFill/>
            <a:miter lim="800000"/>
            <a:headEnd/>
            <a:tailEnd/>
          </a:ln>
        </p:spPr>
      </p:pic>
      <p:pic>
        <p:nvPicPr>
          <p:cNvPr id="3076" name="Picture 4"/>
          <p:cNvPicPr>
            <a:picLocks noChangeAspect="1" noChangeArrowheads="1"/>
          </p:cNvPicPr>
          <p:nvPr/>
        </p:nvPicPr>
        <p:blipFill>
          <a:blip r:embed="rId5" cstate="print"/>
          <a:srcRect/>
          <a:stretch>
            <a:fillRect/>
          </a:stretch>
        </p:blipFill>
        <p:spPr bwMode="auto">
          <a:xfrm>
            <a:off x="7162825" y="2204864"/>
            <a:ext cx="219075" cy="542925"/>
          </a:xfrm>
          <a:prstGeom prst="rect">
            <a:avLst/>
          </a:prstGeom>
          <a:noFill/>
          <a:ln w="9525">
            <a:noFill/>
            <a:miter lim="800000"/>
            <a:headEnd/>
            <a:tailEnd/>
          </a:ln>
        </p:spPr>
      </p:pic>
      <p:pic>
        <p:nvPicPr>
          <p:cNvPr id="3077" name="Picture 5"/>
          <p:cNvPicPr>
            <a:picLocks noChangeAspect="1" noChangeArrowheads="1"/>
          </p:cNvPicPr>
          <p:nvPr/>
        </p:nvPicPr>
        <p:blipFill>
          <a:blip r:embed="rId6" cstate="print"/>
          <a:srcRect/>
          <a:stretch>
            <a:fillRect/>
          </a:stretch>
        </p:blipFill>
        <p:spPr bwMode="auto">
          <a:xfrm>
            <a:off x="2341340" y="3068960"/>
            <a:ext cx="4448175" cy="638175"/>
          </a:xfrm>
          <a:prstGeom prst="rect">
            <a:avLst/>
          </a:prstGeom>
          <a:noFill/>
          <a:ln w="9525">
            <a:noFill/>
            <a:miter lim="800000"/>
            <a:headEnd/>
            <a:tailEnd/>
          </a:ln>
        </p:spPr>
      </p:pic>
      <p:pic>
        <p:nvPicPr>
          <p:cNvPr id="3078" name="Picture 6"/>
          <p:cNvPicPr>
            <a:picLocks noChangeAspect="1" noChangeArrowheads="1"/>
          </p:cNvPicPr>
          <p:nvPr/>
        </p:nvPicPr>
        <p:blipFill>
          <a:blip r:embed="rId7" cstate="print"/>
          <a:srcRect/>
          <a:stretch>
            <a:fillRect/>
          </a:stretch>
        </p:blipFill>
        <p:spPr bwMode="auto">
          <a:xfrm>
            <a:off x="2917404" y="3645024"/>
            <a:ext cx="3143250" cy="542925"/>
          </a:xfrm>
          <a:prstGeom prst="rect">
            <a:avLst/>
          </a:prstGeom>
          <a:noFill/>
          <a:ln w="9525">
            <a:noFill/>
            <a:miter lim="800000"/>
            <a:headEnd/>
            <a:tailEnd/>
          </a:ln>
        </p:spPr>
      </p:pic>
      <p:pic>
        <p:nvPicPr>
          <p:cNvPr id="3079" name="Picture 7"/>
          <p:cNvPicPr>
            <a:picLocks noChangeAspect="1" noChangeArrowheads="1"/>
          </p:cNvPicPr>
          <p:nvPr/>
        </p:nvPicPr>
        <p:blipFill>
          <a:blip r:embed="rId8" cstate="print"/>
          <a:srcRect/>
          <a:stretch>
            <a:fillRect/>
          </a:stretch>
        </p:blipFill>
        <p:spPr bwMode="auto">
          <a:xfrm>
            <a:off x="469132" y="4239443"/>
            <a:ext cx="323850" cy="295275"/>
          </a:xfrm>
          <a:prstGeom prst="rect">
            <a:avLst/>
          </a:prstGeom>
          <a:noFill/>
          <a:ln w="9525">
            <a:noFill/>
            <a:miter lim="800000"/>
            <a:headEnd/>
            <a:tailEnd/>
          </a:ln>
        </p:spPr>
      </p:pic>
      <p:pic>
        <p:nvPicPr>
          <p:cNvPr id="3080" name="Picture 8"/>
          <p:cNvPicPr>
            <a:picLocks noChangeAspect="1" noChangeArrowheads="1"/>
          </p:cNvPicPr>
          <p:nvPr/>
        </p:nvPicPr>
        <p:blipFill>
          <a:blip r:embed="rId9" cstate="print"/>
          <a:srcRect/>
          <a:stretch>
            <a:fillRect/>
          </a:stretch>
        </p:blipFill>
        <p:spPr bwMode="auto">
          <a:xfrm>
            <a:off x="935088" y="4273351"/>
            <a:ext cx="228600" cy="285750"/>
          </a:xfrm>
          <a:prstGeom prst="rect">
            <a:avLst/>
          </a:prstGeom>
          <a:noFill/>
          <a:ln w="9525">
            <a:noFill/>
            <a:miter lim="800000"/>
            <a:headEnd/>
            <a:tailEnd/>
          </a:ln>
        </p:spPr>
      </p:pic>
      <p:sp>
        <p:nvSpPr>
          <p:cNvPr id="17" name="16 CuadroTexto"/>
          <p:cNvSpPr txBox="1"/>
          <p:nvPr/>
        </p:nvSpPr>
        <p:spPr>
          <a:xfrm>
            <a:off x="1151112" y="4273351"/>
            <a:ext cx="7992888" cy="307777"/>
          </a:xfrm>
          <a:prstGeom prst="rect">
            <a:avLst/>
          </a:prstGeom>
          <a:noFill/>
        </p:spPr>
        <p:txBody>
          <a:bodyPr wrap="square" rtlCol="0">
            <a:spAutoFit/>
          </a:bodyPr>
          <a:lstStyle/>
          <a:p>
            <a:r>
              <a:rPr lang="en-US" sz="1400" i="0" dirty="0" smtClean="0"/>
              <a:t> </a:t>
            </a:r>
            <a:r>
              <a:rPr lang="en-US" sz="1400" i="0" dirty="0" smtClean="0">
                <a:sym typeface="Symbol"/>
              </a:rPr>
              <a:t></a:t>
            </a:r>
            <a:r>
              <a:rPr lang="es-ES" sz="1400" i="0" dirty="0" smtClean="0">
                <a:sym typeface="Symbol"/>
              </a:rPr>
              <a:t> </a:t>
            </a:r>
            <a:r>
              <a:rPr lang="en-US" sz="1400" dirty="0">
                <a:sym typeface="Symbol"/>
              </a:rPr>
              <a:t>Values ​​to satisfy the asymptotic stability properties of the complete system</a:t>
            </a:r>
            <a:r>
              <a:rPr lang="es-ES" sz="1400" i="0" dirty="0" smtClean="0">
                <a:sym typeface="Symbol"/>
              </a:rPr>
              <a:t>o</a:t>
            </a:r>
            <a:endParaRPr lang="es-ES" sz="1400" i="0" dirty="0"/>
          </a:p>
        </p:txBody>
      </p:sp>
      <p:pic>
        <p:nvPicPr>
          <p:cNvPr id="3081" name="Picture 9"/>
          <p:cNvPicPr>
            <a:picLocks noChangeAspect="1" noChangeArrowheads="1"/>
          </p:cNvPicPr>
          <p:nvPr/>
        </p:nvPicPr>
        <p:blipFill>
          <a:blip r:embed="rId10" cstate="print"/>
          <a:srcRect/>
          <a:stretch>
            <a:fillRect/>
          </a:stretch>
        </p:blipFill>
        <p:spPr bwMode="auto">
          <a:xfrm>
            <a:off x="6381055" y="6150818"/>
            <a:ext cx="1543050" cy="590550"/>
          </a:xfrm>
          <a:prstGeom prst="rect">
            <a:avLst/>
          </a:prstGeom>
          <a:noFill/>
          <a:ln w="9525">
            <a:noFill/>
            <a:miter lim="800000"/>
            <a:headEnd/>
            <a:tailEnd/>
          </a:ln>
        </p:spPr>
      </p:pic>
      <p:sp>
        <p:nvSpPr>
          <p:cNvPr id="25" name="AutoShape 21"/>
          <p:cNvSpPr>
            <a:spLocks noChangeArrowheads="1"/>
          </p:cNvSpPr>
          <p:nvPr/>
        </p:nvSpPr>
        <p:spPr bwMode="auto">
          <a:xfrm>
            <a:off x="5697265" y="2276872"/>
            <a:ext cx="649288" cy="288925"/>
          </a:xfrm>
          <a:prstGeom prst="rightArrow">
            <a:avLst>
              <a:gd name="adj1" fmla="val 50000"/>
              <a:gd name="adj2" fmla="val 56181"/>
            </a:avLst>
          </a:prstGeom>
          <a:solidFill>
            <a:schemeClr val="folHlink"/>
          </a:solidFill>
          <a:ln w="9525">
            <a:solidFill>
              <a:schemeClr val="tx1"/>
            </a:solidFill>
            <a:miter lim="800000"/>
            <a:headEnd/>
            <a:tailEnd/>
          </a:ln>
        </p:spPr>
        <p:txBody>
          <a:bodyPr wrap="none" anchor="ctr"/>
          <a:lstStyle/>
          <a:p>
            <a:endParaRPr lang="es-ES"/>
          </a:p>
        </p:txBody>
      </p:sp>
      <p:sp>
        <p:nvSpPr>
          <p:cNvPr id="26" name="25 CuadroTexto"/>
          <p:cNvSpPr txBox="1"/>
          <p:nvPr/>
        </p:nvSpPr>
        <p:spPr>
          <a:xfrm>
            <a:off x="1773784" y="2780928"/>
            <a:ext cx="6256188" cy="307777"/>
          </a:xfrm>
          <a:prstGeom prst="rect">
            <a:avLst/>
          </a:prstGeom>
          <a:noFill/>
        </p:spPr>
        <p:txBody>
          <a:bodyPr wrap="square" rtlCol="0">
            <a:spAutoFit/>
          </a:bodyPr>
          <a:lstStyle/>
          <a:p>
            <a:r>
              <a:rPr lang="en-US" sz="1400" dirty="0"/>
              <a:t>Allows you to select from the equations of </a:t>
            </a:r>
            <a:r>
              <a:rPr lang="en-US" sz="1400" dirty="0" smtClean="0"/>
              <a:t>upper bounds</a:t>
            </a:r>
            <a:endParaRPr lang="es-ES" sz="1400" i="0" dirty="0"/>
          </a:p>
        </p:txBody>
      </p:sp>
      <p:sp>
        <p:nvSpPr>
          <p:cNvPr id="27" name="26 Rectángulo redondeado"/>
          <p:cNvSpPr/>
          <p:nvPr/>
        </p:nvSpPr>
        <p:spPr bwMode="auto">
          <a:xfrm>
            <a:off x="4185286" y="3212976"/>
            <a:ext cx="288032" cy="288032"/>
          </a:xfrm>
          <a:prstGeom prst="roundRect">
            <a:avLst/>
          </a:prstGeom>
          <a:solidFill>
            <a:srgbClr val="0070C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28" name="27 Rectángulo redondeado"/>
          <p:cNvSpPr/>
          <p:nvPr/>
        </p:nvSpPr>
        <p:spPr bwMode="auto">
          <a:xfrm>
            <a:off x="4319464" y="3776340"/>
            <a:ext cx="347340" cy="300732"/>
          </a:xfrm>
          <a:prstGeom prst="roundRect">
            <a:avLst/>
          </a:prstGeom>
          <a:solidFill>
            <a:srgbClr val="0070C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29" name="28 Rectángulo redondeado"/>
          <p:cNvSpPr/>
          <p:nvPr/>
        </p:nvSpPr>
        <p:spPr bwMode="auto">
          <a:xfrm>
            <a:off x="5569000" y="3369692"/>
            <a:ext cx="360040" cy="288032"/>
          </a:xfrm>
          <a:prstGeom prst="roundRect">
            <a:avLst/>
          </a:prstGeom>
          <a:solidFill>
            <a:srgbClr val="00B05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30" name="29 Rectángulo redondeado"/>
          <p:cNvSpPr/>
          <p:nvPr/>
        </p:nvSpPr>
        <p:spPr bwMode="auto">
          <a:xfrm>
            <a:off x="5221660" y="3899917"/>
            <a:ext cx="360040" cy="288032"/>
          </a:xfrm>
          <a:prstGeom prst="roundRect">
            <a:avLst/>
          </a:prstGeom>
          <a:solidFill>
            <a:srgbClr val="FF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31" name="30 Rectángulo redondeado"/>
          <p:cNvSpPr/>
          <p:nvPr/>
        </p:nvSpPr>
        <p:spPr bwMode="auto">
          <a:xfrm>
            <a:off x="469132" y="4293096"/>
            <a:ext cx="360040" cy="288032"/>
          </a:xfrm>
          <a:prstGeom prst="roundRect">
            <a:avLst/>
          </a:prstGeom>
          <a:solidFill>
            <a:srgbClr val="00B05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32" name="31 Rectángulo redondeado"/>
          <p:cNvSpPr/>
          <p:nvPr/>
        </p:nvSpPr>
        <p:spPr bwMode="auto">
          <a:xfrm>
            <a:off x="829172" y="4293096"/>
            <a:ext cx="360040" cy="288032"/>
          </a:xfrm>
          <a:prstGeom prst="roundRect">
            <a:avLst/>
          </a:prstGeom>
          <a:solidFill>
            <a:srgbClr val="FF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33" name="32 CuadroTexto"/>
          <p:cNvSpPr txBox="1"/>
          <p:nvPr/>
        </p:nvSpPr>
        <p:spPr>
          <a:xfrm>
            <a:off x="179512" y="5987057"/>
            <a:ext cx="5832648" cy="307777"/>
          </a:xfrm>
          <a:prstGeom prst="rect">
            <a:avLst/>
          </a:prstGeom>
          <a:noFill/>
        </p:spPr>
        <p:txBody>
          <a:bodyPr wrap="square" rtlCol="0">
            <a:spAutoFit/>
          </a:bodyPr>
          <a:lstStyle/>
          <a:p>
            <a:r>
              <a:rPr lang="en-US" sz="1400" dirty="0"/>
              <a:t>Produce the equations for the new </a:t>
            </a:r>
            <a:r>
              <a:rPr lang="en-US" sz="1400" dirty="0" smtClean="0"/>
              <a:t>desired upper bounds </a:t>
            </a:r>
            <a:endParaRPr lang="es-ES" sz="1400" i="0" dirty="0"/>
          </a:p>
        </p:txBody>
      </p:sp>
      <p:pic>
        <p:nvPicPr>
          <p:cNvPr id="34" name="Picture 10"/>
          <p:cNvPicPr>
            <a:picLocks noChangeAspect="1" noChangeArrowheads="1"/>
          </p:cNvPicPr>
          <p:nvPr/>
        </p:nvPicPr>
        <p:blipFill>
          <a:blip r:embed="rId11" cstate="print"/>
          <a:srcRect/>
          <a:stretch>
            <a:fillRect/>
          </a:stretch>
        </p:blipFill>
        <p:spPr bwMode="auto">
          <a:xfrm>
            <a:off x="6414839" y="5562054"/>
            <a:ext cx="2333625" cy="571500"/>
          </a:xfrm>
          <a:prstGeom prst="rect">
            <a:avLst/>
          </a:prstGeom>
          <a:noFill/>
          <a:ln w="9525">
            <a:noFill/>
            <a:miter lim="800000"/>
            <a:headEnd/>
            <a:tailEnd/>
          </a:ln>
        </p:spPr>
      </p:pic>
      <p:sp>
        <p:nvSpPr>
          <p:cNvPr id="35" name="AutoShape 21"/>
          <p:cNvSpPr>
            <a:spLocks noChangeArrowheads="1"/>
          </p:cNvSpPr>
          <p:nvPr/>
        </p:nvSpPr>
        <p:spPr bwMode="auto">
          <a:xfrm>
            <a:off x="5578896" y="6020395"/>
            <a:ext cx="649288" cy="288925"/>
          </a:xfrm>
          <a:prstGeom prst="rightArrow">
            <a:avLst>
              <a:gd name="adj1" fmla="val 50000"/>
              <a:gd name="adj2" fmla="val 56181"/>
            </a:avLst>
          </a:prstGeom>
          <a:solidFill>
            <a:schemeClr val="folHlink"/>
          </a:solidFill>
          <a:ln w="9525">
            <a:solidFill>
              <a:schemeClr val="tx1"/>
            </a:solidFill>
            <a:miter lim="800000"/>
            <a:headEnd/>
            <a:tailEnd/>
          </a:ln>
        </p:spPr>
        <p:txBody>
          <a:bodyPr wrap="none" anchor="ctr"/>
          <a:lstStyle/>
          <a:p>
            <a:endParaRPr lang="es-ES"/>
          </a:p>
        </p:txBody>
      </p:sp>
      <p:sp>
        <p:nvSpPr>
          <p:cNvPr id="36" name="35 Rectángulo redondeado"/>
          <p:cNvSpPr/>
          <p:nvPr/>
        </p:nvSpPr>
        <p:spPr bwMode="auto">
          <a:xfrm>
            <a:off x="7511975" y="6426150"/>
            <a:ext cx="360040" cy="288032"/>
          </a:xfrm>
          <a:prstGeom prst="roundRect">
            <a:avLst/>
          </a:prstGeom>
          <a:solidFill>
            <a:srgbClr val="FF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37" name="36 Rectángulo redondeado"/>
          <p:cNvSpPr/>
          <p:nvPr/>
        </p:nvSpPr>
        <p:spPr bwMode="auto">
          <a:xfrm>
            <a:off x="8291363" y="5850086"/>
            <a:ext cx="360040" cy="288032"/>
          </a:xfrm>
          <a:prstGeom prst="roundRect">
            <a:avLst/>
          </a:prstGeom>
          <a:solidFill>
            <a:srgbClr val="FF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38" name="37 Rectángulo redondeado"/>
          <p:cNvSpPr/>
          <p:nvPr/>
        </p:nvSpPr>
        <p:spPr bwMode="auto">
          <a:xfrm>
            <a:off x="8079531" y="5862786"/>
            <a:ext cx="216024" cy="288032"/>
          </a:xfrm>
          <a:prstGeom prst="roundRect">
            <a:avLst/>
          </a:prstGeom>
          <a:solidFill>
            <a:srgbClr val="0070C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39" name="38 Rectángulo redondeado"/>
          <p:cNvSpPr/>
          <p:nvPr/>
        </p:nvSpPr>
        <p:spPr bwMode="auto">
          <a:xfrm>
            <a:off x="7118027" y="5862786"/>
            <a:ext cx="288032" cy="288032"/>
          </a:xfrm>
          <a:prstGeom prst="roundRect">
            <a:avLst/>
          </a:prstGeom>
          <a:solidFill>
            <a:srgbClr val="00B05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40" name="39 Rectángulo redondeado"/>
          <p:cNvSpPr/>
          <p:nvPr/>
        </p:nvSpPr>
        <p:spPr bwMode="auto">
          <a:xfrm>
            <a:off x="6876603" y="5875486"/>
            <a:ext cx="216024" cy="288032"/>
          </a:xfrm>
          <a:prstGeom prst="roundRect">
            <a:avLst/>
          </a:prstGeom>
          <a:solidFill>
            <a:srgbClr val="0070C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41" name="40 CuadroTexto"/>
          <p:cNvSpPr txBox="1"/>
          <p:nvPr/>
        </p:nvSpPr>
        <p:spPr>
          <a:xfrm>
            <a:off x="251520" y="1052736"/>
            <a:ext cx="8784976" cy="307777"/>
          </a:xfrm>
          <a:prstGeom prst="rect">
            <a:avLst/>
          </a:prstGeom>
          <a:noFill/>
        </p:spPr>
        <p:txBody>
          <a:bodyPr wrap="square" rtlCol="0">
            <a:spAutoFit/>
          </a:bodyPr>
          <a:lstStyle/>
          <a:p>
            <a:r>
              <a:rPr lang="es-ES" sz="1400" b="1" i="0" dirty="0" err="1" smtClean="0">
                <a:solidFill>
                  <a:srgbClr val="FF0000"/>
                </a:solidFill>
              </a:rPr>
              <a:t>Mathematical</a:t>
            </a:r>
            <a:r>
              <a:rPr lang="es-ES" sz="1400" b="1" i="0" dirty="0" smtClean="0">
                <a:solidFill>
                  <a:srgbClr val="FF0000"/>
                </a:solidFill>
              </a:rPr>
              <a:t> </a:t>
            </a:r>
            <a:r>
              <a:rPr lang="es-ES" sz="1400" b="1" i="0" dirty="0" err="1" smtClean="0">
                <a:solidFill>
                  <a:srgbClr val="FF0000"/>
                </a:solidFill>
              </a:rPr>
              <a:t>Upper</a:t>
            </a:r>
            <a:r>
              <a:rPr lang="es-ES" sz="1400" b="1" i="0" dirty="0" smtClean="0">
                <a:solidFill>
                  <a:srgbClr val="FF0000"/>
                </a:solidFill>
              </a:rPr>
              <a:t> </a:t>
            </a:r>
            <a:r>
              <a:rPr lang="es-ES" sz="1400" b="1" i="0" dirty="0" err="1" smtClean="0">
                <a:solidFill>
                  <a:srgbClr val="FF0000"/>
                </a:solidFill>
              </a:rPr>
              <a:t>level</a:t>
            </a:r>
            <a:r>
              <a:rPr lang="es-ES" sz="1400" b="1" i="0" dirty="0" smtClean="0">
                <a:solidFill>
                  <a:srgbClr val="FF0000"/>
                </a:solidFill>
              </a:rPr>
              <a:t> </a:t>
            </a:r>
            <a:r>
              <a:rPr lang="es-ES" sz="1400" b="1" i="0" dirty="0" err="1" smtClean="0">
                <a:solidFill>
                  <a:srgbClr val="FF0000"/>
                </a:solidFill>
              </a:rPr>
              <a:t>bounds</a:t>
            </a:r>
            <a:r>
              <a:rPr lang="es-ES" sz="1400" b="1" i="0" dirty="0" smtClean="0">
                <a:solidFill>
                  <a:srgbClr val="FF0000"/>
                </a:solidFill>
              </a:rPr>
              <a:t> are </a:t>
            </a:r>
            <a:r>
              <a:rPr lang="es-ES" sz="1400" b="1" i="0" dirty="0" err="1" smtClean="0">
                <a:solidFill>
                  <a:srgbClr val="FF0000"/>
                </a:solidFill>
              </a:rPr>
              <a:t>generated</a:t>
            </a:r>
            <a:r>
              <a:rPr lang="es-ES" sz="1400" b="1" i="0" dirty="0" smtClean="0">
                <a:solidFill>
                  <a:srgbClr val="FF0000"/>
                </a:solidFill>
              </a:rPr>
              <a:t> in a </a:t>
            </a:r>
            <a:r>
              <a:rPr lang="es-ES" sz="1400" b="1" i="0" dirty="0" err="1" smtClean="0">
                <a:solidFill>
                  <a:srgbClr val="FF0000"/>
                </a:solidFill>
              </a:rPr>
              <a:t>detailed</a:t>
            </a:r>
            <a:r>
              <a:rPr lang="es-ES" sz="1400" b="1" i="0" dirty="0" smtClean="0">
                <a:solidFill>
                  <a:srgbClr val="FF0000"/>
                </a:solidFill>
              </a:rPr>
              <a:t> and </a:t>
            </a:r>
            <a:r>
              <a:rPr lang="es-ES" sz="1400" b="1" i="0" dirty="0" err="1" smtClean="0">
                <a:solidFill>
                  <a:srgbClr val="FF0000"/>
                </a:solidFill>
              </a:rPr>
              <a:t>rigorous</a:t>
            </a:r>
            <a:r>
              <a:rPr lang="es-ES" sz="1400" b="1" i="0" dirty="0" smtClean="0">
                <a:solidFill>
                  <a:srgbClr val="FF0000"/>
                </a:solidFill>
              </a:rPr>
              <a:t> </a:t>
            </a:r>
            <a:r>
              <a:rPr lang="es-ES" sz="1400" b="1" i="0" dirty="0" err="1" smtClean="0">
                <a:solidFill>
                  <a:srgbClr val="FF0000"/>
                </a:solidFill>
              </a:rPr>
              <a:t>way</a:t>
            </a:r>
            <a:r>
              <a:rPr lang="es-ES" sz="1400" b="1" i="0" dirty="0" smtClean="0">
                <a:solidFill>
                  <a:srgbClr val="FF0000"/>
                </a:solidFill>
              </a:rPr>
              <a:t>.</a:t>
            </a:r>
            <a:endParaRPr lang="es-ES" sz="1400" b="1" i="0" dirty="0">
              <a:solidFill>
                <a:srgbClr val="FF0000"/>
              </a:solidFill>
            </a:endParaRPr>
          </a:p>
        </p:txBody>
      </p:sp>
      <p:sp>
        <p:nvSpPr>
          <p:cNvPr id="42" name="41 CuadroTexto"/>
          <p:cNvSpPr txBox="1"/>
          <p:nvPr/>
        </p:nvSpPr>
        <p:spPr>
          <a:xfrm>
            <a:off x="1700791" y="1866310"/>
            <a:ext cx="4782078" cy="307777"/>
          </a:xfrm>
          <a:prstGeom prst="rect">
            <a:avLst/>
          </a:prstGeom>
          <a:noFill/>
        </p:spPr>
        <p:txBody>
          <a:bodyPr wrap="none" rtlCol="0">
            <a:spAutoFit/>
          </a:bodyPr>
          <a:lstStyle/>
          <a:p>
            <a:r>
              <a:rPr lang="es-ES" sz="1400" b="1" i="0" dirty="0" err="1" smtClean="0"/>
              <a:t>How</a:t>
            </a:r>
            <a:r>
              <a:rPr lang="es-ES" sz="1400" b="1" i="0" dirty="0" smtClean="0"/>
              <a:t> are </a:t>
            </a:r>
            <a:r>
              <a:rPr lang="es-ES" sz="1400" b="1" i="0" dirty="0" err="1" smtClean="0"/>
              <a:t>the</a:t>
            </a:r>
            <a:r>
              <a:rPr lang="es-ES" sz="1400" b="1" i="0" dirty="0" smtClean="0"/>
              <a:t> </a:t>
            </a:r>
            <a:r>
              <a:rPr lang="es-ES" sz="1400" b="1" i="0" dirty="0" err="1" smtClean="0"/>
              <a:t>degrees</a:t>
            </a:r>
            <a:r>
              <a:rPr lang="es-ES" sz="1400" b="1" i="0" dirty="0" smtClean="0"/>
              <a:t> of </a:t>
            </a:r>
            <a:r>
              <a:rPr lang="es-ES" sz="1400" b="1" i="0" dirty="0" err="1" smtClean="0"/>
              <a:t>freedom</a:t>
            </a:r>
            <a:r>
              <a:rPr lang="es-ES" sz="1400" b="1" i="0" dirty="0" smtClean="0"/>
              <a:t> </a:t>
            </a:r>
            <a:r>
              <a:rPr lang="es-ES" sz="1400" b="1" i="0" dirty="0" err="1" smtClean="0"/>
              <a:t>selected</a:t>
            </a:r>
            <a:r>
              <a:rPr lang="es-ES" sz="1400" b="1" i="0" dirty="0" smtClean="0"/>
              <a:t> ? </a:t>
            </a:r>
            <a:r>
              <a:rPr lang="es-ES" sz="1400" b="1" i="0" dirty="0" smtClean="0">
                <a:sym typeface="Symbol"/>
              </a:rPr>
              <a:t> </a:t>
            </a:r>
            <a:r>
              <a:rPr lang="es-ES" sz="1400" b="1" i="0" dirty="0" err="1" smtClean="0"/>
              <a:t>Q</a:t>
            </a:r>
            <a:r>
              <a:rPr lang="es-ES" sz="1400" b="1" i="0" baseline="-25000" dirty="0" err="1" smtClean="0"/>
              <a:t>s</a:t>
            </a:r>
            <a:r>
              <a:rPr lang="es-ES" sz="1400" b="1" i="0" dirty="0" smtClean="0"/>
              <a:t> </a:t>
            </a:r>
            <a:r>
              <a:rPr lang="es-ES" sz="1400" b="1" i="0" dirty="0" err="1" smtClean="0"/>
              <a:t>Q</a:t>
            </a:r>
            <a:r>
              <a:rPr lang="es-ES" sz="1400" b="1" i="0" baseline="-25000" dirty="0" err="1" smtClean="0"/>
              <a:t>f</a:t>
            </a:r>
            <a:endParaRPr lang="es-ES" sz="1400" i="0" dirty="0"/>
          </a:p>
        </p:txBody>
      </p:sp>
      <p:pic>
        <p:nvPicPr>
          <p:cNvPr id="43" name="Picture 11"/>
          <p:cNvPicPr>
            <a:picLocks noChangeAspect="1" noChangeArrowheads="1"/>
          </p:cNvPicPr>
          <p:nvPr/>
        </p:nvPicPr>
        <p:blipFill>
          <a:blip r:embed="rId12" cstate="print"/>
          <a:srcRect/>
          <a:stretch>
            <a:fillRect/>
          </a:stretch>
        </p:blipFill>
        <p:spPr bwMode="auto">
          <a:xfrm>
            <a:off x="2409645" y="5133401"/>
            <a:ext cx="828675" cy="266700"/>
          </a:xfrm>
          <a:prstGeom prst="rect">
            <a:avLst/>
          </a:prstGeom>
          <a:noFill/>
          <a:ln w="9525">
            <a:noFill/>
            <a:miter lim="800000"/>
            <a:headEnd/>
            <a:tailEnd/>
          </a:ln>
        </p:spPr>
      </p:pic>
      <p:sp>
        <p:nvSpPr>
          <p:cNvPr id="44" name="AutoShape 21"/>
          <p:cNvSpPr>
            <a:spLocks noChangeArrowheads="1"/>
          </p:cNvSpPr>
          <p:nvPr/>
        </p:nvSpPr>
        <p:spPr bwMode="auto">
          <a:xfrm>
            <a:off x="3420244" y="5293907"/>
            <a:ext cx="649288" cy="288925"/>
          </a:xfrm>
          <a:prstGeom prst="rightArrow">
            <a:avLst>
              <a:gd name="adj1" fmla="val 50000"/>
              <a:gd name="adj2" fmla="val 56181"/>
            </a:avLst>
          </a:prstGeom>
          <a:solidFill>
            <a:schemeClr val="folHlink"/>
          </a:solidFill>
          <a:ln w="9525">
            <a:solidFill>
              <a:schemeClr val="tx1"/>
            </a:solidFill>
            <a:miter lim="800000"/>
            <a:headEnd/>
            <a:tailEnd/>
          </a:ln>
        </p:spPr>
        <p:txBody>
          <a:bodyPr wrap="none" anchor="ctr"/>
          <a:lstStyle/>
          <a:p>
            <a:endParaRPr lang="es-ES"/>
          </a:p>
        </p:txBody>
      </p:sp>
      <p:pic>
        <p:nvPicPr>
          <p:cNvPr id="45" name="Picture 12"/>
          <p:cNvPicPr>
            <a:picLocks noChangeAspect="1" noChangeArrowheads="1"/>
          </p:cNvPicPr>
          <p:nvPr/>
        </p:nvPicPr>
        <p:blipFill>
          <a:blip r:embed="rId13" cstate="print"/>
          <a:srcRect/>
          <a:stretch>
            <a:fillRect/>
          </a:stretch>
        </p:blipFill>
        <p:spPr bwMode="auto">
          <a:xfrm>
            <a:off x="4208190" y="5267780"/>
            <a:ext cx="1733550" cy="314325"/>
          </a:xfrm>
          <a:prstGeom prst="rect">
            <a:avLst/>
          </a:prstGeom>
          <a:noFill/>
          <a:ln w="9525">
            <a:noFill/>
            <a:miter lim="800000"/>
            <a:headEnd/>
            <a:tailEnd/>
          </a:ln>
        </p:spPr>
      </p:pic>
      <p:pic>
        <p:nvPicPr>
          <p:cNvPr id="46" name="Picture 13"/>
          <p:cNvPicPr>
            <a:picLocks noChangeAspect="1" noChangeArrowheads="1"/>
          </p:cNvPicPr>
          <p:nvPr/>
        </p:nvPicPr>
        <p:blipFill>
          <a:blip r:embed="rId14" cstate="print"/>
          <a:srcRect/>
          <a:stretch>
            <a:fillRect/>
          </a:stretch>
        </p:blipFill>
        <p:spPr bwMode="auto">
          <a:xfrm>
            <a:off x="2408676" y="5455341"/>
            <a:ext cx="857250" cy="247650"/>
          </a:xfrm>
          <a:prstGeom prst="rect">
            <a:avLst/>
          </a:prstGeom>
          <a:noFill/>
          <a:ln w="9525">
            <a:noFill/>
            <a:miter lim="800000"/>
            <a:headEnd/>
            <a:tailEnd/>
          </a:ln>
        </p:spPr>
      </p:pic>
      <p:sp>
        <p:nvSpPr>
          <p:cNvPr id="48" name="47 CuadroTexto"/>
          <p:cNvSpPr txBox="1"/>
          <p:nvPr/>
        </p:nvSpPr>
        <p:spPr>
          <a:xfrm>
            <a:off x="1765276" y="4753616"/>
            <a:ext cx="5400600" cy="307777"/>
          </a:xfrm>
          <a:prstGeom prst="rect">
            <a:avLst/>
          </a:prstGeom>
          <a:noFill/>
        </p:spPr>
        <p:txBody>
          <a:bodyPr wrap="square" rtlCol="0">
            <a:spAutoFit/>
          </a:bodyPr>
          <a:lstStyle/>
          <a:p>
            <a:r>
              <a:rPr lang="es-ES" sz="1400" i="0" dirty="0" err="1" smtClean="0"/>
              <a:t>Choice</a:t>
            </a:r>
            <a:r>
              <a:rPr lang="es-ES" sz="1400" i="0" dirty="0" smtClean="0"/>
              <a:t> of </a:t>
            </a:r>
            <a:r>
              <a:rPr lang="es-ES" sz="1400" i="0" dirty="0" err="1" smtClean="0"/>
              <a:t>the</a:t>
            </a:r>
            <a:r>
              <a:rPr lang="es-ES" sz="1400" i="0" dirty="0" smtClean="0"/>
              <a:t> </a:t>
            </a:r>
            <a:r>
              <a:rPr lang="es-ES" sz="1400" i="0" dirty="0" err="1" smtClean="0"/>
              <a:t>desired</a:t>
            </a:r>
            <a:r>
              <a:rPr lang="es-ES" sz="1400" i="0" dirty="0" smtClean="0"/>
              <a:t> </a:t>
            </a:r>
            <a:r>
              <a:rPr lang="es-ES" sz="1400" i="0" dirty="0" err="1" smtClean="0"/>
              <a:t>upper</a:t>
            </a:r>
            <a:r>
              <a:rPr lang="es-ES" sz="1400" i="0" dirty="0" smtClean="0"/>
              <a:t> </a:t>
            </a:r>
            <a:r>
              <a:rPr lang="es-ES" sz="1400" i="0" dirty="0" err="1" smtClean="0"/>
              <a:t>bounds</a:t>
            </a:r>
            <a:r>
              <a:rPr lang="es-ES" sz="1400" i="0" dirty="0" smtClean="0"/>
              <a:t> </a:t>
            </a:r>
            <a:r>
              <a:rPr lang="es-ES" sz="1400" i="0" dirty="0" err="1" smtClean="0"/>
              <a:t>having</a:t>
            </a:r>
            <a:r>
              <a:rPr lang="es-ES" sz="1400" i="0" dirty="0" smtClean="0"/>
              <a:t> in </a:t>
            </a:r>
            <a:r>
              <a:rPr lang="es-ES" sz="1400" i="0" dirty="0" err="1" smtClean="0"/>
              <a:t>mind</a:t>
            </a:r>
            <a:endParaRPr lang="es-ES" sz="1400" i="0" dirty="0"/>
          </a:p>
        </p:txBody>
      </p:sp>
    </p:spTree>
    <p:extLst>
      <p:ext uri="{BB962C8B-B14F-4D97-AF65-F5344CB8AC3E}">
        <p14:creationId xmlns:p14="http://schemas.microsoft.com/office/powerpoint/2010/main" val="3448803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ox(in)">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par>
                                <p:cTn id="18" presetID="4" presetClass="entr" presetSubtype="16"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ox(in)">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box(in)">
                                      <p:cBhvr>
                                        <p:cTn id="25" dur="500"/>
                                        <p:tgtEl>
                                          <p:spTgt spid="25"/>
                                        </p:tgtEl>
                                      </p:cBhvr>
                                    </p:animEffect>
                                  </p:childTnLst>
                                </p:cTn>
                              </p:par>
                              <p:par>
                                <p:cTn id="26" presetID="4" presetClass="entr" presetSubtype="16" fill="hold" nodeType="withEffect">
                                  <p:stCondLst>
                                    <p:cond delay="0"/>
                                  </p:stCondLst>
                                  <p:childTnLst>
                                    <p:set>
                                      <p:cBhvr>
                                        <p:cTn id="27" dur="1" fill="hold">
                                          <p:stCondLst>
                                            <p:cond delay="0"/>
                                          </p:stCondLst>
                                        </p:cTn>
                                        <p:tgtEl>
                                          <p:spTgt spid="3074"/>
                                        </p:tgtEl>
                                        <p:attrNameLst>
                                          <p:attrName>style.visibility</p:attrName>
                                        </p:attrNameLst>
                                      </p:cBhvr>
                                      <p:to>
                                        <p:strVal val="visible"/>
                                      </p:to>
                                    </p:set>
                                    <p:animEffect transition="in" filter="box(in)">
                                      <p:cBhvr>
                                        <p:cTn id="28" dur="500"/>
                                        <p:tgtEl>
                                          <p:spTgt spid="3074"/>
                                        </p:tgtEl>
                                      </p:cBhvr>
                                    </p:animEffect>
                                  </p:childTnLst>
                                </p:cTn>
                              </p:par>
                              <p:par>
                                <p:cTn id="29" presetID="4" presetClass="entr" presetSubtype="16" fill="hold" nodeType="withEffect">
                                  <p:stCondLst>
                                    <p:cond delay="0"/>
                                  </p:stCondLst>
                                  <p:childTnLst>
                                    <p:set>
                                      <p:cBhvr>
                                        <p:cTn id="30" dur="1" fill="hold">
                                          <p:stCondLst>
                                            <p:cond delay="0"/>
                                          </p:stCondLst>
                                        </p:cTn>
                                        <p:tgtEl>
                                          <p:spTgt spid="3075"/>
                                        </p:tgtEl>
                                        <p:attrNameLst>
                                          <p:attrName>style.visibility</p:attrName>
                                        </p:attrNameLst>
                                      </p:cBhvr>
                                      <p:to>
                                        <p:strVal val="visible"/>
                                      </p:to>
                                    </p:set>
                                    <p:animEffect transition="in" filter="box(in)">
                                      <p:cBhvr>
                                        <p:cTn id="31" dur="500"/>
                                        <p:tgtEl>
                                          <p:spTgt spid="3075"/>
                                        </p:tgtEl>
                                      </p:cBhvr>
                                    </p:animEffect>
                                  </p:childTnLst>
                                </p:cTn>
                              </p:par>
                              <p:par>
                                <p:cTn id="32" presetID="4" presetClass="entr" presetSubtype="16" fill="hold" nodeType="withEffect">
                                  <p:stCondLst>
                                    <p:cond delay="0"/>
                                  </p:stCondLst>
                                  <p:childTnLst>
                                    <p:set>
                                      <p:cBhvr>
                                        <p:cTn id="33" dur="1" fill="hold">
                                          <p:stCondLst>
                                            <p:cond delay="0"/>
                                          </p:stCondLst>
                                        </p:cTn>
                                        <p:tgtEl>
                                          <p:spTgt spid="3076"/>
                                        </p:tgtEl>
                                        <p:attrNameLst>
                                          <p:attrName>style.visibility</p:attrName>
                                        </p:attrNameLst>
                                      </p:cBhvr>
                                      <p:to>
                                        <p:strVal val="visible"/>
                                      </p:to>
                                    </p:set>
                                    <p:animEffect transition="in" filter="box(in)">
                                      <p:cBhvr>
                                        <p:cTn id="34" dur="500"/>
                                        <p:tgtEl>
                                          <p:spTgt spid="3076"/>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box(in)">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nodeType="clickEffect">
                                  <p:stCondLst>
                                    <p:cond delay="0"/>
                                  </p:stCondLst>
                                  <p:childTnLst>
                                    <p:set>
                                      <p:cBhvr>
                                        <p:cTn id="43" dur="1" fill="hold">
                                          <p:stCondLst>
                                            <p:cond delay="0"/>
                                          </p:stCondLst>
                                        </p:cTn>
                                        <p:tgtEl>
                                          <p:spTgt spid="3077"/>
                                        </p:tgtEl>
                                        <p:attrNameLst>
                                          <p:attrName>style.visibility</p:attrName>
                                        </p:attrNameLst>
                                      </p:cBhvr>
                                      <p:to>
                                        <p:strVal val="visible"/>
                                      </p:to>
                                    </p:set>
                                    <p:animEffect transition="in" filter="box(in)">
                                      <p:cBhvr>
                                        <p:cTn id="44" dur="500"/>
                                        <p:tgtEl>
                                          <p:spTgt spid="3077"/>
                                        </p:tgtEl>
                                      </p:cBhvr>
                                    </p:animEffect>
                                  </p:childTnLst>
                                </p:cTn>
                              </p:par>
                              <p:par>
                                <p:cTn id="45" presetID="4" presetClass="entr" presetSubtype="16" fill="hold" nodeType="withEffect">
                                  <p:stCondLst>
                                    <p:cond delay="0"/>
                                  </p:stCondLst>
                                  <p:childTnLst>
                                    <p:set>
                                      <p:cBhvr>
                                        <p:cTn id="46" dur="1" fill="hold">
                                          <p:stCondLst>
                                            <p:cond delay="0"/>
                                          </p:stCondLst>
                                        </p:cTn>
                                        <p:tgtEl>
                                          <p:spTgt spid="3078"/>
                                        </p:tgtEl>
                                        <p:attrNameLst>
                                          <p:attrName>style.visibility</p:attrName>
                                        </p:attrNameLst>
                                      </p:cBhvr>
                                      <p:to>
                                        <p:strVal val="visible"/>
                                      </p:to>
                                    </p:set>
                                    <p:animEffect transition="in" filter="box(in)">
                                      <p:cBhvr>
                                        <p:cTn id="47" dur="500"/>
                                        <p:tgtEl>
                                          <p:spTgt spid="3078"/>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box(in)">
                                      <p:cBhvr>
                                        <p:cTn id="52" dur="500"/>
                                        <p:tgtEl>
                                          <p:spTgt spid="27"/>
                                        </p:tgtEl>
                                      </p:cBhvr>
                                    </p:animEffect>
                                  </p:childTnLst>
                                </p:cTn>
                              </p:par>
                              <p:par>
                                <p:cTn id="53" presetID="4" presetClass="entr" presetSubtype="16"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box(in)">
                                      <p:cBhvr>
                                        <p:cTn id="55" dur="500"/>
                                        <p:tgtEl>
                                          <p:spTgt spid="28"/>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ntr" presetSubtype="16" fill="hold" nodeType="clickEffect">
                                  <p:stCondLst>
                                    <p:cond delay="0"/>
                                  </p:stCondLst>
                                  <p:childTnLst>
                                    <p:set>
                                      <p:cBhvr>
                                        <p:cTn id="59" dur="1" fill="hold">
                                          <p:stCondLst>
                                            <p:cond delay="0"/>
                                          </p:stCondLst>
                                        </p:cTn>
                                        <p:tgtEl>
                                          <p:spTgt spid="3079"/>
                                        </p:tgtEl>
                                        <p:attrNameLst>
                                          <p:attrName>style.visibility</p:attrName>
                                        </p:attrNameLst>
                                      </p:cBhvr>
                                      <p:to>
                                        <p:strVal val="visible"/>
                                      </p:to>
                                    </p:set>
                                    <p:animEffect transition="in" filter="box(in)">
                                      <p:cBhvr>
                                        <p:cTn id="60" dur="500"/>
                                        <p:tgtEl>
                                          <p:spTgt spid="3079"/>
                                        </p:tgtEl>
                                      </p:cBhvr>
                                    </p:animEffect>
                                  </p:childTnLst>
                                </p:cTn>
                              </p:par>
                              <p:par>
                                <p:cTn id="61" presetID="4" presetClass="entr" presetSubtype="16" fill="hold" nodeType="withEffect">
                                  <p:stCondLst>
                                    <p:cond delay="0"/>
                                  </p:stCondLst>
                                  <p:childTnLst>
                                    <p:set>
                                      <p:cBhvr>
                                        <p:cTn id="62" dur="1" fill="hold">
                                          <p:stCondLst>
                                            <p:cond delay="0"/>
                                          </p:stCondLst>
                                        </p:cTn>
                                        <p:tgtEl>
                                          <p:spTgt spid="3080"/>
                                        </p:tgtEl>
                                        <p:attrNameLst>
                                          <p:attrName>style.visibility</p:attrName>
                                        </p:attrNameLst>
                                      </p:cBhvr>
                                      <p:to>
                                        <p:strVal val="visible"/>
                                      </p:to>
                                    </p:set>
                                    <p:animEffect transition="in" filter="box(in)">
                                      <p:cBhvr>
                                        <p:cTn id="63" dur="500"/>
                                        <p:tgtEl>
                                          <p:spTgt spid="3080"/>
                                        </p:tgtEl>
                                      </p:cBhvr>
                                    </p:animEffect>
                                  </p:childTnLst>
                                </p:cTn>
                              </p:par>
                              <p:par>
                                <p:cTn id="64" presetID="4" presetClass="entr" presetSubtype="16" fill="hold" grpId="0" nodeType="with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box(in)">
                                      <p:cBhvr>
                                        <p:cTn id="66" dur="500"/>
                                        <p:tgtEl>
                                          <p:spTgt spid="17"/>
                                        </p:tgtEl>
                                      </p:cBhvr>
                                    </p:animEffect>
                                  </p:childTnLst>
                                </p:cTn>
                              </p:par>
                              <p:par>
                                <p:cTn id="67" presetID="4" presetClass="entr" presetSubtype="16"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box(in)">
                                      <p:cBhvr>
                                        <p:cTn id="69" dur="500"/>
                                        <p:tgtEl>
                                          <p:spTgt spid="31"/>
                                        </p:tgtEl>
                                      </p:cBhvr>
                                    </p:animEffect>
                                  </p:childTnLst>
                                </p:cTn>
                              </p:par>
                              <p:par>
                                <p:cTn id="70" presetID="4" presetClass="entr" presetSubtype="16"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box(in)">
                                      <p:cBhvr>
                                        <p:cTn id="72" dur="500"/>
                                        <p:tgtEl>
                                          <p:spTgt spid="29"/>
                                        </p:tgtEl>
                                      </p:cBhvr>
                                    </p:animEffect>
                                  </p:childTnLst>
                                </p:cTn>
                              </p:par>
                              <p:par>
                                <p:cTn id="73" presetID="4" presetClass="entr" presetSubtype="16" fill="hold" grpId="0" nodeType="with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box(in)">
                                      <p:cBhvr>
                                        <p:cTn id="75" dur="500"/>
                                        <p:tgtEl>
                                          <p:spTgt spid="32"/>
                                        </p:tgtEl>
                                      </p:cBhvr>
                                    </p:animEffect>
                                  </p:childTnLst>
                                </p:cTn>
                              </p:par>
                              <p:par>
                                <p:cTn id="76" presetID="4" presetClass="entr" presetSubtype="16" fill="hold" grpId="0" nodeType="with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box(in)">
                                      <p:cBhvr>
                                        <p:cTn id="78" dur="500"/>
                                        <p:tgtEl>
                                          <p:spTgt spid="30"/>
                                        </p:tgtEl>
                                      </p:cBhvr>
                                    </p:animEffect>
                                  </p:childTnLst>
                                </p:cTn>
                              </p:par>
                            </p:childTnLst>
                          </p:cTn>
                        </p:par>
                      </p:childTnLst>
                    </p:cTn>
                  </p:par>
                  <p:par>
                    <p:cTn id="79" fill="hold">
                      <p:stCondLst>
                        <p:cond delay="indefinite"/>
                      </p:stCondLst>
                      <p:childTnLst>
                        <p:par>
                          <p:cTn id="80" fill="hold">
                            <p:stCondLst>
                              <p:cond delay="0"/>
                            </p:stCondLst>
                            <p:childTnLst>
                              <p:par>
                                <p:cTn id="81" presetID="4" presetClass="entr" presetSubtype="16" fill="hold" nodeType="click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box(in)">
                                      <p:cBhvr>
                                        <p:cTn id="83" dur="500"/>
                                        <p:tgtEl>
                                          <p:spTgt spid="43"/>
                                        </p:tgtEl>
                                      </p:cBhvr>
                                    </p:animEffect>
                                  </p:childTnLst>
                                </p:cTn>
                              </p:par>
                              <p:par>
                                <p:cTn id="84" presetID="4" presetClass="entr" presetSubtype="16" fill="hold" grpId="0" nodeType="withEffect">
                                  <p:stCondLst>
                                    <p:cond delay="0"/>
                                  </p:stCondLst>
                                  <p:childTnLst>
                                    <p:set>
                                      <p:cBhvr>
                                        <p:cTn id="85" dur="1" fill="hold">
                                          <p:stCondLst>
                                            <p:cond delay="0"/>
                                          </p:stCondLst>
                                        </p:cTn>
                                        <p:tgtEl>
                                          <p:spTgt spid="44"/>
                                        </p:tgtEl>
                                        <p:attrNameLst>
                                          <p:attrName>style.visibility</p:attrName>
                                        </p:attrNameLst>
                                      </p:cBhvr>
                                      <p:to>
                                        <p:strVal val="visible"/>
                                      </p:to>
                                    </p:set>
                                    <p:animEffect transition="in" filter="box(in)">
                                      <p:cBhvr>
                                        <p:cTn id="86" dur="500"/>
                                        <p:tgtEl>
                                          <p:spTgt spid="44"/>
                                        </p:tgtEl>
                                      </p:cBhvr>
                                    </p:animEffect>
                                  </p:childTnLst>
                                </p:cTn>
                              </p:par>
                              <p:par>
                                <p:cTn id="87" presetID="4" presetClass="entr" presetSubtype="16" fill="hold" nodeType="with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box(in)">
                                      <p:cBhvr>
                                        <p:cTn id="89" dur="500"/>
                                        <p:tgtEl>
                                          <p:spTgt spid="45"/>
                                        </p:tgtEl>
                                      </p:cBhvr>
                                    </p:animEffect>
                                  </p:childTnLst>
                                </p:cTn>
                              </p:par>
                              <p:par>
                                <p:cTn id="90" presetID="4" presetClass="entr" presetSubtype="16" fill="hold" nodeType="with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box(in)">
                                      <p:cBhvr>
                                        <p:cTn id="92" dur="500"/>
                                        <p:tgtEl>
                                          <p:spTgt spid="46"/>
                                        </p:tgtEl>
                                      </p:cBhvr>
                                    </p:animEffect>
                                  </p:childTnLst>
                                </p:cTn>
                              </p:par>
                              <p:par>
                                <p:cTn id="93" presetID="4" presetClass="entr" presetSubtype="16" fill="hold" grpId="0" nodeType="withEffect">
                                  <p:stCondLst>
                                    <p:cond delay="0"/>
                                  </p:stCondLst>
                                  <p:childTnLst>
                                    <p:set>
                                      <p:cBhvr>
                                        <p:cTn id="94" dur="1" fill="hold">
                                          <p:stCondLst>
                                            <p:cond delay="0"/>
                                          </p:stCondLst>
                                        </p:cTn>
                                        <p:tgtEl>
                                          <p:spTgt spid="48"/>
                                        </p:tgtEl>
                                        <p:attrNameLst>
                                          <p:attrName>style.visibility</p:attrName>
                                        </p:attrNameLst>
                                      </p:cBhvr>
                                      <p:to>
                                        <p:strVal val="visible"/>
                                      </p:to>
                                    </p:set>
                                    <p:animEffect transition="in" filter="box(in)">
                                      <p:cBhvr>
                                        <p:cTn id="95" dur="500"/>
                                        <p:tgtEl>
                                          <p:spTgt spid="48"/>
                                        </p:tgtEl>
                                      </p:cBhvr>
                                    </p:animEffect>
                                  </p:childTnLst>
                                </p:cTn>
                              </p:par>
                            </p:childTnLst>
                          </p:cTn>
                        </p:par>
                      </p:childTnLst>
                    </p:cTn>
                  </p:par>
                  <p:par>
                    <p:cTn id="96" fill="hold">
                      <p:stCondLst>
                        <p:cond delay="indefinite"/>
                      </p:stCondLst>
                      <p:childTnLst>
                        <p:par>
                          <p:cTn id="97" fill="hold">
                            <p:stCondLst>
                              <p:cond delay="0"/>
                            </p:stCondLst>
                            <p:childTnLst>
                              <p:par>
                                <p:cTn id="98" presetID="4" presetClass="entr" presetSubtype="16" fill="hold" grpId="0" nodeType="click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box(in)">
                                      <p:cBhvr>
                                        <p:cTn id="100" dur="500"/>
                                        <p:tgtEl>
                                          <p:spTgt spid="33"/>
                                        </p:tgtEl>
                                      </p:cBhvr>
                                    </p:animEffect>
                                  </p:childTnLst>
                                </p:cTn>
                              </p:par>
                              <p:par>
                                <p:cTn id="101" presetID="4" presetClass="entr" presetSubtype="16"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Effect transition="in" filter="box(in)">
                                      <p:cBhvr>
                                        <p:cTn id="103" dur="500"/>
                                        <p:tgtEl>
                                          <p:spTgt spid="35"/>
                                        </p:tgtEl>
                                      </p:cBhvr>
                                    </p:animEffect>
                                  </p:childTnLst>
                                </p:cTn>
                              </p:par>
                              <p:par>
                                <p:cTn id="104" presetID="4" presetClass="entr" presetSubtype="16" fill="hold" nodeType="with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box(in)">
                                      <p:cBhvr>
                                        <p:cTn id="106" dur="500"/>
                                        <p:tgtEl>
                                          <p:spTgt spid="34"/>
                                        </p:tgtEl>
                                      </p:cBhvr>
                                    </p:animEffect>
                                  </p:childTnLst>
                                </p:cTn>
                              </p:par>
                              <p:par>
                                <p:cTn id="107" presetID="4" presetClass="entr" presetSubtype="16" fill="hold" nodeType="withEffect">
                                  <p:stCondLst>
                                    <p:cond delay="0"/>
                                  </p:stCondLst>
                                  <p:childTnLst>
                                    <p:set>
                                      <p:cBhvr>
                                        <p:cTn id="108" dur="1" fill="hold">
                                          <p:stCondLst>
                                            <p:cond delay="0"/>
                                          </p:stCondLst>
                                        </p:cTn>
                                        <p:tgtEl>
                                          <p:spTgt spid="3081"/>
                                        </p:tgtEl>
                                        <p:attrNameLst>
                                          <p:attrName>style.visibility</p:attrName>
                                        </p:attrNameLst>
                                      </p:cBhvr>
                                      <p:to>
                                        <p:strVal val="visible"/>
                                      </p:to>
                                    </p:set>
                                    <p:animEffect transition="in" filter="box(in)">
                                      <p:cBhvr>
                                        <p:cTn id="109" dur="500"/>
                                        <p:tgtEl>
                                          <p:spTgt spid="3081"/>
                                        </p:tgtEl>
                                      </p:cBhvr>
                                    </p:animEffect>
                                  </p:childTnLst>
                                </p:cTn>
                              </p:par>
                            </p:childTnLst>
                          </p:cTn>
                        </p:par>
                      </p:childTnLst>
                    </p:cTn>
                  </p:par>
                  <p:par>
                    <p:cTn id="110" fill="hold">
                      <p:stCondLst>
                        <p:cond delay="indefinite"/>
                      </p:stCondLst>
                      <p:childTnLst>
                        <p:par>
                          <p:cTn id="111" fill="hold">
                            <p:stCondLst>
                              <p:cond delay="0"/>
                            </p:stCondLst>
                            <p:childTnLst>
                              <p:par>
                                <p:cTn id="112" presetID="4" presetClass="entr" presetSubtype="16" fill="hold" grpId="0" nodeType="clickEffect">
                                  <p:stCondLst>
                                    <p:cond delay="0"/>
                                  </p:stCondLst>
                                  <p:childTnLst>
                                    <p:set>
                                      <p:cBhvr>
                                        <p:cTn id="113" dur="1" fill="hold">
                                          <p:stCondLst>
                                            <p:cond delay="0"/>
                                          </p:stCondLst>
                                        </p:cTn>
                                        <p:tgtEl>
                                          <p:spTgt spid="40"/>
                                        </p:tgtEl>
                                        <p:attrNameLst>
                                          <p:attrName>style.visibility</p:attrName>
                                        </p:attrNameLst>
                                      </p:cBhvr>
                                      <p:to>
                                        <p:strVal val="visible"/>
                                      </p:to>
                                    </p:set>
                                    <p:animEffect transition="in" filter="box(in)">
                                      <p:cBhvr>
                                        <p:cTn id="114" dur="500"/>
                                        <p:tgtEl>
                                          <p:spTgt spid="40"/>
                                        </p:tgtEl>
                                      </p:cBhvr>
                                    </p:animEffect>
                                  </p:childTnLst>
                                </p:cTn>
                              </p:par>
                              <p:par>
                                <p:cTn id="115" presetID="4" presetClass="entr" presetSubtype="16" fill="hold" grpId="0" nodeType="with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box(in)">
                                      <p:cBhvr>
                                        <p:cTn id="117" dur="500"/>
                                        <p:tgtEl>
                                          <p:spTgt spid="38"/>
                                        </p:tgtEl>
                                      </p:cBhvr>
                                    </p:animEffect>
                                  </p:childTnLst>
                                </p:cTn>
                              </p:par>
                            </p:childTnLst>
                          </p:cTn>
                        </p:par>
                      </p:childTnLst>
                    </p:cTn>
                  </p:par>
                  <p:par>
                    <p:cTn id="118" fill="hold">
                      <p:stCondLst>
                        <p:cond delay="indefinite"/>
                      </p:stCondLst>
                      <p:childTnLst>
                        <p:par>
                          <p:cTn id="119" fill="hold">
                            <p:stCondLst>
                              <p:cond delay="0"/>
                            </p:stCondLst>
                            <p:childTnLst>
                              <p:par>
                                <p:cTn id="120" presetID="4" presetClass="entr" presetSubtype="16" fill="hold" grpId="0" nodeType="clickEffect">
                                  <p:stCondLst>
                                    <p:cond delay="0"/>
                                  </p:stCondLst>
                                  <p:childTnLst>
                                    <p:set>
                                      <p:cBhvr>
                                        <p:cTn id="121" dur="1" fill="hold">
                                          <p:stCondLst>
                                            <p:cond delay="0"/>
                                          </p:stCondLst>
                                        </p:cTn>
                                        <p:tgtEl>
                                          <p:spTgt spid="39"/>
                                        </p:tgtEl>
                                        <p:attrNameLst>
                                          <p:attrName>style.visibility</p:attrName>
                                        </p:attrNameLst>
                                      </p:cBhvr>
                                      <p:to>
                                        <p:strVal val="visible"/>
                                      </p:to>
                                    </p:set>
                                    <p:animEffect transition="in" filter="box(in)">
                                      <p:cBhvr>
                                        <p:cTn id="122" dur="500"/>
                                        <p:tgtEl>
                                          <p:spTgt spid="39"/>
                                        </p:tgtEl>
                                      </p:cBhvr>
                                    </p:animEffect>
                                  </p:childTnLst>
                                </p:cTn>
                              </p:par>
                            </p:childTnLst>
                          </p:cTn>
                        </p:par>
                      </p:childTnLst>
                    </p:cTn>
                  </p:par>
                  <p:par>
                    <p:cTn id="123" fill="hold">
                      <p:stCondLst>
                        <p:cond delay="indefinite"/>
                      </p:stCondLst>
                      <p:childTnLst>
                        <p:par>
                          <p:cTn id="124" fill="hold">
                            <p:stCondLst>
                              <p:cond delay="0"/>
                            </p:stCondLst>
                            <p:childTnLst>
                              <p:par>
                                <p:cTn id="125" presetID="4" presetClass="entr" presetSubtype="16" fill="hold" grpId="0" nodeType="clickEffect">
                                  <p:stCondLst>
                                    <p:cond delay="0"/>
                                  </p:stCondLst>
                                  <p:childTnLst>
                                    <p:set>
                                      <p:cBhvr>
                                        <p:cTn id="126" dur="1" fill="hold">
                                          <p:stCondLst>
                                            <p:cond delay="0"/>
                                          </p:stCondLst>
                                        </p:cTn>
                                        <p:tgtEl>
                                          <p:spTgt spid="37"/>
                                        </p:tgtEl>
                                        <p:attrNameLst>
                                          <p:attrName>style.visibility</p:attrName>
                                        </p:attrNameLst>
                                      </p:cBhvr>
                                      <p:to>
                                        <p:strVal val="visible"/>
                                      </p:to>
                                    </p:set>
                                    <p:animEffect transition="in" filter="box(in)">
                                      <p:cBhvr>
                                        <p:cTn id="127" dur="500"/>
                                        <p:tgtEl>
                                          <p:spTgt spid="37"/>
                                        </p:tgtEl>
                                      </p:cBhvr>
                                    </p:animEffect>
                                  </p:childTnLst>
                                </p:cTn>
                              </p:par>
                              <p:par>
                                <p:cTn id="128" presetID="4" presetClass="entr" presetSubtype="16" fill="hold" grpId="0" nodeType="with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box(in)">
                                      <p:cBhvr>
                                        <p:cTn id="130" dur="500"/>
                                        <p:tgtEl>
                                          <p:spTgt spid="36"/>
                                        </p:tgtEl>
                                      </p:cBhvr>
                                    </p:animEffect>
                                  </p:childTnLst>
                                </p:cTn>
                              </p:par>
                            </p:childTnLst>
                          </p:cTn>
                        </p:par>
                      </p:childTnLst>
                    </p:cTn>
                  </p:par>
                  <p:par>
                    <p:cTn id="131" fill="hold">
                      <p:stCondLst>
                        <p:cond delay="indefinite"/>
                      </p:stCondLst>
                      <p:childTnLst>
                        <p:par>
                          <p:cTn id="132" fill="hold">
                            <p:stCondLst>
                              <p:cond delay="0"/>
                            </p:stCondLst>
                            <p:childTnLst>
                              <p:par>
                                <p:cTn id="133" presetID="4" presetClass="entr" presetSubtype="16" fill="hold" grpId="0" nodeType="click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box(in)">
                                      <p:cBhvr>
                                        <p:cTn id="13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17" grpId="0"/>
      <p:bldP spid="25" grpId="0" animBg="1"/>
      <p:bldP spid="26" grpId="0"/>
      <p:bldP spid="27" grpId="0" animBg="1"/>
      <p:bldP spid="28" grpId="0" animBg="1"/>
      <p:bldP spid="29" grpId="0" animBg="1"/>
      <p:bldP spid="30" grpId="0" animBg="1"/>
      <p:bldP spid="31" grpId="0" animBg="1"/>
      <p:bldP spid="32" grpId="0" animBg="1"/>
      <p:bldP spid="33" grpId="0"/>
      <p:bldP spid="35" grpId="0" animBg="1"/>
      <p:bldP spid="36" grpId="0" animBg="1"/>
      <p:bldP spid="37" grpId="0" animBg="1"/>
      <p:bldP spid="38" grpId="0" animBg="1"/>
      <p:bldP spid="39" grpId="0" animBg="1"/>
      <p:bldP spid="40" grpId="0" animBg="1"/>
      <p:bldP spid="41" grpId="0"/>
      <p:bldP spid="42" grpId="0"/>
      <p:bldP spid="44" grpId="0" animBg="1"/>
      <p:bldP spid="48"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9" y="90488"/>
            <a:ext cx="8007696" cy="647700"/>
          </a:xfrm>
        </p:spPr>
        <p:txBody>
          <a:bodyPr/>
          <a:lstStyle/>
          <a:p>
            <a:r>
              <a:rPr lang="es-ES" sz="2800" dirty="0" err="1"/>
              <a:t>Asymptotic</a:t>
            </a:r>
            <a:r>
              <a:rPr lang="es-ES" sz="2800" dirty="0"/>
              <a:t> </a:t>
            </a:r>
            <a:r>
              <a:rPr lang="es-ES" sz="2800" dirty="0" err="1"/>
              <a:t>Stability</a:t>
            </a:r>
            <a:r>
              <a:rPr lang="es-ES" sz="2800" dirty="0"/>
              <a:t> </a:t>
            </a:r>
            <a:r>
              <a:rPr lang="en-US" sz="2800" dirty="0">
                <a:sym typeface="Symbol"/>
              </a:rPr>
              <a:t>3TS </a:t>
            </a:r>
            <a:r>
              <a:rPr lang="en-US" sz="2800" i="1" baseline="-25000" dirty="0">
                <a:sym typeface="Symbol"/>
              </a:rPr>
              <a:t>SF </a:t>
            </a:r>
            <a:r>
              <a:rPr lang="en-US" sz="2800" i="1" dirty="0">
                <a:sym typeface="Symbol"/>
              </a:rPr>
              <a:t>– </a:t>
            </a:r>
            <a:r>
              <a:rPr lang="en-US" sz="2800" dirty="0">
                <a:sym typeface="Symbol"/>
              </a:rPr>
              <a:t>Bounds Selection</a:t>
            </a:r>
            <a:endParaRPr lang="es-ES" sz="2800" dirty="0"/>
          </a:p>
        </p:txBody>
      </p:sp>
      <p:sp>
        <p:nvSpPr>
          <p:cNvPr id="45" name="44 CuadroTexto"/>
          <p:cNvSpPr txBox="1"/>
          <p:nvPr/>
        </p:nvSpPr>
        <p:spPr>
          <a:xfrm>
            <a:off x="4323035" y="1465039"/>
            <a:ext cx="3777357" cy="307777"/>
          </a:xfrm>
          <a:prstGeom prst="rect">
            <a:avLst/>
          </a:prstGeom>
          <a:noFill/>
        </p:spPr>
        <p:txBody>
          <a:bodyPr wrap="square" rtlCol="0">
            <a:spAutoFit/>
          </a:bodyPr>
          <a:lstStyle/>
          <a:p>
            <a:r>
              <a:rPr lang="es-ES" sz="1400" dirty="0" err="1"/>
              <a:t>Relationship</a:t>
            </a:r>
            <a:r>
              <a:rPr lang="es-ES" sz="1400" dirty="0"/>
              <a:t> </a:t>
            </a:r>
            <a:r>
              <a:rPr lang="es-ES" sz="1400" dirty="0" err="1"/>
              <a:t>between</a:t>
            </a:r>
            <a:r>
              <a:rPr lang="es-ES" sz="1400" dirty="0"/>
              <a:t> </a:t>
            </a:r>
            <a:r>
              <a:rPr lang="es-ES" sz="1400" dirty="0" err="1"/>
              <a:t>Stability</a:t>
            </a:r>
            <a:r>
              <a:rPr lang="es-ES" sz="1400" dirty="0"/>
              <a:t> </a:t>
            </a:r>
            <a:r>
              <a:rPr lang="es-ES" sz="1400" dirty="0" err="1"/>
              <a:t>Parameters</a:t>
            </a:r>
            <a:endParaRPr lang="es-ES" sz="1400" dirty="0"/>
          </a:p>
        </p:txBody>
      </p:sp>
      <p:sp>
        <p:nvSpPr>
          <p:cNvPr id="50" name="49 CuadroTexto"/>
          <p:cNvSpPr txBox="1"/>
          <p:nvPr/>
        </p:nvSpPr>
        <p:spPr>
          <a:xfrm>
            <a:off x="171128" y="980728"/>
            <a:ext cx="7632848" cy="400110"/>
          </a:xfrm>
          <a:prstGeom prst="rect">
            <a:avLst/>
          </a:prstGeom>
          <a:noFill/>
        </p:spPr>
        <p:txBody>
          <a:bodyPr wrap="square" rtlCol="0">
            <a:spAutoFit/>
          </a:bodyPr>
          <a:lstStyle/>
          <a:p>
            <a:r>
              <a:rPr lang="en-US" sz="1400" dirty="0"/>
              <a:t>Choice of values ​​to demonstrate System stability </a:t>
            </a:r>
            <a:r>
              <a:rPr lang="en-US" sz="2000" dirty="0" smtClean="0">
                <a:sym typeface="Symbol"/>
              </a:rPr>
              <a:t></a:t>
            </a:r>
            <a:r>
              <a:rPr lang="en-US" sz="2000" baseline="-25000" dirty="0" smtClean="0">
                <a:sym typeface="Symbol"/>
              </a:rPr>
              <a:t>SFU</a:t>
            </a:r>
            <a:endParaRPr lang="es-ES" sz="2000" dirty="0"/>
          </a:p>
        </p:txBody>
      </p:sp>
      <p:sp>
        <p:nvSpPr>
          <p:cNvPr id="52" name="AutoShape 21"/>
          <p:cNvSpPr>
            <a:spLocks noChangeArrowheads="1"/>
          </p:cNvSpPr>
          <p:nvPr/>
        </p:nvSpPr>
        <p:spPr bwMode="auto">
          <a:xfrm>
            <a:off x="3610497" y="1500461"/>
            <a:ext cx="649288" cy="288925"/>
          </a:xfrm>
          <a:prstGeom prst="rightArrow">
            <a:avLst>
              <a:gd name="adj1" fmla="val 50000"/>
              <a:gd name="adj2" fmla="val 56181"/>
            </a:avLst>
          </a:prstGeom>
          <a:solidFill>
            <a:schemeClr val="folHlink"/>
          </a:solidFill>
          <a:ln w="9525">
            <a:solidFill>
              <a:schemeClr val="tx1"/>
            </a:solidFill>
            <a:miter lim="800000"/>
            <a:headEnd/>
            <a:tailEnd/>
          </a:ln>
        </p:spPr>
        <p:txBody>
          <a:bodyPr wrap="none" anchor="ctr"/>
          <a:lstStyle/>
          <a:p>
            <a:endParaRPr lang="es-ES"/>
          </a:p>
        </p:txBody>
      </p:sp>
      <p:pic>
        <p:nvPicPr>
          <p:cNvPr id="3093" name="Picture 21"/>
          <p:cNvPicPr>
            <a:picLocks noChangeAspect="1" noChangeArrowheads="1"/>
          </p:cNvPicPr>
          <p:nvPr/>
        </p:nvPicPr>
        <p:blipFill>
          <a:blip r:embed="rId2" cstate="print"/>
          <a:srcRect/>
          <a:stretch>
            <a:fillRect/>
          </a:stretch>
        </p:blipFill>
        <p:spPr bwMode="auto">
          <a:xfrm>
            <a:off x="2034555" y="1700808"/>
            <a:ext cx="1457325" cy="266700"/>
          </a:xfrm>
          <a:prstGeom prst="rect">
            <a:avLst/>
          </a:prstGeom>
          <a:noFill/>
          <a:ln w="9525">
            <a:noFill/>
            <a:miter lim="800000"/>
            <a:headEnd/>
            <a:tailEnd/>
          </a:ln>
        </p:spPr>
      </p:pic>
      <p:pic>
        <p:nvPicPr>
          <p:cNvPr id="53" name="Picture 2"/>
          <p:cNvPicPr>
            <a:picLocks noChangeAspect="1" noChangeArrowheads="1"/>
          </p:cNvPicPr>
          <p:nvPr/>
        </p:nvPicPr>
        <p:blipFill>
          <a:blip r:embed="rId3" cstate="print"/>
          <a:srcRect/>
          <a:stretch>
            <a:fillRect/>
          </a:stretch>
        </p:blipFill>
        <p:spPr bwMode="auto">
          <a:xfrm>
            <a:off x="2049810" y="1412776"/>
            <a:ext cx="714375" cy="285750"/>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1187624" y="2348880"/>
            <a:ext cx="1676400" cy="600075"/>
          </a:xfrm>
          <a:prstGeom prst="rect">
            <a:avLst/>
          </a:prstGeom>
          <a:noFill/>
          <a:ln w="9525">
            <a:noFill/>
            <a:miter lim="800000"/>
            <a:headEnd/>
            <a:tailEnd/>
          </a:ln>
        </p:spPr>
      </p:pic>
      <p:pic>
        <p:nvPicPr>
          <p:cNvPr id="4100" name="Picture 4"/>
          <p:cNvPicPr>
            <a:picLocks noChangeAspect="1" noChangeArrowheads="1"/>
          </p:cNvPicPr>
          <p:nvPr/>
        </p:nvPicPr>
        <p:blipFill>
          <a:blip r:embed="rId5" cstate="print"/>
          <a:srcRect/>
          <a:stretch>
            <a:fillRect/>
          </a:stretch>
        </p:blipFill>
        <p:spPr bwMode="auto">
          <a:xfrm>
            <a:off x="5796136" y="2348880"/>
            <a:ext cx="1190625" cy="600075"/>
          </a:xfrm>
          <a:prstGeom prst="rect">
            <a:avLst/>
          </a:prstGeom>
          <a:noFill/>
          <a:ln w="9525">
            <a:noFill/>
            <a:miter lim="800000"/>
            <a:headEnd/>
            <a:tailEnd/>
          </a:ln>
        </p:spPr>
      </p:pic>
      <p:pic>
        <p:nvPicPr>
          <p:cNvPr id="4101" name="Picture 5"/>
          <p:cNvPicPr>
            <a:picLocks noChangeAspect="1" noChangeArrowheads="1"/>
          </p:cNvPicPr>
          <p:nvPr/>
        </p:nvPicPr>
        <p:blipFill>
          <a:blip r:embed="rId6" cstate="print"/>
          <a:srcRect/>
          <a:stretch>
            <a:fillRect/>
          </a:stretch>
        </p:blipFill>
        <p:spPr bwMode="auto">
          <a:xfrm>
            <a:off x="3707904" y="2420888"/>
            <a:ext cx="1190625" cy="342900"/>
          </a:xfrm>
          <a:prstGeom prst="rect">
            <a:avLst/>
          </a:prstGeom>
          <a:noFill/>
          <a:ln w="9525">
            <a:noFill/>
            <a:miter lim="800000"/>
            <a:headEnd/>
            <a:tailEnd/>
          </a:ln>
        </p:spPr>
      </p:pic>
      <p:pic>
        <p:nvPicPr>
          <p:cNvPr id="4102" name="Picture 6"/>
          <p:cNvPicPr>
            <a:picLocks noChangeAspect="1" noChangeArrowheads="1"/>
          </p:cNvPicPr>
          <p:nvPr/>
        </p:nvPicPr>
        <p:blipFill>
          <a:blip r:embed="rId7" cstate="print"/>
          <a:srcRect/>
          <a:stretch>
            <a:fillRect/>
          </a:stretch>
        </p:blipFill>
        <p:spPr bwMode="auto">
          <a:xfrm>
            <a:off x="251520" y="3717032"/>
            <a:ext cx="1514475" cy="314325"/>
          </a:xfrm>
          <a:prstGeom prst="rect">
            <a:avLst/>
          </a:prstGeom>
          <a:noFill/>
          <a:ln w="9525">
            <a:noFill/>
            <a:miter lim="800000"/>
            <a:headEnd/>
            <a:tailEnd/>
          </a:ln>
        </p:spPr>
      </p:pic>
      <p:pic>
        <p:nvPicPr>
          <p:cNvPr id="4103" name="Picture 7"/>
          <p:cNvPicPr>
            <a:picLocks noChangeAspect="1" noChangeArrowheads="1"/>
          </p:cNvPicPr>
          <p:nvPr/>
        </p:nvPicPr>
        <p:blipFill>
          <a:blip r:embed="rId8" cstate="print"/>
          <a:srcRect/>
          <a:stretch>
            <a:fillRect/>
          </a:stretch>
        </p:blipFill>
        <p:spPr bwMode="auto">
          <a:xfrm>
            <a:off x="2555575" y="3964652"/>
            <a:ext cx="685800" cy="238125"/>
          </a:xfrm>
          <a:prstGeom prst="rect">
            <a:avLst/>
          </a:prstGeom>
          <a:noFill/>
          <a:ln w="9525">
            <a:noFill/>
            <a:miter lim="800000"/>
            <a:headEnd/>
            <a:tailEnd/>
          </a:ln>
        </p:spPr>
      </p:pic>
      <p:pic>
        <p:nvPicPr>
          <p:cNvPr id="4104" name="Picture 8"/>
          <p:cNvPicPr>
            <a:picLocks noChangeAspect="1" noChangeArrowheads="1"/>
          </p:cNvPicPr>
          <p:nvPr/>
        </p:nvPicPr>
        <p:blipFill>
          <a:blip r:embed="rId9" cstate="print"/>
          <a:srcRect/>
          <a:stretch>
            <a:fillRect/>
          </a:stretch>
        </p:blipFill>
        <p:spPr bwMode="auto">
          <a:xfrm>
            <a:off x="2568476" y="5157192"/>
            <a:ext cx="752475" cy="295275"/>
          </a:xfrm>
          <a:prstGeom prst="rect">
            <a:avLst/>
          </a:prstGeom>
          <a:noFill/>
          <a:ln w="9525">
            <a:noFill/>
            <a:miter lim="800000"/>
            <a:headEnd/>
            <a:tailEnd/>
          </a:ln>
        </p:spPr>
      </p:pic>
      <p:pic>
        <p:nvPicPr>
          <p:cNvPr id="4105" name="Picture 9"/>
          <p:cNvPicPr>
            <a:picLocks noChangeAspect="1" noChangeArrowheads="1"/>
          </p:cNvPicPr>
          <p:nvPr/>
        </p:nvPicPr>
        <p:blipFill>
          <a:blip r:embed="rId10" cstate="print"/>
          <a:srcRect/>
          <a:stretch>
            <a:fillRect/>
          </a:stretch>
        </p:blipFill>
        <p:spPr bwMode="auto">
          <a:xfrm>
            <a:off x="4211960" y="2924944"/>
            <a:ext cx="4348468" cy="3686120"/>
          </a:xfrm>
          <a:prstGeom prst="rect">
            <a:avLst/>
          </a:prstGeom>
          <a:noFill/>
          <a:ln w="9525">
            <a:noFill/>
            <a:miter lim="800000"/>
            <a:headEnd/>
            <a:tailEnd/>
          </a:ln>
        </p:spPr>
      </p:pic>
      <p:sp>
        <p:nvSpPr>
          <p:cNvPr id="67" name="66 Elipse"/>
          <p:cNvSpPr>
            <a:spLocks noChangeArrowheads="1"/>
          </p:cNvSpPr>
          <p:nvPr/>
        </p:nvSpPr>
        <p:spPr bwMode="auto">
          <a:xfrm rot="5400000" flipV="1">
            <a:off x="6511057" y="3631564"/>
            <a:ext cx="73025" cy="95250"/>
          </a:xfrm>
          <a:prstGeom prst="ellipse">
            <a:avLst/>
          </a:prstGeom>
          <a:solidFill>
            <a:srgbClr val="FF0000"/>
          </a:solidFill>
          <a:ln w="9525" algn="ctr">
            <a:solidFill>
              <a:schemeClr val="tx1"/>
            </a:solidFill>
            <a:round/>
            <a:headEnd/>
            <a:tailEnd/>
          </a:ln>
        </p:spPr>
        <p:txBody>
          <a:bodyPr/>
          <a:lstStyle/>
          <a:p>
            <a:endParaRPr lang="es-ES" u="sng"/>
          </a:p>
        </p:txBody>
      </p:sp>
      <p:sp>
        <p:nvSpPr>
          <p:cNvPr id="68" name="AutoShape 21"/>
          <p:cNvSpPr>
            <a:spLocks noChangeArrowheads="1"/>
          </p:cNvSpPr>
          <p:nvPr/>
        </p:nvSpPr>
        <p:spPr bwMode="auto">
          <a:xfrm>
            <a:off x="1835696" y="3932163"/>
            <a:ext cx="649288" cy="288925"/>
          </a:xfrm>
          <a:prstGeom prst="rightArrow">
            <a:avLst>
              <a:gd name="adj1" fmla="val 50000"/>
              <a:gd name="adj2" fmla="val 56181"/>
            </a:avLst>
          </a:prstGeom>
          <a:solidFill>
            <a:schemeClr val="folHlink"/>
          </a:solidFill>
          <a:ln w="9525">
            <a:solidFill>
              <a:schemeClr val="tx1"/>
            </a:solidFill>
            <a:miter lim="800000"/>
            <a:headEnd/>
            <a:tailEnd/>
          </a:ln>
        </p:spPr>
        <p:txBody>
          <a:bodyPr wrap="none" anchor="ctr"/>
          <a:lstStyle/>
          <a:p>
            <a:endParaRPr lang="es-ES"/>
          </a:p>
        </p:txBody>
      </p:sp>
      <p:sp>
        <p:nvSpPr>
          <p:cNvPr id="69" name="AutoShape 21"/>
          <p:cNvSpPr>
            <a:spLocks noChangeArrowheads="1"/>
          </p:cNvSpPr>
          <p:nvPr/>
        </p:nvSpPr>
        <p:spPr bwMode="auto">
          <a:xfrm>
            <a:off x="1789088" y="5169892"/>
            <a:ext cx="649288" cy="288925"/>
          </a:xfrm>
          <a:prstGeom prst="rightArrow">
            <a:avLst>
              <a:gd name="adj1" fmla="val 50000"/>
              <a:gd name="adj2" fmla="val 56181"/>
            </a:avLst>
          </a:prstGeom>
          <a:solidFill>
            <a:schemeClr val="folHlink"/>
          </a:solidFill>
          <a:ln w="9525">
            <a:solidFill>
              <a:schemeClr val="tx1"/>
            </a:solidFill>
            <a:miter lim="800000"/>
            <a:headEnd/>
            <a:tailEnd/>
          </a:ln>
        </p:spPr>
        <p:txBody>
          <a:bodyPr wrap="none" anchor="ctr"/>
          <a:lstStyle/>
          <a:p>
            <a:endParaRPr lang="es-ES"/>
          </a:p>
        </p:txBody>
      </p:sp>
      <p:sp>
        <p:nvSpPr>
          <p:cNvPr id="70" name="69 Rectángulo redondeado"/>
          <p:cNvSpPr/>
          <p:nvPr/>
        </p:nvSpPr>
        <p:spPr bwMode="auto">
          <a:xfrm>
            <a:off x="251520" y="3717032"/>
            <a:ext cx="1512168" cy="360040"/>
          </a:xfrm>
          <a:prstGeom prst="roundRect">
            <a:avLst/>
          </a:prstGeom>
          <a:solidFill>
            <a:srgbClr val="00B05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72" name="71 Elipse"/>
          <p:cNvSpPr>
            <a:spLocks noChangeArrowheads="1"/>
          </p:cNvSpPr>
          <p:nvPr/>
        </p:nvSpPr>
        <p:spPr bwMode="auto">
          <a:xfrm rot="5400000" flipV="1">
            <a:off x="6517408" y="3509650"/>
            <a:ext cx="73025" cy="95250"/>
          </a:xfrm>
          <a:prstGeom prst="ellipse">
            <a:avLst/>
          </a:prstGeom>
          <a:solidFill>
            <a:srgbClr val="00B050"/>
          </a:solidFill>
          <a:ln w="9525" algn="ctr">
            <a:solidFill>
              <a:schemeClr val="tx1"/>
            </a:solidFill>
            <a:round/>
            <a:headEnd/>
            <a:tailEnd/>
          </a:ln>
        </p:spPr>
        <p:txBody>
          <a:bodyPr/>
          <a:lstStyle/>
          <a:p>
            <a:endParaRPr lang="es-ES" u="sng"/>
          </a:p>
        </p:txBody>
      </p:sp>
      <p:sp>
        <p:nvSpPr>
          <p:cNvPr id="73" name="72 Rectángulo redondeado"/>
          <p:cNvSpPr/>
          <p:nvPr/>
        </p:nvSpPr>
        <p:spPr bwMode="auto">
          <a:xfrm>
            <a:off x="2555776" y="5157192"/>
            <a:ext cx="792088" cy="360040"/>
          </a:xfrm>
          <a:prstGeom prst="roundRect">
            <a:avLst/>
          </a:prstGeom>
          <a:solidFill>
            <a:srgbClr val="FF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74" name="73 Rectángulo redondeado"/>
          <p:cNvSpPr/>
          <p:nvPr/>
        </p:nvSpPr>
        <p:spPr bwMode="auto">
          <a:xfrm>
            <a:off x="6390764" y="6237312"/>
            <a:ext cx="360040" cy="360040"/>
          </a:xfrm>
          <a:prstGeom prst="roundRect">
            <a:avLst/>
          </a:prstGeom>
          <a:solidFill>
            <a:srgbClr val="FFFF00">
              <a:alpha val="30000"/>
            </a:srgbClr>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pic>
        <p:nvPicPr>
          <p:cNvPr id="76" name="Picture 11"/>
          <p:cNvPicPr>
            <a:picLocks noChangeAspect="1" noChangeArrowheads="1"/>
          </p:cNvPicPr>
          <p:nvPr/>
        </p:nvPicPr>
        <p:blipFill>
          <a:blip r:embed="rId11" cstate="print"/>
          <a:srcRect/>
          <a:stretch>
            <a:fillRect/>
          </a:stretch>
        </p:blipFill>
        <p:spPr bwMode="auto">
          <a:xfrm>
            <a:off x="611560" y="4115172"/>
            <a:ext cx="828675" cy="266700"/>
          </a:xfrm>
          <a:prstGeom prst="rect">
            <a:avLst/>
          </a:prstGeom>
          <a:noFill/>
          <a:ln w="9525">
            <a:noFill/>
            <a:miter lim="800000"/>
            <a:headEnd/>
            <a:tailEnd/>
          </a:ln>
        </p:spPr>
      </p:pic>
      <p:sp>
        <p:nvSpPr>
          <p:cNvPr id="77" name="76 Rectángulo redondeado"/>
          <p:cNvSpPr/>
          <p:nvPr/>
        </p:nvSpPr>
        <p:spPr bwMode="auto">
          <a:xfrm>
            <a:off x="611560" y="4077072"/>
            <a:ext cx="1008112" cy="360040"/>
          </a:xfrm>
          <a:prstGeom prst="roundRect">
            <a:avLst/>
          </a:prstGeom>
          <a:solidFill>
            <a:srgbClr val="FF00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pic>
        <p:nvPicPr>
          <p:cNvPr id="4107" name="Picture 11"/>
          <p:cNvPicPr>
            <a:picLocks noChangeAspect="1" noChangeArrowheads="1"/>
          </p:cNvPicPr>
          <p:nvPr/>
        </p:nvPicPr>
        <p:blipFill>
          <a:blip r:embed="rId12" cstate="print"/>
          <a:srcRect/>
          <a:stretch>
            <a:fillRect/>
          </a:stretch>
        </p:blipFill>
        <p:spPr bwMode="auto">
          <a:xfrm>
            <a:off x="6606788" y="3717032"/>
            <a:ext cx="190500" cy="190500"/>
          </a:xfrm>
          <a:prstGeom prst="rect">
            <a:avLst/>
          </a:prstGeom>
          <a:noFill/>
          <a:ln w="9525">
            <a:noFill/>
            <a:miter lim="800000"/>
            <a:headEnd/>
            <a:tailEnd/>
          </a:ln>
        </p:spPr>
      </p:pic>
      <p:pic>
        <p:nvPicPr>
          <p:cNvPr id="7170" name="Picture 2"/>
          <p:cNvPicPr>
            <a:picLocks noChangeAspect="1" noChangeArrowheads="1"/>
          </p:cNvPicPr>
          <p:nvPr/>
        </p:nvPicPr>
        <p:blipFill>
          <a:blip r:embed="rId13" cstate="print"/>
          <a:srcRect/>
          <a:stretch>
            <a:fillRect/>
          </a:stretch>
        </p:blipFill>
        <p:spPr bwMode="auto">
          <a:xfrm>
            <a:off x="6606787" y="3212976"/>
            <a:ext cx="990111" cy="288032"/>
          </a:xfrm>
          <a:prstGeom prst="rect">
            <a:avLst/>
          </a:prstGeom>
          <a:noFill/>
          <a:ln w="9525">
            <a:noFill/>
            <a:miter lim="800000"/>
            <a:headEnd/>
            <a:tailEnd/>
          </a:ln>
        </p:spPr>
      </p:pic>
      <p:sp>
        <p:nvSpPr>
          <p:cNvPr id="27" name="AutoShape 21"/>
          <p:cNvSpPr>
            <a:spLocks noChangeArrowheads="1"/>
          </p:cNvSpPr>
          <p:nvPr/>
        </p:nvSpPr>
        <p:spPr bwMode="auto">
          <a:xfrm rot="5400000">
            <a:off x="4122315" y="2006477"/>
            <a:ext cx="468215" cy="288925"/>
          </a:xfrm>
          <a:prstGeom prst="rightArrow">
            <a:avLst>
              <a:gd name="adj1" fmla="val 50000"/>
              <a:gd name="adj2" fmla="val 56181"/>
            </a:avLst>
          </a:prstGeom>
          <a:solidFill>
            <a:schemeClr val="folHlink"/>
          </a:solidFill>
          <a:ln w="9525">
            <a:solidFill>
              <a:schemeClr val="tx1"/>
            </a:solidFill>
            <a:miter lim="800000"/>
            <a:headEnd/>
            <a:tailEnd/>
          </a:ln>
        </p:spPr>
        <p:txBody>
          <a:bodyPr wrap="none" anchor="ctr"/>
          <a:lstStyle/>
          <a:p>
            <a:endParaRPr lang="es-ES"/>
          </a:p>
        </p:txBody>
      </p:sp>
    </p:spTree>
    <p:extLst>
      <p:ext uri="{BB962C8B-B14F-4D97-AF65-F5344CB8AC3E}">
        <p14:creationId xmlns:p14="http://schemas.microsoft.com/office/powerpoint/2010/main" val="1255232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ox(in)">
                                      <p:cBhvr>
                                        <p:cTn id="7" dur="500"/>
                                        <p:tgtEl>
                                          <p:spTgt spid="50"/>
                                        </p:tgtEl>
                                      </p:cBhvr>
                                    </p:animEffect>
                                  </p:childTnLst>
                                </p:cTn>
                              </p:par>
                              <p:par>
                                <p:cTn id="8" presetID="4" presetClass="entr" presetSubtype="16"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box(in)">
                                      <p:cBhvr>
                                        <p:cTn id="10" dur="500"/>
                                        <p:tgtEl>
                                          <p:spTgt spid="53"/>
                                        </p:tgtEl>
                                      </p:cBhvr>
                                    </p:animEffect>
                                  </p:childTnLst>
                                </p:cTn>
                              </p:par>
                              <p:par>
                                <p:cTn id="11" presetID="4" presetClass="entr" presetSubtype="16" fill="hold" nodeType="withEffect">
                                  <p:stCondLst>
                                    <p:cond delay="0"/>
                                  </p:stCondLst>
                                  <p:childTnLst>
                                    <p:set>
                                      <p:cBhvr>
                                        <p:cTn id="12" dur="1" fill="hold">
                                          <p:stCondLst>
                                            <p:cond delay="0"/>
                                          </p:stCondLst>
                                        </p:cTn>
                                        <p:tgtEl>
                                          <p:spTgt spid="3093"/>
                                        </p:tgtEl>
                                        <p:attrNameLst>
                                          <p:attrName>style.visibility</p:attrName>
                                        </p:attrNameLst>
                                      </p:cBhvr>
                                      <p:to>
                                        <p:strVal val="visible"/>
                                      </p:to>
                                    </p:set>
                                    <p:animEffect transition="in" filter="box(in)">
                                      <p:cBhvr>
                                        <p:cTn id="13" dur="500"/>
                                        <p:tgtEl>
                                          <p:spTgt spid="3093"/>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box(in)">
                                      <p:cBhvr>
                                        <p:cTn id="16" dur="500"/>
                                        <p:tgtEl>
                                          <p:spTgt spid="52"/>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box(in)">
                                      <p:cBhvr>
                                        <p:cTn id="19" dur="500"/>
                                        <p:tgtEl>
                                          <p:spTgt spid="45"/>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box(in)">
                                      <p:cBhvr>
                                        <p:cTn id="24" dur="500"/>
                                        <p:tgtEl>
                                          <p:spTgt spid="27"/>
                                        </p:tgtEl>
                                      </p:cBhvr>
                                    </p:animEffect>
                                  </p:childTnLst>
                                </p:cTn>
                              </p:par>
                              <p:par>
                                <p:cTn id="25" presetID="4" presetClass="entr" presetSubtype="16" fill="hold" nodeType="withEffect">
                                  <p:stCondLst>
                                    <p:cond delay="0"/>
                                  </p:stCondLst>
                                  <p:childTnLst>
                                    <p:set>
                                      <p:cBhvr>
                                        <p:cTn id="26" dur="1" fill="hold">
                                          <p:stCondLst>
                                            <p:cond delay="0"/>
                                          </p:stCondLst>
                                        </p:cTn>
                                        <p:tgtEl>
                                          <p:spTgt spid="4099"/>
                                        </p:tgtEl>
                                        <p:attrNameLst>
                                          <p:attrName>style.visibility</p:attrName>
                                        </p:attrNameLst>
                                      </p:cBhvr>
                                      <p:to>
                                        <p:strVal val="visible"/>
                                      </p:to>
                                    </p:set>
                                    <p:animEffect transition="in" filter="box(in)">
                                      <p:cBhvr>
                                        <p:cTn id="27" dur="500"/>
                                        <p:tgtEl>
                                          <p:spTgt spid="4099"/>
                                        </p:tgtEl>
                                      </p:cBhvr>
                                    </p:animEffect>
                                  </p:childTnLst>
                                </p:cTn>
                              </p:par>
                              <p:par>
                                <p:cTn id="28" presetID="4" presetClass="entr" presetSubtype="16" fill="hold" nodeType="withEffect">
                                  <p:stCondLst>
                                    <p:cond delay="0"/>
                                  </p:stCondLst>
                                  <p:childTnLst>
                                    <p:set>
                                      <p:cBhvr>
                                        <p:cTn id="29" dur="1" fill="hold">
                                          <p:stCondLst>
                                            <p:cond delay="0"/>
                                          </p:stCondLst>
                                        </p:cTn>
                                        <p:tgtEl>
                                          <p:spTgt spid="4100"/>
                                        </p:tgtEl>
                                        <p:attrNameLst>
                                          <p:attrName>style.visibility</p:attrName>
                                        </p:attrNameLst>
                                      </p:cBhvr>
                                      <p:to>
                                        <p:strVal val="visible"/>
                                      </p:to>
                                    </p:set>
                                    <p:animEffect transition="in" filter="box(in)">
                                      <p:cBhvr>
                                        <p:cTn id="30" dur="500"/>
                                        <p:tgtEl>
                                          <p:spTgt spid="4100"/>
                                        </p:tgtEl>
                                      </p:cBhvr>
                                    </p:animEffect>
                                  </p:childTnLst>
                                </p:cTn>
                              </p:par>
                              <p:par>
                                <p:cTn id="31" presetID="4" presetClass="entr" presetSubtype="16" fill="hold" nodeType="withEffect">
                                  <p:stCondLst>
                                    <p:cond delay="0"/>
                                  </p:stCondLst>
                                  <p:childTnLst>
                                    <p:set>
                                      <p:cBhvr>
                                        <p:cTn id="32" dur="1" fill="hold">
                                          <p:stCondLst>
                                            <p:cond delay="0"/>
                                          </p:stCondLst>
                                        </p:cTn>
                                        <p:tgtEl>
                                          <p:spTgt spid="4101"/>
                                        </p:tgtEl>
                                        <p:attrNameLst>
                                          <p:attrName>style.visibility</p:attrName>
                                        </p:attrNameLst>
                                      </p:cBhvr>
                                      <p:to>
                                        <p:strVal val="visible"/>
                                      </p:to>
                                    </p:set>
                                    <p:animEffect transition="in" filter="box(in)">
                                      <p:cBhvr>
                                        <p:cTn id="33" dur="500"/>
                                        <p:tgtEl>
                                          <p:spTgt spid="4101"/>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nodeType="clickEffect">
                                  <p:stCondLst>
                                    <p:cond delay="0"/>
                                  </p:stCondLst>
                                  <p:childTnLst>
                                    <p:set>
                                      <p:cBhvr>
                                        <p:cTn id="37" dur="1" fill="hold">
                                          <p:stCondLst>
                                            <p:cond delay="0"/>
                                          </p:stCondLst>
                                        </p:cTn>
                                        <p:tgtEl>
                                          <p:spTgt spid="4105"/>
                                        </p:tgtEl>
                                        <p:attrNameLst>
                                          <p:attrName>style.visibility</p:attrName>
                                        </p:attrNameLst>
                                      </p:cBhvr>
                                      <p:to>
                                        <p:strVal val="visible"/>
                                      </p:to>
                                    </p:set>
                                    <p:animEffect transition="in" filter="box(in)">
                                      <p:cBhvr>
                                        <p:cTn id="38" dur="500"/>
                                        <p:tgtEl>
                                          <p:spTgt spid="4105"/>
                                        </p:tgtEl>
                                      </p:cBhvr>
                                    </p:animEffect>
                                  </p:childTnLst>
                                </p:cTn>
                              </p:par>
                              <p:par>
                                <p:cTn id="39" presetID="4" presetClass="entr" presetSubtype="16" fill="hold" nodeType="withEffect">
                                  <p:stCondLst>
                                    <p:cond delay="0"/>
                                  </p:stCondLst>
                                  <p:childTnLst>
                                    <p:set>
                                      <p:cBhvr>
                                        <p:cTn id="40" dur="1" fill="hold">
                                          <p:stCondLst>
                                            <p:cond delay="0"/>
                                          </p:stCondLst>
                                        </p:cTn>
                                        <p:tgtEl>
                                          <p:spTgt spid="4102"/>
                                        </p:tgtEl>
                                        <p:attrNameLst>
                                          <p:attrName>style.visibility</p:attrName>
                                        </p:attrNameLst>
                                      </p:cBhvr>
                                      <p:to>
                                        <p:strVal val="visible"/>
                                      </p:to>
                                    </p:set>
                                    <p:animEffect transition="in" filter="box(in)">
                                      <p:cBhvr>
                                        <p:cTn id="41" dur="500"/>
                                        <p:tgtEl>
                                          <p:spTgt spid="4102"/>
                                        </p:tgtEl>
                                      </p:cBhvr>
                                    </p:animEffect>
                                  </p:childTnLst>
                                </p:cTn>
                              </p:par>
                              <p:par>
                                <p:cTn id="42" presetID="4" presetClass="entr" presetSubtype="16"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box(in)">
                                      <p:cBhvr>
                                        <p:cTn id="44" dur="500"/>
                                        <p:tgtEl>
                                          <p:spTgt spid="72"/>
                                        </p:tgtEl>
                                      </p:cBhvr>
                                    </p:animEffect>
                                  </p:childTnLst>
                                </p:cTn>
                              </p:par>
                              <p:par>
                                <p:cTn id="45" presetID="4" presetClass="entr" presetSubtype="16" fill="hold" grpId="0" nodeType="withEffect">
                                  <p:stCondLst>
                                    <p:cond delay="0"/>
                                  </p:stCondLst>
                                  <p:childTnLst>
                                    <p:set>
                                      <p:cBhvr>
                                        <p:cTn id="46" dur="1" fill="hold">
                                          <p:stCondLst>
                                            <p:cond delay="0"/>
                                          </p:stCondLst>
                                        </p:cTn>
                                        <p:tgtEl>
                                          <p:spTgt spid="70"/>
                                        </p:tgtEl>
                                        <p:attrNameLst>
                                          <p:attrName>style.visibility</p:attrName>
                                        </p:attrNameLst>
                                      </p:cBhvr>
                                      <p:to>
                                        <p:strVal val="visible"/>
                                      </p:to>
                                    </p:set>
                                    <p:animEffect transition="in" filter="box(in)">
                                      <p:cBhvr>
                                        <p:cTn id="47" dur="500"/>
                                        <p:tgtEl>
                                          <p:spTgt spid="70"/>
                                        </p:tgtEl>
                                      </p:cBhvr>
                                    </p:animEffect>
                                  </p:childTnLst>
                                </p:cTn>
                              </p:par>
                              <p:par>
                                <p:cTn id="48" presetID="4" presetClass="entr" presetSubtype="16" fill="hold" nodeType="withEffect">
                                  <p:stCondLst>
                                    <p:cond delay="0"/>
                                  </p:stCondLst>
                                  <p:childTnLst>
                                    <p:set>
                                      <p:cBhvr>
                                        <p:cTn id="49" dur="1" fill="hold">
                                          <p:stCondLst>
                                            <p:cond delay="0"/>
                                          </p:stCondLst>
                                        </p:cTn>
                                        <p:tgtEl>
                                          <p:spTgt spid="7170"/>
                                        </p:tgtEl>
                                        <p:attrNameLst>
                                          <p:attrName>style.visibility</p:attrName>
                                        </p:attrNameLst>
                                      </p:cBhvr>
                                      <p:to>
                                        <p:strVal val="visible"/>
                                      </p:to>
                                    </p:set>
                                    <p:animEffect transition="in" filter="box(in)">
                                      <p:cBhvr>
                                        <p:cTn id="50" dur="500"/>
                                        <p:tgtEl>
                                          <p:spTgt spid="7170"/>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nodeType="click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box(in)">
                                      <p:cBhvr>
                                        <p:cTn id="55" dur="500"/>
                                        <p:tgtEl>
                                          <p:spTgt spid="76"/>
                                        </p:tgtEl>
                                      </p:cBhvr>
                                    </p:animEffect>
                                  </p:childTnLst>
                                </p:cTn>
                              </p:par>
                              <p:par>
                                <p:cTn id="56" presetID="4" presetClass="entr" presetSubtype="16" fill="hold" grpId="0" nodeType="withEffect">
                                  <p:stCondLst>
                                    <p:cond delay="0"/>
                                  </p:stCondLst>
                                  <p:childTnLst>
                                    <p:set>
                                      <p:cBhvr>
                                        <p:cTn id="57" dur="1" fill="hold">
                                          <p:stCondLst>
                                            <p:cond delay="0"/>
                                          </p:stCondLst>
                                        </p:cTn>
                                        <p:tgtEl>
                                          <p:spTgt spid="77"/>
                                        </p:tgtEl>
                                        <p:attrNameLst>
                                          <p:attrName>style.visibility</p:attrName>
                                        </p:attrNameLst>
                                      </p:cBhvr>
                                      <p:to>
                                        <p:strVal val="visible"/>
                                      </p:to>
                                    </p:set>
                                    <p:animEffect transition="in" filter="box(in)">
                                      <p:cBhvr>
                                        <p:cTn id="58" dur="500"/>
                                        <p:tgtEl>
                                          <p:spTgt spid="77"/>
                                        </p:tgtEl>
                                      </p:cBhvr>
                                    </p:animEffect>
                                  </p:childTnLst>
                                </p:cTn>
                              </p:par>
                              <p:par>
                                <p:cTn id="59" presetID="4" presetClass="entr" presetSubtype="16" fill="hold" grpId="0" nodeType="withEffect">
                                  <p:stCondLst>
                                    <p:cond delay="0"/>
                                  </p:stCondLst>
                                  <p:childTnLst>
                                    <p:set>
                                      <p:cBhvr>
                                        <p:cTn id="60" dur="1" fill="hold">
                                          <p:stCondLst>
                                            <p:cond delay="0"/>
                                          </p:stCondLst>
                                        </p:cTn>
                                        <p:tgtEl>
                                          <p:spTgt spid="67"/>
                                        </p:tgtEl>
                                        <p:attrNameLst>
                                          <p:attrName>style.visibility</p:attrName>
                                        </p:attrNameLst>
                                      </p:cBhvr>
                                      <p:to>
                                        <p:strVal val="visible"/>
                                      </p:to>
                                    </p:set>
                                    <p:animEffect transition="in" filter="box(in)">
                                      <p:cBhvr>
                                        <p:cTn id="61" dur="500"/>
                                        <p:tgtEl>
                                          <p:spTgt spid="67"/>
                                        </p:tgtEl>
                                      </p:cBhvr>
                                    </p:animEffect>
                                  </p:childTnLst>
                                </p:cTn>
                              </p:par>
                              <p:par>
                                <p:cTn id="62" presetID="4" presetClass="entr" presetSubtype="16" fill="hold" nodeType="withEffect">
                                  <p:stCondLst>
                                    <p:cond delay="0"/>
                                  </p:stCondLst>
                                  <p:childTnLst>
                                    <p:set>
                                      <p:cBhvr>
                                        <p:cTn id="63" dur="1" fill="hold">
                                          <p:stCondLst>
                                            <p:cond delay="0"/>
                                          </p:stCondLst>
                                        </p:cTn>
                                        <p:tgtEl>
                                          <p:spTgt spid="4107"/>
                                        </p:tgtEl>
                                        <p:attrNameLst>
                                          <p:attrName>style.visibility</p:attrName>
                                        </p:attrNameLst>
                                      </p:cBhvr>
                                      <p:to>
                                        <p:strVal val="visible"/>
                                      </p:to>
                                    </p:set>
                                    <p:animEffect transition="in" filter="box(in)">
                                      <p:cBhvr>
                                        <p:cTn id="64" dur="500"/>
                                        <p:tgtEl>
                                          <p:spTgt spid="4107"/>
                                        </p:tgtEl>
                                      </p:cBhvr>
                                    </p:animEffect>
                                  </p:childTnLst>
                                </p:cTn>
                              </p:par>
                            </p:childTnLst>
                          </p:cTn>
                        </p:par>
                      </p:childTnLst>
                    </p:cTn>
                  </p:par>
                  <p:par>
                    <p:cTn id="65" fill="hold">
                      <p:stCondLst>
                        <p:cond delay="indefinite"/>
                      </p:stCondLst>
                      <p:childTnLst>
                        <p:par>
                          <p:cTn id="66" fill="hold">
                            <p:stCondLst>
                              <p:cond delay="0"/>
                            </p:stCondLst>
                            <p:childTnLst>
                              <p:par>
                                <p:cTn id="67" presetID="4" presetClass="entr" presetSubtype="16" fill="hold" grpId="0" nodeType="click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box(in)">
                                      <p:cBhvr>
                                        <p:cTn id="69" dur="500"/>
                                        <p:tgtEl>
                                          <p:spTgt spid="68"/>
                                        </p:tgtEl>
                                      </p:cBhvr>
                                    </p:animEffect>
                                  </p:childTnLst>
                                </p:cTn>
                              </p:par>
                              <p:par>
                                <p:cTn id="70" presetID="4" presetClass="entr" presetSubtype="16" fill="hold" nodeType="withEffect">
                                  <p:stCondLst>
                                    <p:cond delay="0"/>
                                  </p:stCondLst>
                                  <p:childTnLst>
                                    <p:set>
                                      <p:cBhvr>
                                        <p:cTn id="71" dur="1" fill="hold">
                                          <p:stCondLst>
                                            <p:cond delay="0"/>
                                          </p:stCondLst>
                                        </p:cTn>
                                        <p:tgtEl>
                                          <p:spTgt spid="4103"/>
                                        </p:tgtEl>
                                        <p:attrNameLst>
                                          <p:attrName>style.visibility</p:attrName>
                                        </p:attrNameLst>
                                      </p:cBhvr>
                                      <p:to>
                                        <p:strVal val="visible"/>
                                      </p:to>
                                    </p:set>
                                    <p:animEffect transition="in" filter="box(in)">
                                      <p:cBhvr>
                                        <p:cTn id="72" dur="500"/>
                                        <p:tgtEl>
                                          <p:spTgt spid="4103"/>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nodeType="clickEffect">
                                  <p:stCondLst>
                                    <p:cond delay="0"/>
                                  </p:stCondLst>
                                  <p:childTnLst>
                                    <p:set>
                                      <p:cBhvr>
                                        <p:cTn id="76" dur="1" fill="hold">
                                          <p:stCondLst>
                                            <p:cond delay="0"/>
                                          </p:stCondLst>
                                        </p:cTn>
                                        <p:tgtEl>
                                          <p:spTgt spid="4104"/>
                                        </p:tgtEl>
                                        <p:attrNameLst>
                                          <p:attrName>style.visibility</p:attrName>
                                        </p:attrNameLst>
                                      </p:cBhvr>
                                      <p:to>
                                        <p:strVal val="visible"/>
                                      </p:to>
                                    </p:set>
                                    <p:animEffect transition="in" filter="box(in)">
                                      <p:cBhvr>
                                        <p:cTn id="77" dur="500"/>
                                        <p:tgtEl>
                                          <p:spTgt spid="4104"/>
                                        </p:tgtEl>
                                      </p:cBhvr>
                                    </p:animEffect>
                                  </p:childTnLst>
                                </p:cTn>
                              </p:par>
                              <p:par>
                                <p:cTn id="78" presetID="4" presetClass="entr" presetSubtype="16" fill="hold" grpId="0" nodeType="withEffect">
                                  <p:stCondLst>
                                    <p:cond delay="0"/>
                                  </p:stCondLst>
                                  <p:childTnLst>
                                    <p:set>
                                      <p:cBhvr>
                                        <p:cTn id="79" dur="1" fill="hold">
                                          <p:stCondLst>
                                            <p:cond delay="0"/>
                                          </p:stCondLst>
                                        </p:cTn>
                                        <p:tgtEl>
                                          <p:spTgt spid="69"/>
                                        </p:tgtEl>
                                        <p:attrNameLst>
                                          <p:attrName>style.visibility</p:attrName>
                                        </p:attrNameLst>
                                      </p:cBhvr>
                                      <p:to>
                                        <p:strVal val="visible"/>
                                      </p:to>
                                    </p:set>
                                    <p:animEffect transition="in" filter="box(in)">
                                      <p:cBhvr>
                                        <p:cTn id="80" dur="500"/>
                                        <p:tgtEl>
                                          <p:spTgt spid="69"/>
                                        </p:tgtEl>
                                      </p:cBhvr>
                                    </p:animEffect>
                                  </p:childTnLst>
                                </p:cTn>
                              </p:par>
                              <p:par>
                                <p:cTn id="81" presetID="4" presetClass="entr" presetSubtype="16" fill="hold" grpId="0" nodeType="withEffect">
                                  <p:stCondLst>
                                    <p:cond delay="0"/>
                                  </p:stCondLst>
                                  <p:childTnLst>
                                    <p:set>
                                      <p:cBhvr>
                                        <p:cTn id="82" dur="1" fill="hold">
                                          <p:stCondLst>
                                            <p:cond delay="0"/>
                                          </p:stCondLst>
                                        </p:cTn>
                                        <p:tgtEl>
                                          <p:spTgt spid="74"/>
                                        </p:tgtEl>
                                        <p:attrNameLst>
                                          <p:attrName>style.visibility</p:attrName>
                                        </p:attrNameLst>
                                      </p:cBhvr>
                                      <p:to>
                                        <p:strVal val="visible"/>
                                      </p:to>
                                    </p:set>
                                    <p:animEffect transition="in" filter="box(in)">
                                      <p:cBhvr>
                                        <p:cTn id="83" dur="500"/>
                                        <p:tgtEl>
                                          <p:spTgt spid="74"/>
                                        </p:tgtEl>
                                      </p:cBhvr>
                                    </p:animEffect>
                                  </p:childTnLst>
                                </p:cTn>
                              </p:par>
                              <p:par>
                                <p:cTn id="84" presetID="4" presetClass="entr" presetSubtype="16" fill="hold" grpId="0" nodeType="with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box(in)">
                                      <p:cBhvr>
                                        <p:cTn id="86"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50" grpId="0"/>
      <p:bldP spid="52" grpId="0" animBg="1"/>
      <p:bldP spid="67" grpId="0" animBg="1"/>
      <p:bldP spid="68" grpId="0" animBg="1"/>
      <p:bldP spid="69" grpId="0" animBg="1"/>
      <p:bldP spid="70" grpId="0" animBg="1"/>
      <p:bldP spid="72" grpId="0" animBg="1"/>
      <p:bldP spid="73" grpId="0" animBg="1"/>
      <p:bldP spid="74" grpId="0" animBg="1"/>
      <p:bldP spid="77" grpId="0" animBg="1"/>
      <p:bldP spid="27"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4294967295"/>
          </p:nvPr>
        </p:nvSpPr>
        <p:spPr>
          <a:xfrm>
            <a:off x="7042150" y="6243638"/>
            <a:ext cx="1905000" cy="457200"/>
          </a:xfrm>
          <a:prstGeom prst="rect">
            <a:avLst/>
          </a:prstGeom>
        </p:spPr>
        <p:txBody>
          <a:bodyPr/>
          <a:lstStyle/>
          <a:p>
            <a:pPr algn="r">
              <a:defRPr/>
            </a:pPr>
            <a:fld id="{8395C71D-A1E9-4C6C-95BC-D65559E1623D}" type="slidenum">
              <a:rPr lang="es-ES" sz="1400" smtClean="0"/>
              <a:pPr algn="r">
                <a:defRPr/>
              </a:pPr>
              <a:t>96</a:t>
            </a:fld>
            <a:endParaRPr lang="es-ES" sz="1400" dirty="0"/>
          </a:p>
        </p:txBody>
      </p:sp>
      <p:pic>
        <p:nvPicPr>
          <p:cNvPr id="4115" name="Picture 19"/>
          <p:cNvPicPr>
            <a:picLocks noChangeAspect="1" noChangeArrowheads="1"/>
          </p:cNvPicPr>
          <p:nvPr/>
        </p:nvPicPr>
        <p:blipFill>
          <a:blip r:embed="rId2" cstate="print"/>
          <a:srcRect/>
          <a:stretch>
            <a:fillRect/>
          </a:stretch>
        </p:blipFill>
        <p:spPr bwMode="auto">
          <a:xfrm>
            <a:off x="1835696" y="2819400"/>
            <a:ext cx="2638425" cy="685800"/>
          </a:xfrm>
          <a:prstGeom prst="rect">
            <a:avLst/>
          </a:prstGeom>
          <a:noFill/>
          <a:ln w="9525">
            <a:noFill/>
            <a:miter lim="800000"/>
            <a:headEnd/>
            <a:tailEnd/>
          </a:ln>
        </p:spPr>
      </p:pic>
      <p:pic>
        <p:nvPicPr>
          <p:cNvPr id="4122" name="Picture 26"/>
          <p:cNvPicPr>
            <a:picLocks noChangeAspect="1" noChangeArrowheads="1"/>
          </p:cNvPicPr>
          <p:nvPr/>
        </p:nvPicPr>
        <p:blipFill>
          <a:blip r:embed="rId3" cstate="print"/>
          <a:srcRect/>
          <a:stretch>
            <a:fillRect/>
          </a:stretch>
        </p:blipFill>
        <p:spPr bwMode="auto">
          <a:xfrm>
            <a:off x="1691680" y="1124744"/>
            <a:ext cx="600075" cy="295275"/>
          </a:xfrm>
          <a:prstGeom prst="rect">
            <a:avLst/>
          </a:prstGeom>
          <a:noFill/>
          <a:ln w="9525">
            <a:noFill/>
            <a:miter lim="800000"/>
            <a:headEnd/>
            <a:tailEnd/>
          </a:ln>
        </p:spPr>
      </p:pic>
      <p:pic>
        <p:nvPicPr>
          <p:cNvPr id="4123" name="Picture 27"/>
          <p:cNvPicPr>
            <a:picLocks noChangeAspect="1" noChangeArrowheads="1"/>
          </p:cNvPicPr>
          <p:nvPr/>
        </p:nvPicPr>
        <p:blipFill>
          <a:blip r:embed="rId4" cstate="print"/>
          <a:srcRect/>
          <a:stretch>
            <a:fillRect/>
          </a:stretch>
        </p:blipFill>
        <p:spPr bwMode="auto">
          <a:xfrm>
            <a:off x="2339752" y="116632"/>
            <a:ext cx="2600325" cy="1800225"/>
          </a:xfrm>
          <a:prstGeom prst="rect">
            <a:avLst/>
          </a:prstGeom>
          <a:noFill/>
          <a:ln w="9525">
            <a:noFill/>
            <a:miter lim="800000"/>
            <a:headEnd/>
            <a:tailEnd/>
          </a:ln>
        </p:spPr>
      </p:pic>
      <p:pic>
        <p:nvPicPr>
          <p:cNvPr id="4124" name="Picture 28"/>
          <p:cNvPicPr>
            <a:picLocks noChangeAspect="1" noChangeArrowheads="1"/>
          </p:cNvPicPr>
          <p:nvPr/>
        </p:nvPicPr>
        <p:blipFill>
          <a:blip r:embed="rId5" cstate="print"/>
          <a:srcRect/>
          <a:stretch>
            <a:fillRect/>
          </a:stretch>
        </p:blipFill>
        <p:spPr bwMode="auto">
          <a:xfrm>
            <a:off x="323528" y="1484784"/>
            <a:ext cx="1866900" cy="790575"/>
          </a:xfrm>
          <a:prstGeom prst="rect">
            <a:avLst/>
          </a:prstGeom>
          <a:noFill/>
          <a:ln w="9525">
            <a:noFill/>
            <a:miter lim="800000"/>
            <a:headEnd/>
            <a:tailEnd/>
          </a:ln>
        </p:spPr>
      </p:pic>
      <p:pic>
        <p:nvPicPr>
          <p:cNvPr id="4125" name="Picture 29"/>
          <p:cNvPicPr>
            <a:picLocks noChangeAspect="1" noChangeArrowheads="1"/>
          </p:cNvPicPr>
          <p:nvPr/>
        </p:nvPicPr>
        <p:blipFill>
          <a:blip r:embed="rId6" cstate="print"/>
          <a:srcRect/>
          <a:stretch>
            <a:fillRect/>
          </a:stretch>
        </p:blipFill>
        <p:spPr bwMode="auto">
          <a:xfrm>
            <a:off x="5546923" y="332656"/>
            <a:ext cx="3057525" cy="1562100"/>
          </a:xfrm>
          <a:prstGeom prst="rect">
            <a:avLst/>
          </a:prstGeom>
          <a:noFill/>
          <a:ln w="9525">
            <a:noFill/>
            <a:miter lim="800000"/>
            <a:headEnd/>
            <a:tailEnd/>
          </a:ln>
        </p:spPr>
      </p:pic>
      <p:pic>
        <p:nvPicPr>
          <p:cNvPr id="4126" name="Picture 30"/>
          <p:cNvPicPr>
            <a:picLocks noChangeAspect="1" noChangeArrowheads="1"/>
          </p:cNvPicPr>
          <p:nvPr/>
        </p:nvPicPr>
        <p:blipFill>
          <a:blip r:embed="rId7" cstate="print"/>
          <a:srcRect/>
          <a:stretch>
            <a:fillRect/>
          </a:stretch>
        </p:blipFill>
        <p:spPr bwMode="auto">
          <a:xfrm>
            <a:off x="5076056" y="1074812"/>
            <a:ext cx="371475" cy="276225"/>
          </a:xfrm>
          <a:prstGeom prst="rect">
            <a:avLst/>
          </a:prstGeom>
          <a:noFill/>
          <a:ln w="9525">
            <a:noFill/>
            <a:miter lim="800000"/>
            <a:headEnd/>
            <a:tailEnd/>
          </a:ln>
        </p:spPr>
      </p:pic>
      <p:pic>
        <p:nvPicPr>
          <p:cNvPr id="4128" name="Picture 32"/>
          <p:cNvPicPr>
            <a:picLocks noChangeAspect="1" noChangeArrowheads="1"/>
          </p:cNvPicPr>
          <p:nvPr/>
        </p:nvPicPr>
        <p:blipFill>
          <a:blip r:embed="rId8" cstate="print"/>
          <a:srcRect/>
          <a:stretch>
            <a:fillRect/>
          </a:stretch>
        </p:blipFill>
        <p:spPr bwMode="auto">
          <a:xfrm>
            <a:off x="5148064" y="2290440"/>
            <a:ext cx="3714750" cy="1562100"/>
          </a:xfrm>
          <a:prstGeom prst="rect">
            <a:avLst/>
          </a:prstGeom>
          <a:noFill/>
          <a:ln w="9525">
            <a:noFill/>
            <a:miter lim="800000"/>
            <a:headEnd/>
            <a:tailEnd/>
          </a:ln>
        </p:spPr>
      </p:pic>
      <p:pic>
        <p:nvPicPr>
          <p:cNvPr id="4129" name="Picture 33"/>
          <p:cNvPicPr>
            <a:picLocks noChangeAspect="1" noChangeArrowheads="1"/>
          </p:cNvPicPr>
          <p:nvPr/>
        </p:nvPicPr>
        <p:blipFill>
          <a:blip r:embed="rId9" cstate="print"/>
          <a:srcRect/>
          <a:stretch>
            <a:fillRect/>
          </a:stretch>
        </p:blipFill>
        <p:spPr bwMode="auto">
          <a:xfrm>
            <a:off x="5076056" y="4941168"/>
            <a:ext cx="2619375" cy="1657350"/>
          </a:xfrm>
          <a:prstGeom prst="rect">
            <a:avLst/>
          </a:prstGeom>
          <a:noFill/>
          <a:ln w="9525">
            <a:noFill/>
            <a:miter lim="800000"/>
            <a:headEnd/>
            <a:tailEnd/>
          </a:ln>
        </p:spPr>
      </p:pic>
      <p:pic>
        <p:nvPicPr>
          <p:cNvPr id="4131" name="Picture 35"/>
          <p:cNvPicPr>
            <a:picLocks noChangeAspect="1" noChangeArrowheads="1"/>
          </p:cNvPicPr>
          <p:nvPr/>
        </p:nvPicPr>
        <p:blipFill>
          <a:blip r:embed="rId10" cstate="print"/>
          <a:srcRect/>
          <a:stretch>
            <a:fillRect/>
          </a:stretch>
        </p:blipFill>
        <p:spPr bwMode="auto">
          <a:xfrm>
            <a:off x="4251325" y="6178004"/>
            <a:ext cx="466725" cy="114300"/>
          </a:xfrm>
          <a:prstGeom prst="rect">
            <a:avLst/>
          </a:prstGeom>
          <a:noFill/>
          <a:ln w="9525">
            <a:noFill/>
            <a:miter lim="800000"/>
            <a:headEnd/>
            <a:tailEnd/>
          </a:ln>
        </p:spPr>
      </p:pic>
      <p:pic>
        <p:nvPicPr>
          <p:cNvPr id="4132" name="Picture 36"/>
          <p:cNvPicPr>
            <a:picLocks noChangeAspect="1" noChangeArrowheads="1"/>
          </p:cNvPicPr>
          <p:nvPr/>
        </p:nvPicPr>
        <p:blipFill>
          <a:blip r:embed="rId11" cstate="print"/>
          <a:srcRect/>
          <a:stretch>
            <a:fillRect/>
          </a:stretch>
        </p:blipFill>
        <p:spPr bwMode="auto">
          <a:xfrm>
            <a:off x="3954785" y="5144492"/>
            <a:ext cx="1143000" cy="257175"/>
          </a:xfrm>
          <a:prstGeom prst="rect">
            <a:avLst/>
          </a:prstGeom>
          <a:noFill/>
          <a:ln w="9525">
            <a:noFill/>
            <a:miter lim="800000"/>
            <a:headEnd/>
            <a:tailEnd/>
          </a:ln>
        </p:spPr>
      </p:pic>
      <p:pic>
        <p:nvPicPr>
          <p:cNvPr id="4133" name="Picture 37"/>
          <p:cNvPicPr>
            <a:picLocks noChangeAspect="1" noChangeArrowheads="1"/>
          </p:cNvPicPr>
          <p:nvPr/>
        </p:nvPicPr>
        <p:blipFill>
          <a:blip r:embed="rId12" cstate="print"/>
          <a:srcRect/>
          <a:stretch>
            <a:fillRect/>
          </a:stretch>
        </p:blipFill>
        <p:spPr bwMode="auto">
          <a:xfrm>
            <a:off x="5106913" y="5229200"/>
            <a:ext cx="257175" cy="1028700"/>
          </a:xfrm>
          <a:prstGeom prst="rect">
            <a:avLst/>
          </a:prstGeom>
          <a:noFill/>
          <a:ln w="9525">
            <a:noFill/>
            <a:miter lim="800000"/>
            <a:headEnd/>
            <a:tailEnd/>
          </a:ln>
        </p:spPr>
      </p:pic>
      <p:pic>
        <p:nvPicPr>
          <p:cNvPr id="4134" name="Picture 38"/>
          <p:cNvPicPr>
            <a:picLocks noChangeAspect="1" noChangeArrowheads="1"/>
          </p:cNvPicPr>
          <p:nvPr/>
        </p:nvPicPr>
        <p:blipFill>
          <a:blip r:embed="rId13" cstate="print"/>
          <a:srcRect/>
          <a:stretch>
            <a:fillRect/>
          </a:stretch>
        </p:blipFill>
        <p:spPr bwMode="auto">
          <a:xfrm>
            <a:off x="3666753" y="4989934"/>
            <a:ext cx="1666875" cy="95250"/>
          </a:xfrm>
          <a:prstGeom prst="rect">
            <a:avLst/>
          </a:prstGeom>
          <a:noFill/>
          <a:ln w="9525">
            <a:noFill/>
            <a:miter lim="800000"/>
            <a:headEnd/>
            <a:tailEnd/>
          </a:ln>
        </p:spPr>
      </p:pic>
      <p:pic>
        <p:nvPicPr>
          <p:cNvPr id="4137" name="Picture 41"/>
          <p:cNvPicPr>
            <a:picLocks noChangeAspect="1" noChangeArrowheads="1"/>
          </p:cNvPicPr>
          <p:nvPr/>
        </p:nvPicPr>
        <p:blipFill>
          <a:blip r:embed="rId14" cstate="print"/>
          <a:srcRect/>
          <a:stretch>
            <a:fillRect/>
          </a:stretch>
        </p:blipFill>
        <p:spPr bwMode="auto">
          <a:xfrm>
            <a:off x="3491880" y="5589240"/>
            <a:ext cx="371475" cy="152400"/>
          </a:xfrm>
          <a:prstGeom prst="rect">
            <a:avLst/>
          </a:prstGeom>
          <a:noFill/>
          <a:ln w="9525">
            <a:noFill/>
            <a:miter lim="800000"/>
            <a:headEnd/>
            <a:tailEnd/>
          </a:ln>
        </p:spPr>
      </p:pic>
      <p:pic>
        <p:nvPicPr>
          <p:cNvPr id="4138" name="Picture 42"/>
          <p:cNvPicPr>
            <a:picLocks noChangeAspect="1" noChangeArrowheads="1"/>
          </p:cNvPicPr>
          <p:nvPr/>
        </p:nvPicPr>
        <p:blipFill>
          <a:blip r:embed="rId15" cstate="print"/>
          <a:srcRect/>
          <a:stretch>
            <a:fillRect/>
          </a:stretch>
        </p:blipFill>
        <p:spPr bwMode="auto">
          <a:xfrm>
            <a:off x="179512" y="4941168"/>
            <a:ext cx="3238500" cy="1428750"/>
          </a:xfrm>
          <a:prstGeom prst="rect">
            <a:avLst/>
          </a:prstGeom>
          <a:noFill/>
          <a:ln w="9525">
            <a:noFill/>
            <a:miter lim="800000"/>
            <a:headEnd/>
            <a:tailEnd/>
          </a:ln>
        </p:spPr>
      </p:pic>
      <p:pic>
        <p:nvPicPr>
          <p:cNvPr id="52" name="Picture 41"/>
          <p:cNvPicPr>
            <a:picLocks noChangeAspect="1" noChangeArrowheads="1"/>
          </p:cNvPicPr>
          <p:nvPr/>
        </p:nvPicPr>
        <p:blipFill>
          <a:blip r:embed="rId14" cstate="print"/>
          <a:srcRect/>
          <a:stretch>
            <a:fillRect/>
          </a:stretch>
        </p:blipFill>
        <p:spPr bwMode="auto">
          <a:xfrm rot="5400000">
            <a:off x="1582142" y="4319190"/>
            <a:ext cx="371475" cy="152400"/>
          </a:xfrm>
          <a:prstGeom prst="rect">
            <a:avLst/>
          </a:prstGeom>
          <a:noFill/>
          <a:ln w="9525">
            <a:noFill/>
            <a:miter lim="800000"/>
            <a:headEnd/>
            <a:tailEnd/>
          </a:ln>
        </p:spPr>
      </p:pic>
      <p:pic>
        <p:nvPicPr>
          <p:cNvPr id="4139" name="Picture 43"/>
          <p:cNvPicPr>
            <a:picLocks noChangeAspect="1" noChangeArrowheads="1"/>
          </p:cNvPicPr>
          <p:nvPr/>
        </p:nvPicPr>
        <p:blipFill>
          <a:blip r:embed="rId16" cstate="print"/>
          <a:srcRect/>
          <a:stretch>
            <a:fillRect/>
          </a:stretch>
        </p:blipFill>
        <p:spPr bwMode="auto">
          <a:xfrm>
            <a:off x="4647778" y="4233788"/>
            <a:ext cx="1868438" cy="402146"/>
          </a:xfrm>
          <a:prstGeom prst="rect">
            <a:avLst/>
          </a:prstGeom>
          <a:noFill/>
          <a:ln w="9525">
            <a:noFill/>
            <a:miter lim="800000"/>
            <a:headEnd/>
            <a:tailEnd/>
          </a:ln>
        </p:spPr>
      </p:pic>
      <p:pic>
        <p:nvPicPr>
          <p:cNvPr id="4143" name="Picture 47"/>
          <p:cNvPicPr>
            <a:picLocks noChangeAspect="1" noChangeArrowheads="1"/>
          </p:cNvPicPr>
          <p:nvPr/>
        </p:nvPicPr>
        <p:blipFill>
          <a:blip r:embed="rId17" cstate="print"/>
          <a:srcRect/>
          <a:stretch>
            <a:fillRect/>
          </a:stretch>
        </p:blipFill>
        <p:spPr bwMode="auto">
          <a:xfrm rot="10800000">
            <a:off x="4563492" y="3098552"/>
            <a:ext cx="428625" cy="133350"/>
          </a:xfrm>
          <a:prstGeom prst="rect">
            <a:avLst/>
          </a:prstGeom>
          <a:noFill/>
          <a:ln w="9525">
            <a:noFill/>
            <a:miter lim="800000"/>
            <a:headEnd/>
            <a:tailEnd/>
          </a:ln>
        </p:spPr>
      </p:pic>
      <p:pic>
        <p:nvPicPr>
          <p:cNvPr id="4144" name="Picture 48"/>
          <p:cNvPicPr>
            <a:picLocks noChangeAspect="1" noChangeArrowheads="1"/>
          </p:cNvPicPr>
          <p:nvPr/>
        </p:nvPicPr>
        <p:blipFill>
          <a:blip r:embed="rId18" cstate="print"/>
          <a:srcRect/>
          <a:stretch>
            <a:fillRect/>
          </a:stretch>
        </p:blipFill>
        <p:spPr bwMode="auto">
          <a:xfrm rot="6721500">
            <a:off x="7963911" y="4958000"/>
            <a:ext cx="371475" cy="266700"/>
          </a:xfrm>
          <a:prstGeom prst="rect">
            <a:avLst/>
          </a:prstGeom>
          <a:noFill/>
          <a:ln w="9525">
            <a:noFill/>
            <a:miter lim="800000"/>
            <a:headEnd/>
            <a:tailEnd/>
          </a:ln>
        </p:spPr>
      </p:pic>
      <p:pic>
        <p:nvPicPr>
          <p:cNvPr id="4145" name="Picture 49"/>
          <p:cNvPicPr>
            <a:picLocks noChangeAspect="1" noChangeArrowheads="1"/>
          </p:cNvPicPr>
          <p:nvPr/>
        </p:nvPicPr>
        <p:blipFill>
          <a:blip r:embed="rId19" cstate="print"/>
          <a:srcRect/>
          <a:stretch>
            <a:fillRect/>
          </a:stretch>
        </p:blipFill>
        <p:spPr bwMode="auto">
          <a:xfrm>
            <a:off x="8172400" y="5133950"/>
            <a:ext cx="361950" cy="95250"/>
          </a:xfrm>
          <a:prstGeom prst="rect">
            <a:avLst/>
          </a:prstGeom>
          <a:noFill/>
          <a:ln w="9525">
            <a:noFill/>
            <a:miter lim="800000"/>
            <a:headEnd/>
            <a:tailEnd/>
          </a:ln>
        </p:spPr>
      </p:pic>
      <p:pic>
        <p:nvPicPr>
          <p:cNvPr id="4147" name="Picture 51"/>
          <p:cNvPicPr>
            <a:picLocks noChangeAspect="1" noChangeArrowheads="1"/>
          </p:cNvPicPr>
          <p:nvPr/>
        </p:nvPicPr>
        <p:blipFill>
          <a:blip r:embed="rId20" cstate="print"/>
          <a:srcRect/>
          <a:stretch>
            <a:fillRect/>
          </a:stretch>
        </p:blipFill>
        <p:spPr bwMode="auto">
          <a:xfrm rot="18061234">
            <a:off x="3433911" y="3605004"/>
            <a:ext cx="942975" cy="1238250"/>
          </a:xfrm>
          <a:prstGeom prst="rect">
            <a:avLst/>
          </a:prstGeom>
          <a:noFill/>
          <a:ln w="9525">
            <a:noFill/>
            <a:miter lim="800000"/>
            <a:headEnd/>
            <a:tailEnd/>
          </a:ln>
        </p:spPr>
      </p:pic>
      <p:pic>
        <p:nvPicPr>
          <p:cNvPr id="62" name="Picture 40"/>
          <p:cNvPicPr>
            <a:picLocks noChangeAspect="1" noChangeArrowheads="1"/>
          </p:cNvPicPr>
          <p:nvPr/>
        </p:nvPicPr>
        <p:blipFill>
          <a:blip r:embed="rId21" cstate="print"/>
          <a:srcRect/>
          <a:stretch>
            <a:fillRect/>
          </a:stretch>
        </p:blipFill>
        <p:spPr bwMode="auto">
          <a:xfrm>
            <a:off x="179512" y="3623294"/>
            <a:ext cx="3124200" cy="514350"/>
          </a:xfrm>
          <a:prstGeom prst="rect">
            <a:avLst/>
          </a:prstGeom>
          <a:noFill/>
          <a:ln w="9525">
            <a:noFill/>
            <a:miter lim="800000"/>
            <a:headEnd/>
            <a:tailEnd/>
          </a:ln>
        </p:spPr>
      </p:pic>
      <p:pic>
        <p:nvPicPr>
          <p:cNvPr id="4148" name="Picture 52"/>
          <p:cNvPicPr>
            <a:picLocks noChangeAspect="1" noChangeArrowheads="1"/>
          </p:cNvPicPr>
          <p:nvPr/>
        </p:nvPicPr>
        <p:blipFill>
          <a:blip r:embed="rId22" cstate="print"/>
          <a:srcRect/>
          <a:stretch>
            <a:fillRect/>
          </a:stretch>
        </p:blipFill>
        <p:spPr bwMode="auto">
          <a:xfrm>
            <a:off x="3563888" y="6334720"/>
            <a:ext cx="1600200" cy="95250"/>
          </a:xfrm>
          <a:prstGeom prst="rect">
            <a:avLst/>
          </a:prstGeom>
          <a:noFill/>
          <a:ln w="9525">
            <a:noFill/>
            <a:miter lim="800000"/>
            <a:headEnd/>
            <a:tailEnd/>
          </a:ln>
        </p:spPr>
      </p:pic>
      <p:pic>
        <p:nvPicPr>
          <p:cNvPr id="4151" name="Picture 55"/>
          <p:cNvPicPr>
            <a:picLocks noChangeAspect="1" noChangeArrowheads="1"/>
          </p:cNvPicPr>
          <p:nvPr/>
        </p:nvPicPr>
        <p:blipFill>
          <a:blip r:embed="rId23" cstate="print"/>
          <a:srcRect/>
          <a:stretch>
            <a:fillRect/>
          </a:stretch>
        </p:blipFill>
        <p:spPr bwMode="auto">
          <a:xfrm>
            <a:off x="8172400" y="411138"/>
            <a:ext cx="628650" cy="209550"/>
          </a:xfrm>
          <a:prstGeom prst="rect">
            <a:avLst/>
          </a:prstGeom>
          <a:noFill/>
          <a:ln w="9525">
            <a:noFill/>
            <a:miter lim="800000"/>
            <a:headEnd/>
            <a:tailEnd/>
          </a:ln>
        </p:spPr>
      </p:pic>
      <p:pic>
        <p:nvPicPr>
          <p:cNvPr id="4152" name="Picture 56"/>
          <p:cNvPicPr>
            <a:picLocks noChangeAspect="1" noChangeArrowheads="1"/>
          </p:cNvPicPr>
          <p:nvPr/>
        </p:nvPicPr>
        <p:blipFill>
          <a:blip r:embed="rId24" cstate="print"/>
          <a:srcRect/>
          <a:stretch>
            <a:fillRect/>
          </a:stretch>
        </p:blipFill>
        <p:spPr bwMode="auto">
          <a:xfrm>
            <a:off x="8172400" y="1641500"/>
            <a:ext cx="638175" cy="209550"/>
          </a:xfrm>
          <a:prstGeom prst="rect">
            <a:avLst/>
          </a:prstGeom>
          <a:noFill/>
          <a:ln w="9525">
            <a:noFill/>
            <a:miter lim="800000"/>
            <a:headEnd/>
            <a:tailEnd/>
          </a:ln>
        </p:spPr>
      </p:pic>
      <p:pic>
        <p:nvPicPr>
          <p:cNvPr id="6146" name="Picture 2"/>
          <p:cNvPicPr>
            <a:picLocks noChangeAspect="1" noChangeArrowheads="1"/>
          </p:cNvPicPr>
          <p:nvPr/>
        </p:nvPicPr>
        <p:blipFill>
          <a:blip r:embed="rId25" cstate="print"/>
          <a:srcRect/>
          <a:stretch>
            <a:fillRect/>
          </a:stretch>
        </p:blipFill>
        <p:spPr bwMode="auto">
          <a:xfrm>
            <a:off x="6876256" y="4073252"/>
            <a:ext cx="1800225" cy="723900"/>
          </a:xfrm>
          <a:prstGeom prst="rect">
            <a:avLst/>
          </a:prstGeom>
          <a:noFill/>
          <a:ln w="9525">
            <a:noFill/>
            <a:miter lim="800000"/>
            <a:headEnd/>
            <a:tailEnd/>
          </a:ln>
        </p:spPr>
      </p:pic>
      <p:pic>
        <p:nvPicPr>
          <p:cNvPr id="32" name="Picture 50"/>
          <p:cNvPicPr>
            <a:picLocks noChangeAspect="1" noChangeArrowheads="1"/>
          </p:cNvPicPr>
          <p:nvPr/>
        </p:nvPicPr>
        <p:blipFill>
          <a:blip r:embed="rId26" cstate="print"/>
          <a:srcRect/>
          <a:stretch>
            <a:fillRect/>
          </a:stretch>
        </p:blipFill>
        <p:spPr bwMode="auto">
          <a:xfrm>
            <a:off x="6663655" y="4365104"/>
            <a:ext cx="428625" cy="133350"/>
          </a:xfrm>
          <a:prstGeom prst="rect">
            <a:avLst/>
          </a:prstGeom>
          <a:noFill/>
          <a:ln w="9525">
            <a:noFill/>
            <a:miter lim="800000"/>
            <a:headEnd/>
            <a:tailEnd/>
          </a:ln>
        </p:spPr>
      </p:pic>
      <p:sp>
        <p:nvSpPr>
          <p:cNvPr id="33" name="Text Box 26"/>
          <p:cNvSpPr txBox="1">
            <a:spLocks noChangeArrowheads="1"/>
          </p:cNvSpPr>
          <p:nvPr/>
        </p:nvSpPr>
        <p:spPr bwMode="auto">
          <a:xfrm>
            <a:off x="179512" y="1052736"/>
            <a:ext cx="1066318" cy="338554"/>
          </a:xfrm>
          <a:prstGeom prst="rect">
            <a:avLst/>
          </a:prstGeom>
          <a:noFill/>
          <a:ln w="9525">
            <a:noFill/>
            <a:miter lim="800000"/>
            <a:headEnd/>
            <a:tailEnd/>
          </a:ln>
        </p:spPr>
        <p:txBody>
          <a:bodyPr wrap="none">
            <a:spAutoFit/>
          </a:bodyPr>
          <a:lstStyle/>
          <a:p>
            <a:r>
              <a:rPr lang="es-ES" sz="1600" b="1" dirty="0" smtClean="0"/>
              <a:t>PHASE 1</a:t>
            </a:r>
            <a:endParaRPr lang="en-US" sz="1600" b="1" i="0" dirty="0">
              <a:solidFill>
                <a:schemeClr val="hlink"/>
              </a:solidFill>
            </a:endParaRPr>
          </a:p>
        </p:txBody>
      </p:sp>
      <p:sp>
        <p:nvSpPr>
          <p:cNvPr id="34" name="Text Box 26"/>
          <p:cNvSpPr txBox="1">
            <a:spLocks noChangeArrowheads="1"/>
          </p:cNvSpPr>
          <p:nvPr/>
        </p:nvSpPr>
        <p:spPr bwMode="auto">
          <a:xfrm>
            <a:off x="7596336" y="3861048"/>
            <a:ext cx="1066318" cy="338554"/>
          </a:xfrm>
          <a:prstGeom prst="rect">
            <a:avLst/>
          </a:prstGeom>
          <a:noFill/>
          <a:ln w="9525">
            <a:noFill/>
            <a:miter lim="800000"/>
            <a:headEnd/>
            <a:tailEnd/>
          </a:ln>
        </p:spPr>
        <p:txBody>
          <a:bodyPr wrap="none">
            <a:spAutoFit/>
          </a:bodyPr>
          <a:lstStyle/>
          <a:p>
            <a:r>
              <a:rPr lang="es-ES" sz="1600" b="1" i="0" dirty="0" smtClean="0"/>
              <a:t>PHASE 2</a:t>
            </a:r>
            <a:endParaRPr lang="en-US" sz="1600" b="1" i="0" dirty="0">
              <a:solidFill>
                <a:schemeClr val="hlink"/>
              </a:solidFill>
            </a:endParaRPr>
          </a:p>
        </p:txBody>
      </p:sp>
      <p:sp>
        <p:nvSpPr>
          <p:cNvPr id="36" name="Text Box 26"/>
          <p:cNvSpPr txBox="1">
            <a:spLocks noChangeArrowheads="1"/>
          </p:cNvSpPr>
          <p:nvPr/>
        </p:nvSpPr>
        <p:spPr bwMode="auto">
          <a:xfrm>
            <a:off x="5148064" y="2209524"/>
            <a:ext cx="4176143" cy="261610"/>
          </a:xfrm>
          <a:prstGeom prst="rect">
            <a:avLst/>
          </a:prstGeom>
          <a:solidFill>
            <a:schemeClr val="bg1"/>
          </a:solidFill>
          <a:ln w="9525">
            <a:noFill/>
            <a:miter lim="800000"/>
            <a:headEnd/>
            <a:tailEnd/>
          </a:ln>
        </p:spPr>
        <p:txBody>
          <a:bodyPr wrap="none">
            <a:spAutoFit/>
          </a:bodyPr>
          <a:lstStyle/>
          <a:p>
            <a:r>
              <a:rPr lang="es-ES" sz="1100" b="1" dirty="0" err="1"/>
              <a:t>Comply</a:t>
            </a:r>
            <a:r>
              <a:rPr lang="es-ES" sz="1100" b="1" dirty="0"/>
              <a:t> </a:t>
            </a:r>
            <a:r>
              <a:rPr lang="es-ES" sz="1100" b="1" dirty="0" err="1"/>
              <a:t>with</a:t>
            </a:r>
            <a:r>
              <a:rPr lang="es-ES" sz="1100" b="1" dirty="0"/>
              <a:t> </a:t>
            </a:r>
            <a:r>
              <a:rPr lang="es-ES" sz="1100" b="1" dirty="0" err="1"/>
              <a:t>the</a:t>
            </a:r>
            <a:r>
              <a:rPr lang="es-ES" sz="1100" b="1" dirty="0"/>
              <a:t> </a:t>
            </a:r>
            <a:r>
              <a:rPr lang="es-ES" sz="1100" b="1" dirty="0" err="1"/>
              <a:t>Growth</a:t>
            </a:r>
            <a:r>
              <a:rPr lang="es-ES" sz="1100" b="1" dirty="0"/>
              <a:t> </a:t>
            </a:r>
            <a:r>
              <a:rPr lang="es-ES" sz="1100" b="1" dirty="0" err="1"/>
              <a:t>Requirement</a:t>
            </a:r>
            <a:r>
              <a:rPr lang="es-ES" sz="1100" b="1" dirty="0"/>
              <a:t> of </a:t>
            </a:r>
            <a:r>
              <a:rPr lang="es-ES" sz="1100" b="1" dirty="0" err="1"/>
              <a:t>the</a:t>
            </a:r>
            <a:r>
              <a:rPr lang="es-ES" sz="1100" b="1" dirty="0"/>
              <a:t> </a:t>
            </a:r>
            <a:r>
              <a:rPr lang="es-ES" sz="1100" b="1" dirty="0" err="1"/>
              <a:t>System</a:t>
            </a:r>
            <a:r>
              <a:rPr lang="es-ES" sz="1100" b="1" dirty="0"/>
              <a:t> </a:t>
            </a:r>
            <a:r>
              <a:rPr lang="en-US" sz="1100" b="1" dirty="0">
                <a:sym typeface="Symbol"/>
              </a:rPr>
              <a:t></a:t>
            </a:r>
            <a:r>
              <a:rPr lang="en-US" sz="1100" b="1" baseline="-25000" dirty="0">
                <a:sym typeface="Symbol"/>
              </a:rPr>
              <a:t>SF</a:t>
            </a:r>
            <a:r>
              <a:rPr lang="es-ES" sz="1100" b="1" dirty="0">
                <a:solidFill>
                  <a:schemeClr val="hlink"/>
                </a:solidFill>
              </a:rPr>
              <a:t> </a:t>
            </a:r>
            <a:endParaRPr lang="en-US" sz="1100" b="1" dirty="0">
              <a:solidFill>
                <a:schemeClr val="hlink"/>
              </a:solidFill>
            </a:endParaRPr>
          </a:p>
        </p:txBody>
      </p:sp>
      <p:pic>
        <p:nvPicPr>
          <p:cNvPr id="4140" name="Picture 44"/>
          <p:cNvPicPr>
            <a:picLocks noChangeAspect="1" noChangeArrowheads="1"/>
          </p:cNvPicPr>
          <p:nvPr/>
        </p:nvPicPr>
        <p:blipFill>
          <a:blip r:embed="rId27" cstate="print"/>
          <a:srcRect/>
          <a:stretch>
            <a:fillRect/>
          </a:stretch>
        </p:blipFill>
        <p:spPr bwMode="auto">
          <a:xfrm>
            <a:off x="6948264" y="1916832"/>
            <a:ext cx="152400" cy="371475"/>
          </a:xfrm>
          <a:prstGeom prst="rect">
            <a:avLst/>
          </a:prstGeom>
          <a:noFill/>
          <a:ln w="9525">
            <a:noFill/>
            <a:miter lim="800000"/>
            <a:headEnd/>
            <a:tailEnd/>
          </a:ln>
        </p:spPr>
      </p:pic>
      <p:sp>
        <p:nvSpPr>
          <p:cNvPr id="37" name="Text Box 26"/>
          <p:cNvSpPr txBox="1">
            <a:spLocks noChangeArrowheads="1"/>
          </p:cNvSpPr>
          <p:nvPr/>
        </p:nvSpPr>
        <p:spPr bwMode="auto">
          <a:xfrm>
            <a:off x="-26127" y="4607550"/>
            <a:ext cx="4245073" cy="261610"/>
          </a:xfrm>
          <a:prstGeom prst="rect">
            <a:avLst/>
          </a:prstGeom>
          <a:solidFill>
            <a:schemeClr val="bg1"/>
          </a:solidFill>
          <a:ln w="9525">
            <a:noFill/>
            <a:miter lim="800000"/>
            <a:headEnd/>
            <a:tailEnd/>
          </a:ln>
        </p:spPr>
        <p:txBody>
          <a:bodyPr wrap="none">
            <a:spAutoFit/>
          </a:bodyPr>
          <a:lstStyle/>
          <a:p>
            <a:r>
              <a:rPr lang="es-ES" sz="1100" b="1" dirty="0" err="1"/>
              <a:t>Comply</a:t>
            </a:r>
            <a:r>
              <a:rPr lang="es-ES" sz="1100" b="1" dirty="0"/>
              <a:t> </a:t>
            </a:r>
            <a:r>
              <a:rPr lang="es-ES" sz="1100" b="1" dirty="0" err="1"/>
              <a:t>with</a:t>
            </a:r>
            <a:r>
              <a:rPr lang="es-ES" sz="1100" b="1" dirty="0"/>
              <a:t> </a:t>
            </a:r>
            <a:r>
              <a:rPr lang="es-ES" sz="1100" b="1" dirty="0" err="1"/>
              <a:t>the</a:t>
            </a:r>
            <a:r>
              <a:rPr lang="es-ES" sz="1100" b="1" dirty="0"/>
              <a:t> </a:t>
            </a:r>
            <a:r>
              <a:rPr lang="es-ES" sz="1100" b="1" dirty="0" err="1"/>
              <a:t>Growth</a:t>
            </a:r>
            <a:r>
              <a:rPr lang="es-ES" sz="1100" b="1" dirty="0"/>
              <a:t> </a:t>
            </a:r>
            <a:r>
              <a:rPr lang="es-ES" sz="1100" b="1" dirty="0" err="1"/>
              <a:t>Requirement</a:t>
            </a:r>
            <a:r>
              <a:rPr lang="es-ES" sz="1100" b="1" dirty="0"/>
              <a:t> of </a:t>
            </a:r>
            <a:r>
              <a:rPr lang="es-ES" sz="1100" b="1" dirty="0" err="1"/>
              <a:t>the</a:t>
            </a:r>
            <a:r>
              <a:rPr lang="es-ES" sz="1100" b="1" dirty="0"/>
              <a:t> </a:t>
            </a:r>
            <a:r>
              <a:rPr lang="es-ES" sz="1100" b="1" dirty="0" err="1"/>
              <a:t>System</a:t>
            </a:r>
            <a:r>
              <a:rPr lang="es-ES" sz="1100" b="1" dirty="0"/>
              <a:t> </a:t>
            </a:r>
            <a:r>
              <a:rPr lang="en-US" sz="1100" b="1" dirty="0">
                <a:sym typeface="Symbol"/>
              </a:rPr>
              <a:t></a:t>
            </a:r>
            <a:r>
              <a:rPr lang="en-US" sz="1100" b="1" baseline="-25000" dirty="0">
                <a:sym typeface="Symbol"/>
              </a:rPr>
              <a:t>SFU</a:t>
            </a:r>
            <a:r>
              <a:rPr lang="es-ES" sz="1100" b="1" dirty="0">
                <a:solidFill>
                  <a:schemeClr val="hlink"/>
                </a:solidFill>
              </a:rPr>
              <a:t> </a:t>
            </a:r>
            <a:endParaRPr lang="en-US" sz="1100" b="1" dirty="0">
              <a:solidFill>
                <a:schemeClr val="hlink"/>
              </a:solidFill>
            </a:endParaRPr>
          </a:p>
        </p:txBody>
      </p:sp>
    </p:spTree>
    <p:extLst>
      <p:ext uri="{BB962C8B-B14F-4D97-AF65-F5344CB8AC3E}">
        <p14:creationId xmlns:p14="http://schemas.microsoft.com/office/powerpoint/2010/main" val="1688658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ox(in)">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115"/>
                                        </p:tgtEl>
                                        <p:attrNameLst>
                                          <p:attrName>style.visibility</p:attrName>
                                        </p:attrNameLst>
                                      </p:cBhvr>
                                      <p:to>
                                        <p:strVal val="visible"/>
                                      </p:to>
                                    </p:set>
                                    <p:animEffect transition="in" filter="box(in)">
                                      <p:cBhvr>
                                        <p:cTn id="12" dur="500"/>
                                        <p:tgtEl>
                                          <p:spTgt spid="4115"/>
                                        </p:tgtEl>
                                      </p:cBhvr>
                                    </p:animEffect>
                                  </p:childTnLst>
                                </p:cTn>
                              </p:par>
                              <p:par>
                                <p:cTn id="13" presetID="4" presetClass="entr" presetSubtype="16" fill="hold" nodeType="withEffect">
                                  <p:stCondLst>
                                    <p:cond delay="0"/>
                                  </p:stCondLst>
                                  <p:childTnLst>
                                    <p:set>
                                      <p:cBhvr>
                                        <p:cTn id="14" dur="1" fill="hold">
                                          <p:stCondLst>
                                            <p:cond delay="0"/>
                                          </p:stCondLst>
                                        </p:cTn>
                                        <p:tgtEl>
                                          <p:spTgt spid="4122"/>
                                        </p:tgtEl>
                                        <p:attrNameLst>
                                          <p:attrName>style.visibility</p:attrName>
                                        </p:attrNameLst>
                                      </p:cBhvr>
                                      <p:to>
                                        <p:strVal val="visible"/>
                                      </p:to>
                                    </p:set>
                                    <p:animEffect transition="in" filter="box(in)">
                                      <p:cBhvr>
                                        <p:cTn id="15" dur="500"/>
                                        <p:tgtEl>
                                          <p:spTgt spid="4122"/>
                                        </p:tgtEl>
                                      </p:cBhvr>
                                    </p:animEffect>
                                  </p:childTnLst>
                                </p:cTn>
                              </p:par>
                              <p:par>
                                <p:cTn id="16" presetID="4" presetClass="entr" presetSubtype="16" fill="hold" nodeType="withEffect">
                                  <p:stCondLst>
                                    <p:cond delay="0"/>
                                  </p:stCondLst>
                                  <p:childTnLst>
                                    <p:set>
                                      <p:cBhvr>
                                        <p:cTn id="17" dur="1" fill="hold">
                                          <p:stCondLst>
                                            <p:cond delay="0"/>
                                          </p:stCondLst>
                                        </p:cTn>
                                        <p:tgtEl>
                                          <p:spTgt spid="4123"/>
                                        </p:tgtEl>
                                        <p:attrNameLst>
                                          <p:attrName>style.visibility</p:attrName>
                                        </p:attrNameLst>
                                      </p:cBhvr>
                                      <p:to>
                                        <p:strVal val="visible"/>
                                      </p:to>
                                    </p:set>
                                    <p:animEffect transition="in" filter="box(in)">
                                      <p:cBhvr>
                                        <p:cTn id="18" dur="500"/>
                                        <p:tgtEl>
                                          <p:spTgt spid="4123"/>
                                        </p:tgtEl>
                                      </p:cBhvr>
                                    </p:animEffect>
                                  </p:childTnLst>
                                </p:cTn>
                              </p:par>
                              <p:par>
                                <p:cTn id="19" presetID="4" presetClass="entr" presetSubtype="16" fill="hold" nodeType="withEffect">
                                  <p:stCondLst>
                                    <p:cond delay="0"/>
                                  </p:stCondLst>
                                  <p:childTnLst>
                                    <p:set>
                                      <p:cBhvr>
                                        <p:cTn id="20" dur="1" fill="hold">
                                          <p:stCondLst>
                                            <p:cond delay="0"/>
                                          </p:stCondLst>
                                        </p:cTn>
                                        <p:tgtEl>
                                          <p:spTgt spid="4124"/>
                                        </p:tgtEl>
                                        <p:attrNameLst>
                                          <p:attrName>style.visibility</p:attrName>
                                        </p:attrNameLst>
                                      </p:cBhvr>
                                      <p:to>
                                        <p:strVal val="visible"/>
                                      </p:to>
                                    </p:set>
                                    <p:animEffect transition="in" filter="box(in)">
                                      <p:cBhvr>
                                        <p:cTn id="21" dur="500"/>
                                        <p:tgtEl>
                                          <p:spTgt spid="4124"/>
                                        </p:tgtEl>
                                      </p:cBhvr>
                                    </p:animEffect>
                                  </p:childTnLst>
                                </p:cTn>
                              </p:par>
                              <p:par>
                                <p:cTn id="22" presetID="4" presetClass="entr" presetSubtype="16" fill="hold" nodeType="withEffect">
                                  <p:stCondLst>
                                    <p:cond delay="0"/>
                                  </p:stCondLst>
                                  <p:childTnLst>
                                    <p:set>
                                      <p:cBhvr>
                                        <p:cTn id="23" dur="1" fill="hold">
                                          <p:stCondLst>
                                            <p:cond delay="0"/>
                                          </p:stCondLst>
                                        </p:cTn>
                                        <p:tgtEl>
                                          <p:spTgt spid="4125"/>
                                        </p:tgtEl>
                                        <p:attrNameLst>
                                          <p:attrName>style.visibility</p:attrName>
                                        </p:attrNameLst>
                                      </p:cBhvr>
                                      <p:to>
                                        <p:strVal val="visible"/>
                                      </p:to>
                                    </p:set>
                                    <p:animEffect transition="in" filter="box(in)">
                                      <p:cBhvr>
                                        <p:cTn id="24" dur="500"/>
                                        <p:tgtEl>
                                          <p:spTgt spid="4125"/>
                                        </p:tgtEl>
                                      </p:cBhvr>
                                    </p:animEffect>
                                  </p:childTnLst>
                                </p:cTn>
                              </p:par>
                              <p:par>
                                <p:cTn id="25" presetID="4" presetClass="entr" presetSubtype="16" fill="hold" nodeType="withEffect">
                                  <p:stCondLst>
                                    <p:cond delay="0"/>
                                  </p:stCondLst>
                                  <p:childTnLst>
                                    <p:set>
                                      <p:cBhvr>
                                        <p:cTn id="26" dur="1" fill="hold">
                                          <p:stCondLst>
                                            <p:cond delay="0"/>
                                          </p:stCondLst>
                                        </p:cTn>
                                        <p:tgtEl>
                                          <p:spTgt spid="4126"/>
                                        </p:tgtEl>
                                        <p:attrNameLst>
                                          <p:attrName>style.visibility</p:attrName>
                                        </p:attrNameLst>
                                      </p:cBhvr>
                                      <p:to>
                                        <p:strVal val="visible"/>
                                      </p:to>
                                    </p:set>
                                    <p:animEffect transition="in" filter="box(in)">
                                      <p:cBhvr>
                                        <p:cTn id="27" dur="500"/>
                                        <p:tgtEl>
                                          <p:spTgt spid="4126"/>
                                        </p:tgtEl>
                                      </p:cBhvr>
                                    </p:animEffect>
                                  </p:childTnLst>
                                </p:cTn>
                              </p:par>
                              <p:par>
                                <p:cTn id="28" presetID="4" presetClass="entr" presetSubtype="16" fill="hold" nodeType="withEffect">
                                  <p:stCondLst>
                                    <p:cond delay="0"/>
                                  </p:stCondLst>
                                  <p:childTnLst>
                                    <p:set>
                                      <p:cBhvr>
                                        <p:cTn id="29" dur="1" fill="hold">
                                          <p:stCondLst>
                                            <p:cond delay="0"/>
                                          </p:stCondLst>
                                        </p:cTn>
                                        <p:tgtEl>
                                          <p:spTgt spid="4128"/>
                                        </p:tgtEl>
                                        <p:attrNameLst>
                                          <p:attrName>style.visibility</p:attrName>
                                        </p:attrNameLst>
                                      </p:cBhvr>
                                      <p:to>
                                        <p:strVal val="visible"/>
                                      </p:to>
                                    </p:set>
                                    <p:animEffect transition="in" filter="box(in)">
                                      <p:cBhvr>
                                        <p:cTn id="30" dur="500"/>
                                        <p:tgtEl>
                                          <p:spTgt spid="4128"/>
                                        </p:tgtEl>
                                      </p:cBhvr>
                                    </p:animEffect>
                                  </p:childTnLst>
                                </p:cTn>
                              </p:par>
                              <p:par>
                                <p:cTn id="31" presetID="4" presetClass="entr" presetSubtype="16" fill="hold" nodeType="withEffect">
                                  <p:stCondLst>
                                    <p:cond delay="0"/>
                                  </p:stCondLst>
                                  <p:childTnLst>
                                    <p:set>
                                      <p:cBhvr>
                                        <p:cTn id="32" dur="1" fill="hold">
                                          <p:stCondLst>
                                            <p:cond delay="0"/>
                                          </p:stCondLst>
                                        </p:cTn>
                                        <p:tgtEl>
                                          <p:spTgt spid="4143"/>
                                        </p:tgtEl>
                                        <p:attrNameLst>
                                          <p:attrName>style.visibility</p:attrName>
                                        </p:attrNameLst>
                                      </p:cBhvr>
                                      <p:to>
                                        <p:strVal val="visible"/>
                                      </p:to>
                                    </p:set>
                                    <p:animEffect transition="in" filter="box(in)">
                                      <p:cBhvr>
                                        <p:cTn id="33" dur="500"/>
                                        <p:tgtEl>
                                          <p:spTgt spid="4143"/>
                                        </p:tgtEl>
                                      </p:cBhvr>
                                    </p:animEffect>
                                  </p:childTnLst>
                                </p:cTn>
                              </p:par>
                              <p:par>
                                <p:cTn id="34" presetID="4" presetClass="entr" presetSubtype="16" fill="hold" nodeType="withEffect">
                                  <p:stCondLst>
                                    <p:cond delay="0"/>
                                  </p:stCondLst>
                                  <p:childTnLst>
                                    <p:set>
                                      <p:cBhvr>
                                        <p:cTn id="35" dur="1" fill="hold">
                                          <p:stCondLst>
                                            <p:cond delay="0"/>
                                          </p:stCondLst>
                                        </p:cTn>
                                        <p:tgtEl>
                                          <p:spTgt spid="4151"/>
                                        </p:tgtEl>
                                        <p:attrNameLst>
                                          <p:attrName>style.visibility</p:attrName>
                                        </p:attrNameLst>
                                      </p:cBhvr>
                                      <p:to>
                                        <p:strVal val="visible"/>
                                      </p:to>
                                    </p:set>
                                    <p:animEffect transition="in" filter="box(in)">
                                      <p:cBhvr>
                                        <p:cTn id="36" dur="500"/>
                                        <p:tgtEl>
                                          <p:spTgt spid="4151"/>
                                        </p:tgtEl>
                                      </p:cBhvr>
                                    </p:animEffect>
                                  </p:childTnLst>
                                </p:cTn>
                              </p:par>
                              <p:par>
                                <p:cTn id="37" presetID="4" presetClass="entr" presetSubtype="16" fill="hold" nodeType="withEffect">
                                  <p:stCondLst>
                                    <p:cond delay="0"/>
                                  </p:stCondLst>
                                  <p:childTnLst>
                                    <p:set>
                                      <p:cBhvr>
                                        <p:cTn id="38" dur="1" fill="hold">
                                          <p:stCondLst>
                                            <p:cond delay="0"/>
                                          </p:stCondLst>
                                        </p:cTn>
                                        <p:tgtEl>
                                          <p:spTgt spid="4152"/>
                                        </p:tgtEl>
                                        <p:attrNameLst>
                                          <p:attrName>style.visibility</p:attrName>
                                        </p:attrNameLst>
                                      </p:cBhvr>
                                      <p:to>
                                        <p:strVal val="visible"/>
                                      </p:to>
                                    </p:set>
                                    <p:animEffect transition="in" filter="box(in)">
                                      <p:cBhvr>
                                        <p:cTn id="39" dur="500"/>
                                        <p:tgtEl>
                                          <p:spTgt spid="4152"/>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box(in)">
                                      <p:cBhvr>
                                        <p:cTn id="42" dur="500"/>
                                        <p:tgtEl>
                                          <p:spTgt spid="36"/>
                                        </p:tgtEl>
                                      </p:cBhvr>
                                    </p:animEffect>
                                  </p:childTnLst>
                                </p:cTn>
                              </p:par>
                              <p:par>
                                <p:cTn id="43" presetID="4" presetClass="entr" presetSubtype="16" fill="hold" nodeType="withEffect">
                                  <p:stCondLst>
                                    <p:cond delay="0"/>
                                  </p:stCondLst>
                                  <p:childTnLst>
                                    <p:set>
                                      <p:cBhvr>
                                        <p:cTn id="44" dur="1" fill="hold">
                                          <p:stCondLst>
                                            <p:cond delay="0"/>
                                          </p:stCondLst>
                                        </p:cTn>
                                        <p:tgtEl>
                                          <p:spTgt spid="4140"/>
                                        </p:tgtEl>
                                        <p:attrNameLst>
                                          <p:attrName>style.visibility</p:attrName>
                                        </p:attrNameLst>
                                      </p:cBhvr>
                                      <p:to>
                                        <p:strVal val="visible"/>
                                      </p:to>
                                    </p:set>
                                    <p:animEffect transition="in" filter="box(in)">
                                      <p:cBhvr>
                                        <p:cTn id="45" dur="500"/>
                                        <p:tgtEl>
                                          <p:spTgt spid="4140"/>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nodeType="click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box(in)">
                                      <p:cBhvr>
                                        <p:cTn id="50" dur="500"/>
                                        <p:tgtEl>
                                          <p:spTgt spid="34"/>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nodeType="clickEffect">
                                  <p:stCondLst>
                                    <p:cond delay="0"/>
                                  </p:stCondLst>
                                  <p:childTnLst>
                                    <p:set>
                                      <p:cBhvr>
                                        <p:cTn id="54" dur="1" fill="hold">
                                          <p:stCondLst>
                                            <p:cond delay="0"/>
                                          </p:stCondLst>
                                        </p:cTn>
                                        <p:tgtEl>
                                          <p:spTgt spid="4139"/>
                                        </p:tgtEl>
                                        <p:attrNameLst>
                                          <p:attrName>style.visibility</p:attrName>
                                        </p:attrNameLst>
                                      </p:cBhvr>
                                      <p:to>
                                        <p:strVal val="visible"/>
                                      </p:to>
                                    </p:set>
                                    <p:animEffect transition="in" filter="box(in)">
                                      <p:cBhvr>
                                        <p:cTn id="55" dur="500"/>
                                        <p:tgtEl>
                                          <p:spTgt spid="4139"/>
                                        </p:tgtEl>
                                      </p:cBhvr>
                                    </p:animEffect>
                                  </p:childTnLst>
                                </p:cTn>
                              </p:par>
                              <p:par>
                                <p:cTn id="56" presetID="4" presetClass="entr" presetSubtype="16" fill="hold" nodeType="with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box(in)">
                                      <p:cBhvr>
                                        <p:cTn id="58" dur="500"/>
                                        <p:tgtEl>
                                          <p:spTgt spid="32"/>
                                        </p:tgtEl>
                                      </p:cBhvr>
                                    </p:animEffect>
                                  </p:childTnLst>
                                </p:cTn>
                              </p:par>
                              <p:par>
                                <p:cTn id="59" presetID="4" presetClass="entr" presetSubtype="16" fill="hold" nodeType="withEffect">
                                  <p:stCondLst>
                                    <p:cond delay="0"/>
                                  </p:stCondLst>
                                  <p:childTnLst>
                                    <p:set>
                                      <p:cBhvr>
                                        <p:cTn id="60" dur="1" fill="hold">
                                          <p:stCondLst>
                                            <p:cond delay="0"/>
                                          </p:stCondLst>
                                        </p:cTn>
                                        <p:tgtEl>
                                          <p:spTgt spid="6146"/>
                                        </p:tgtEl>
                                        <p:attrNameLst>
                                          <p:attrName>style.visibility</p:attrName>
                                        </p:attrNameLst>
                                      </p:cBhvr>
                                      <p:to>
                                        <p:strVal val="visible"/>
                                      </p:to>
                                    </p:set>
                                    <p:animEffect transition="in" filter="box(in)">
                                      <p:cBhvr>
                                        <p:cTn id="61" dur="500"/>
                                        <p:tgtEl>
                                          <p:spTgt spid="6146"/>
                                        </p:tgtEl>
                                      </p:cBhvr>
                                    </p:animEffect>
                                  </p:childTnLst>
                                </p:cTn>
                              </p:par>
                              <p:par>
                                <p:cTn id="62" presetID="4" presetClass="entr" presetSubtype="16" fill="hold" nodeType="withEffect">
                                  <p:stCondLst>
                                    <p:cond delay="0"/>
                                  </p:stCondLst>
                                  <p:childTnLst>
                                    <p:set>
                                      <p:cBhvr>
                                        <p:cTn id="63" dur="1" fill="hold">
                                          <p:stCondLst>
                                            <p:cond delay="0"/>
                                          </p:stCondLst>
                                        </p:cTn>
                                        <p:tgtEl>
                                          <p:spTgt spid="4144"/>
                                        </p:tgtEl>
                                        <p:attrNameLst>
                                          <p:attrName>style.visibility</p:attrName>
                                        </p:attrNameLst>
                                      </p:cBhvr>
                                      <p:to>
                                        <p:strVal val="visible"/>
                                      </p:to>
                                    </p:set>
                                    <p:animEffect transition="in" filter="box(in)">
                                      <p:cBhvr>
                                        <p:cTn id="64" dur="500"/>
                                        <p:tgtEl>
                                          <p:spTgt spid="4144"/>
                                        </p:tgtEl>
                                      </p:cBhvr>
                                    </p:animEffect>
                                  </p:childTnLst>
                                </p:cTn>
                              </p:par>
                              <p:par>
                                <p:cTn id="65" presetID="4" presetClass="entr" presetSubtype="16" fill="hold" nodeType="withEffect">
                                  <p:stCondLst>
                                    <p:cond delay="0"/>
                                  </p:stCondLst>
                                  <p:childTnLst>
                                    <p:set>
                                      <p:cBhvr>
                                        <p:cTn id="66" dur="1" fill="hold">
                                          <p:stCondLst>
                                            <p:cond delay="0"/>
                                          </p:stCondLst>
                                        </p:cTn>
                                        <p:tgtEl>
                                          <p:spTgt spid="4145"/>
                                        </p:tgtEl>
                                        <p:attrNameLst>
                                          <p:attrName>style.visibility</p:attrName>
                                        </p:attrNameLst>
                                      </p:cBhvr>
                                      <p:to>
                                        <p:strVal val="visible"/>
                                      </p:to>
                                    </p:set>
                                    <p:animEffect transition="in" filter="box(in)">
                                      <p:cBhvr>
                                        <p:cTn id="67" dur="500"/>
                                        <p:tgtEl>
                                          <p:spTgt spid="4145"/>
                                        </p:tgtEl>
                                      </p:cBhvr>
                                    </p:animEffect>
                                  </p:childTnLst>
                                </p:cTn>
                              </p:par>
                              <p:par>
                                <p:cTn id="68" presetID="4" presetClass="entr" presetSubtype="16" fill="hold" nodeType="withEffect">
                                  <p:stCondLst>
                                    <p:cond delay="0"/>
                                  </p:stCondLst>
                                  <p:childTnLst>
                                    <p:set>
                                      <p:cBhvr>
                                        <p:cTn id="69" dur="1" fill="hold">
                                          <p:stCondLst>
                                            <p:cond delay="0"/>
                                          </p:stCondLst>
                                        </p:cTn>
                                        <p:tgtEl>
                                          <p:spTgt spid="4129"/>
                                        </p:tgtEl>
                                        <p:attrNameLst>
                                          <p:attrName>style.visibility</p:attrName>
                                        </p:attrNameLst>
                                      </p:cBhvr>
                                      <p:to>
                                        <p:strVal val="visible"/>
                                      </p:to>
                                    </p:set>
                                    <p:animEffect transition="in" filter="box(in)">
                                      <p:cBhvr>
                                        <p:cTn id="70" dur="500"/>
                                        <p:tgtEl>
                                          <p:spTgt spid="4129"/>
                                        </p:tgtEl>
                                      </p:cBhvr>
                                    </p:animEffect>
                                  </p:childTnLst>
                                </p:cTn>
                              </p:par>
                              <p:par>
                                <p:cTn id="71" presetID="4" presetClass="entr" presetSubtype="16" fill="hold" nodeType="withEffect">
                                  <p:stCondLst>
                                    <p:cond delay="0"/>
                                  </p:stCondLst>
                                  <p:childTnLst>
                                    <p:set>
                                      <p:cBhvr>
                                        <p:cTn id="72" dur="1" fill="hold">
                                          <p:stCondLst>
                                            <p:cond delay="0"/>
                                          </p:stCondLst>
                                        </p:cTn>
                                        <p:tgtEl>
                                          <p:spTgt spid="4133"/>
                                        </p:tgtEl>
                                        <p:attrNameLst>
                                          <p:attrName>style.visibility</p:attrName>
                                        </p:attrNameLst>
                                      </p:cBhvr>
                                      <p:to>
                                        <p:strVal val="visible"/>
                                      </p:to>
                                    </p:set>
                                    <p:animEffect transition="in" filter="box(in)">
                                      <p:cBhvr>
                                        <p:cTn id="73" dur="500"/>
                                        <p:tgtEl>
                                          <p:spTgt spid="4133"/>
                                        </p:tgtEl>
                                      </p:cBhvr>
                                    </p:animEffect>
                                  </p:childTnLst>
                                </p:cTn>
                              </p:par>
                              <p:par>
                                <p:cTn id="74" presetID="4" presetClass="entr" presetSubtype="16" fill="hold" nodeType="withEffect">
                                  <p:stCondLst>
                                    <p:cond delay="0"/>
                                  </p:stCondLst>
                                  <p:childTnLst>
                                    <p:set>
                                      <p:cBhvr>
                                        <p:cTn id="75" dur="1" fill="hold">
                                          <p:stCondLst>
                                            <p:cond delay="0"/>
                                          </p:stCondLst>
                                        </p:cTn>
                                        <p:tgtEl>
                                          <p:spTgt spid="4131"/>
                                        </p:tgtEl>
                                        <p:attrNameLst>
                                          <p:attrName>style.visibility</p:attrName>
                                        </p:attrNameLst>
                                      </p:cBhvr>
                                      <p:to>
                                        <p:strVal val="visible"/>
                                      </p:to>
                                    </p:set>
                                    <p:animEffect transition="in" filter="box(in)">
                                      <p:cBhvr>
                                        <p:cTn id="76" dur="500"/>
                                        <p:tgtEl>
                                          <p:spTgt spid="4131"/>
                                        </p:tgtEl>
                                      </p:cBhvr>
                                    </p:animEffect>
                                  </p:childTnLst>
                                </p:cTn>
                              </p:par>
                              <p:par>
                                <p:cTn id="77" presetID="4" presetClass="entr" presetSubtype="16" fill="hold" nodeType="withEffect">
                                  <p:stCondLst>
                                    <p:cond delay="0"/>
                                  </p:stCondLst>
                                  <p:childTnLst>
                                    <p:set>
                                      <p:cBhvr>
                                        <p:cTn id="78" dur="1" fill="hold">
                                          <p:stCondLst>
                                            <p:cond delay="0"/>
                                          </p:stCondLst>
                                        </p:cTn>
                                        <p:tgtEl>
                                          <p:spTgt spid="4148"/>
                                        </p:tgtEl>
                                        <p:attrNameLst>
                                          <p:attrName>style.visibility</p:attrName>
                                        </p:attrNameLst>
                                      </p:cBhvr>
                                      <p:to>
                                        <p:strVal val="visible"/>
                                      </p:to>
                                    </p:set>
                                    <p:animEffect transition="in" filter="box(in)">
                                      <p:cBhvr>
                                        <p:cTn id="79" dur="500"/>
                                        <p:tgtEl>
                                          <p:spTgt spid="4148"/>
                                        </p:tgtEl>
                                      </p:cBhvr>
                                    </p:animEffect>
                                  </p:childTnLst>
                                </p:cTn>
                              </p:par>
                              <p:par>
                                <p:cTn id="80" presetID="4" presetClass="entr" presetSubtype="16" fill="hold" nodeType="withEffect">
                                  <p:stCondLst>
                                    <p:cond delay="0"/>
                                  </p:stCondLst>
                                  <p:childTnLst>
                                    <p:set>
                                      <p:cBhvr>
                                        <p:cTn id="81" dur="1" fill="hold">
                                          <p:stCondLst>
                                            <p:cond delay="0"/>
                                          </p:stCondLst>
                                        </p:cTn>
                                        <p:tgtEl>
                                          <p:spTgt spid="4134"/>
                                        </p:tgtEl>
                                        <p:attrNameLst>
                                          <p:attrName>style.visibility</p:attrName>
                                        </p:attrNameLst>
                                      </p:cBhvr>
                                      <p:to>
                                        <p:strVal val="visible"/>
                                      </p:to>
                                    </p:set>
                                    <p:animEffect transition="in" filter="box(in)">
                                      <p:cBhvr>
                                        <p:cTn id="82" dur="500"/>
                                        <p:tgtEl>
                                          <p:spTgt spid="4134"/>
                                        </p:tgtEl>
                                      </p:cBhvr>
                                    </p:animEffect>
                                  </p:childTnLst>
                                </p:cTn>
                              </p:par>
                              <p:par>
                                <p:cTn id="83" presetID="4" presetClass="entr" presetSubtype="16" fill="hold" nodeType="withEffect">
                                  <p:stCondLst>
                                    <p:cond delay="0"/>
                                  </p:stCondLst>
                                  <p:childTnLst>
                                    <p:set>
                                      <p:cBhvr>
                                        <p:cTn id="84" dur="1" fill="hold">
                                          <p:stCondLst>
                                            <p:cond delay="0"/>
                                          </p:stCondLst>
                                        </p:cTn>
                                        <p:tgtEl>
                                          <p:spTgt spid="4132"/>
                                        </p:tgtEl>
                                        <p:attrNameLst>
                                          <p:attrName>style.visibility</p:attrName>
                                        </p:attrNameLst>
                                      </p:cBhvr>
                                      <p:to>
                                        <p:strVal val="visible"/>
                                      </p:to>
                                    </p:set>
                                    <p:animEffect transition="in" filter="box(in)">
                                      <p:cBhvr>
                                        <p:cTn id="85" dur="500"/>
                                        <p:tgtEl>
                                          <p:spTgt spid="4132"/>
                                        </p:tgtEl>
                                      </p:cBhvr>
                                    </p:animEffect>
                                  </p:childTnLst>
                                </p:cTn>
                              </p:par>
                              <p:par>
                                <p:cTn id="86" presetID="4" presetClass="entr" presetSubtype="16" fill="hold" nodeType="withEffect">
                                  <p:stCondLst>
                                    <p:cond delay="0"/>
                                  </p:stCondLst>
                                  <p:childTnLst>
                                    <p:set>
                                      <p:cBhvr>
                                        <p:cTn id="87" dur="1" fill="hold">
                                          <p:stCondLst>
                                            <p:cond delay="0"/>
                                          </p:stCondLst>
                                        </p:cTn>
                                        <p:tgtEl>
                                          <p:spTgt spid="4147"/>
                                        </p:tgtEl>
                                        <p:attrNameLst>
                                          <p:attrName>style.visibility</p:attrName>
                                        </p:attrNameLst>
                                      </p:cBhvr>
                                      <p:to>
                                        <p:strVal val="visible"/>
                                      </p:to>
                                    </p:set>
                                    <p:animEffect transition="in" filter="box(in)">
                                      <p:cBhvr>
                                        <p:cTn id="88" dur="500"/>
                                        <p:tgtEl>
                                          <p:spTgt spid="4147"/>
                                        </p:tgtEl>
                                      </p:cBhvr>
                                    </p:animEffect>
                                  </p:childTnLst>
                                </p:cTn>
                              </p:par>
                              <p:par>
                                <p:cTn id="89" presetID="4" presetClass="entr" presetSubtype="16" fill="hold" nodeType="withEffect">
                                  <p:stCondLst>
                                    <p:cond delay="0"/>
                                  </p:stCondLst>
                                  <p:childTnLst>
                                    <p:set>
                                      <p:cBhvr>
                                        <p:cTn id="90" dur="1" fill="hold">
                                          <p:stCondLst>
                                            <p:cond delay="0"/>
                                          </p:stCondLst>
                                        </p:cTn>
                                        <p:tgtEl>
                                          <p:spTgt spid="4137"/>
                                        </p:tgtEl>
                                        <p:attrNameLst>
                                          <p:attrName>style.visibility</p:attrName>
                                        </p:attrNameLst>
                                      </p:cBhvr>
                                      <p:to>
                                        <p:strVal val="visible"/>
                                      </p:to>
                                    </p:set>
                                    <p:animEffect transition="in" filter="box(in)">
                                      <p:cBhvr>
                                        <p:cTn id="91" dur="500"/>
                                        <p:tgtEl>
                                          <p:spTgt spid="4137"/>
                                        </p:tgtEl>
                                      </p:cBhvr>
                                    </p:animEffect>
                                  </p:childTnLst>
                                </p:cTn>
                              </p:par>
                              <p:par>
                                <p:cTn id="92" presetID="4" presetClass="entr" presetSubtype="16" fill="hold" nodeType="withEffect">
                                  <p:stCondLst>
                                    <p:cond delay="0"/>
                                  </p:stCondLst>
                                  <p:childTnLst>
                                    <p:set>
                                      <p:cBhvr>
                                        <p:cTn id="93" dur="1" fill="hold">
                                          <p:stCondLst>
                                            <p:cond delay="0"/>
                                          </p:stCondLst>
                                        </p:cTn>
                                        <p:tgtEl>
                                          <p:spTgt spid="4138"/>
                                        </p:tgtEl>
                                        <p:attrNameLst>
                                          <p:attrName>style.visibility</p:attrName>
                                        </p:attrNameLst>
                                      </p:cBhvr>
                                      <p:to>
                                        <p:strVal val="visible"/>
                                      </p:to>
                                    </p:set>
                                    <p:animEffect transition="in" filter="box(in)">
                                      <p:cBhvr>
                                        <p:cTn id="94" dur="500"/>
                                        <p:tgtEl>
                                          <p:spTgt spid="4138"/>
                                        </p:tgtEl>
                                      </p:cBhvr>
                                    </p:animEffect>
                                  </p:childTnLst>
                                </p:cTn>
                              </p:par>
                              <p:par>
                                <p:cTn id="95" presetID="4" presetClass="entr" presetSubtype="16" fill="hold" nodeType="with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box(in)">
                                      <p:cBhvr>
                                        <p:cTn id="97" dur="500"/>
                                        <p:tgtEl>
                                          <p:spTgt spid="37"/>
                                        </p:tgtEl>
                                      </p:cBhvr>
                                    </p:animEffect>
                                  </p:childTnLst>
                                </p:cTn>
                              </p:par>
                              <p:par>
                                <p:cTn id="98" presetID="4" presetClass="entr" presetSubtype="16" fill="hold" nodeType="with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box(in)">
                                      <p:cBhvr>
                                        <p:cTn id="100" dur="500"/>
                                        <p:tgtEl>
                                          <p:spTgt spid="52"/>
                                        </p:tgtEl>
                                      </p:cBhvr>
                                    </p:animEffect>
                                  </p:childTnLst>
                                </p:cTn>
                              </p:par>
                              <p:par>
                                <p:cTn id="101" presetID="4" presetClass="entr" presetSubtype="16" fill="hold" nodeType="withEffect">
                                  <p:stCondLst>
                                    <p:cond delay="0"/>
                                  </p:stCondLst>
                                  <p:childTnLst>
                                    <p:set>
                                      <p:cBhvr>
                                        <p:cTn id="102" dur="1" fill="hold">
                                          <p:stCondLst>
                                            <p:cond delay="0"/>
                                          </p:stCondLst>
                                        </p:cTn>
                                        <p:tgtEl>
                                          <p:spTgt spid="62"/>
                                        </p:tgtEl>
                                        <p:attrNameLst>
                                          <p:attrName>style.visibility</p:attrName>
                                        </p:attrNameLst>
                                      </p:cBhvr>
                                      <p:to>
                                        <p:strVal val="visible"/>
                                      </p:to>
                                    </p:set>
                                    <p:animEffect transition="in" filter="box(in)">
                                      <p:cBhvr>
                                        <p:cTn id="10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6"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2" cstate="print"/>
          <a:srcRect/>
          <a:stretch>
            <a:fillRect/>
          </a:stretch>
        </p:blipFill>
        <p:spPr bwMode="auto">
          <a:xfrm>
            <a:off x="5400736" y="6093623"/>
            <a:ext cx="942975" cy="247650"/>
          </a:xfrm>
          <a:prstGeom prst="rect">
            <a:avLst/>
          </a:prstGeom>
          <a:noFill/>
          <a:ln w="9525">
            <a:noFill/>
            <a:miter lim="800000"/>
            <a:headEnd/>
            <a:tailEnd/>
          </a:ln>
        </p:spPr>
      </p:pic>
      <p:sp>
        <p:nvSpPr>
          <p:cNvPr id="2" name="1 Título"/>
          <p:cNvSpPr>
            <a:spLocks noGrp="1"/>
          </p:cNvSpPr>
          <p:nvPr>
            <p:ph type="title"/>
          </p:nvPr>
        </p:nvSpPr>
        <p:spPr/>
        <p:txBody>
          <a:bodyPr/>
          <a:lstStyle/>
          <a:p>
            <a:r>
              <a:rPr lang="es-ES" sz="4000" dirty="0" err="1"/>
              <a:t>Asymptotic</a:t>
            </a:r>
            <a:r>
              <a:rPr lang="es-ES" sz="4000" dirty="0"/>
              <a:t> </a:t>
            </a:r>
            <a:r>
              <a:rPr lang="es-ES" sz="4000" dirty="0" err="1"/>
              <a:t>Stability</a:t>
            </a:r>
            <a:r>
              <a:rPr lang="es-ES" sz="4000" dirty="0"/>
              <a:t> </a:t>
            </a:r>
            <a:r>
              <a:rPr lang="en-US" sz="4000" dirty="0">
                <a:sym typeface="Symbol"/>
              </a:rPr>
              <a:t>3TS </a:t>
            </a:r>
            <a:r>
              <a:rPr lang="en-US" sz="4000" dirty="0" smtClean="0">
                <a:sym typeface="Symbol"/>
              </a:rPr>
              <a:t></a:t>
            </a:r>
            <a:r>
              <a:rPr lang="en-US" sz="4000" i="1" baseline="-25000" dirty="0" smtClean="0">
                <a:sym typeface="Symbol"/>
              </a:rPr>
              <a:t>SFU</a:t>
            </a:r>
            <a:r>
              <a:rPr lang="en-US" sz="4000" baseline="-25000" dirty="0" smtClean="0">
                <a:sym typeface="Symbol"/>
              </a:rPr>
              <a:t> </a:t>
            </a:r>
            <a:endParaRPr lang="es-ES" dirty="0"/>
          </a:p>
        </p:txBody>
      </p:sp>
      <p:sp>
        <p:nvSpPr>
          <p:cNvPr id="4" name="3 Marcador de número de diapositiva"/>
          <p:cNvSpPr>
            <a:spLocks noGrp="1"/>
          </p:cNvSpPr>
          <p:nvPr>
            <p:ph type="sldNum" sz="quarter" idx="4294967295"/>
          </p:nvPr>
        </p:nvSpPr>
        <p:spPr>
          <a:xfrm>
            <a:off x="7042150" y="6243638"/>
            <a:ext cx="1905000" cy="457200"/>
          </a:xfrm>
          <a:prstGeom prst="rect">
            <a:avLst/>
          </a:prstGeom>
        </p:spPr>
        <p:txBody>
          <a:bodyPr/>
          <a:lstStyle/>
          <a:p>
            <a:pPr algn="r">
              <a:defRPr/>
            </a:pPr>
            <a:fld id="{8395C71D-A1E9-4C6C-95BC-D65559E1623D}" type="slidenum">
              <a:rPr lang="es-ES" sz="1400" smtClean="0"/>
              <a:pPr algn="r">
                <a:defRPr/>
              </a:pPr>
              <a:t>97</a:t>
            </a:fld>
            <a:endParaRPr lang="es-ES" sz="1400"/>
          </a:p>
        </p:txBody>
      </p:sp>
      <p:sp>
        <p:nvSpPr>
          <p:cNvPr id="5" name="4 CuadroTexto"/>
          <p:cNvSpPr txBox="1"/>
          <p:nvPr/>
        </p:nvSpPr>
        <p:spPr>
          <a:xfrm>
            <a:off x="3222136" y="1311325"/>
            <a:ext cx="4919937" cy="307777"/>
          </a:xfrm>
          <a:prstGeom prst="rect">
            <a:avLst/>
          </a:prstGeom>
          <a:noFill/>
        </p:spPr>
        <p:txBody>
          <a:bodyPr wrap="none" rtlCol="0">
            <a:spAutoFit/>
          </a:bodyPr>
          <a:lstStyle/>
          <a:p>
            <a:r>
              <a:rPr lang="en-US" sz="1400" dirty="0">
                <a:sym typeface="Symbol"/>
              </a:rPr>
              <a:t> Growth Requirement 		       satisfied</a:t>
            </a:r>
            <a:endParaRPr lang="es-ES" sz="1400" dirty="0"/>
          </a:p>
        </p:txBody>
      </p:sp>
      <p:sp>
        <p:nvSpPr>
          <p:cNvPr id="6" name="Rectangle 13"/>
          <p:cNvSpPr>
            <a:spLocks noChangeArrowheads="1"/>
          </p:cNvSpPr>
          <p:nvPr/>
        </p:nvSpPr>
        <p:spPr bwMode="auto">
          <a:xfrm>
            <a:off x="144080" y="1010171"/>
            <a:ext cx="5292016" cy="1122685"/>
          </a:xfrm>
          <a:prstGeom prst="rect">
            <a:avLst/>
          </a:prstGeom>
          <a:noFill/>
          <a:ln w="9525">
            <a:noFill/>
            <a:miter lim="800000"/>
            <a:headEnd/>
            <a:tailEnd/>
          </a:ln>
        </p:spPr>
        <p:txBody>
          <a:bodyPr/>
          <a:lstStyle/>
          <a:p>
            <a:pPr marL="342900" indent="-342900">
              <a:spcBef>
                <a:spcPct val="20000"/>
              </a:spcBef>
              <a:buClr>
                <a:schemeClr val="folHlink"/>
              </a:buClr>
              <a:buSzPct val="60000"/>
              <a:buFont typeface="Wingdings" pitchFamily="2" charset="2"/>
              <a:buChar char="n"/>
            </a:pPr>
            <a:r>
              <a:rPr lang="en-US" sz="1200" b="1" dirty="0"/>
              <a:t>Satisfaction of the </a:t>
            </a:r>
            <a:r>
              <a:rPr lang="en-US" sz="1200" b="1" dirty="0" err="1"/>
              <a:t>Asymptoric</a:t>
            </a:r>
            <a:r>
              <a:rPr lang="en-US" sz="1200" b="1" dirty="0"/>
              <a:t> Stability Hypothesis	</a:t>
            </a:r>
          </a:p>
          <a:p>
            <a:pPr marL="800100" lvl="1" indent="-342900">
              <a:spcBef>
                <a:spcPct val="20000"/>
              </a:spcBef>
              <a:buClr>
                <a:schemeClr val="folHlink"/>
              </a:buClr>
              <a:buSzPct val="60000"/>
              <a:buFont typeface="Wingdings" pitchFamily="2" charset="2"/>
              <a:buChar char="n"/>
            </a:pPr>
            <a:r>
              <a:rPr lang="en-US" sz="1000" kern="0" dirty="0"/>
              <a:t>Isolated equilibrium at the origin</a:t>
            </a:r>
          </a:p>
          <a:p>
            <a:pPr marL="800100" lvl="1" indent="-342900">
              <a:spcBef>
                <a:spcPct val="20000"/>
              </a:spcBef>
              <a:buClr>
                <a:schemeClr val="folHlink"/>
              </a:buClr>
              <a:buSzPct val="60000"/>
              <a:buFont typeface="Wingdings" pitchFamily="2" charset="2"/>
              <a:buChar char="n"/>
            </a:pPr>
            <a:r>
              <a:rPr lang="en-US" sz="1000" kern="0" dirty="0"/>
              <a:t>Reduced system conditions</a:t>
            </a:r>
          </a:p>
          <a:p>
            <a:pPr marL="800100" lvl="1" indent="-342900">
              <a:spcBef>
                <a:spcPct val="20000"/>
              </a:spcBef>
              <a:buClr>
                <a:schemeClr val="folHlink"/>
              </a:buClr>
              <a:buSzPct val="60000"/>
              <a:buFont typeface="Wingdings" pitchFamily="2" charset="2"/>
              <a:buChar char="n"/>
            </a:pPr>
            <a:r>
              <a:rPr lang="en-US" sz="1000" kern="0" dirty="0"/>
              <a:t>Boundary-layer system conditions</a:t>
            </a:r>
          </a:p>
          <a:p>
            <a:pPr marL="800100" lvl="1" indent="-342900">
              <a:spcBef>
                <a:spcPct val="20000"/>
              </a:spcBef>
              <a:buClr>
                <a:schemeClr val="folHlink"/>
              </a:buClr>
              <a:buSzPct val="60000"/>
              <a:buFont typeface="Wingdings" pitchFamily="2" charset="2"/>
              <a:buChar char="n"/>
            </a:pPr>
            <a:r>
              <a:rPr lang="en-US" sz="1000" kern="0" dirty="0"/>
              <a:t>Interconnection conditions</a:t>
            </a:r>
          </a:p>
        </p:txBody>
      </p:sp>
      <p:sp>
        <p:nvSpPr>
          <p:cNvPr id="10" name="9 CuadroTexto"/>
          <p:cNvSpPr txBox="1"/>
          <p:nvPr/>
        </p:nvSpPr>
        <p:spPr>
          <a:xfrm>
            <a:off x="611560" y="2078029"/>
            <a:ext cx="2849626" cy="307777"/>
          </a:xfrm>
          <a:prstGeom prst="rect">
            <a:avLst/>
          </a:prstGeom>
          <a:noFill/>
        </p:spPr>
        <p:txBody>
          <a:bodyPr wrap="none" rtlCol="0">
            <a:spAutoFit/>
          </a:bodyPr>
          <a:lstStyle/>
          <a:p>
            <a:r>
              <a:rPr lang="en-US" sz="1400" dirty="0">
                <a:sym typeface="Symbol"/>
              </a:rPr>
              <a:t>New </a:t>
            </a:r>
            <a:r>
              <a:rPr lang="en-US" sz="1400" dirty="0" err="1">
                <a:sym typeface="Symbol"/>
              </a:rPr>
              <a:t>Lyapunov</a:t>
            </a:r>
            <a:r>
              <a:rPr lang="en-US" sz="1400" dirty="0">
                <a:sym typeface="Symbol"/>
              </a:rPr>
              <a:t> function candidate</a:t>
            </a:r>
            <a:endParaRPr lang="es-ES" sz="1400" dirty="0"/>
          </a:p>
        </p:txBody>
      </p:sp>
      <p:sp>
        <p:nvSpPr>
          <p:cNvPr id="14" name="13 CuadroTexto"/>
          <p:cNvSpPr txBox="1"/>
          <p:nvPr/>
        </p:nvSpPr>
        <p:spPr>
          <a:xfrm>
            <a:off x="2353265" y="2522289"/>
            <a:ext cx="4410182" cy="307777"/>
          </a:xfrm>
          <a:prstGeom prst="rect">
            <a:avLst/>
          </a:prstGeom>
          <a:noFill/>
        </p:spPr>
        <p:txBody>
          <a:bodyPr wrap="none" rtlCol="0">
            <a:spAutoFit/>
          </a:bodyPr>
          <a:lstStyle/>
          <a:p>
            <a:r>
              <a:rPr lang="en-US" sz="1400" b="1" dirty="0">
                <a:sym typeface="Symbol"/>
              </a:rPr>
              <a:t>Stability  </a:t>
            </a:r>
            <a:r>
              <a:rPr lang="en-US" sz="1400" b="1" dirty="0" smtClean="0">
                <a:sym typeface="Symbol"/>
              </a:rPr>
              <a:t>V</a:t>
            </a:r>
            <a:r>
              <a:rPr lang="en-US" sz="1400" b="1" baseline="-25000" dirty="0" smtClean="0">
                <a:sym typeface="Symbol"/>
              </a:rPr>
              <a:t>2</a:t>
            </a:r>
            <a:r>
              <a:rPr lang="en-US" sz="1400" b="1" dirty="0" smtClean="0">
                <a:sym typeface="Symbol"/>
              </a:rPr>
              <a:t> </a:t>
            </a:r>
            <a:r>
              <a:rPr lang="en-US" sz="1400" b="1" dirty="0">
                <a:sym typeface="Symbol"/>
              </a:rPr>
              <a:t>Positive Definite and Decreasing</a:t>
            </a:r>
            <a:endParaRPr lang="es-ES" sz="1400" b="1" dirty="0"/>
          </a:p>
        </p:txBody>
      </p:sp>
      <p:sp>
        <p:nvSpPr>
          <p:cNvPr id="27" name="26 CuadroTexto"/>
          <p:cNvSpPr txBox="1"/>
          <p:nvPr/>
        </p:nvSpPr>
        <p:spPr>
          <a:xfrm>
            <a:off x="179512" y="4144714"/>
            <a:ext cx="1532086" cy="307777"/>
          </a:xfrm>
          <a:prstGeom prst="rect">
            <a:avLst/>
          </a:prstGeom>
          <a:noFill/>
        </p:spPr>
        <p:txBody>
          <a:bodyPr wrap="none" rtlCol="0">
            <a:spAutoFit/>
          </a:bodyPr>
          <a:lstStyle/>
          <a:p>
            <a:r>
              <a:rPr lang="en-US" sz="1400" i="0" dirty="0" smtClean="0">
                <a:sym typeface="Symbol"/>
              </a:rPr>
              <a:t>Upper Bounds </a:t>
            </a:r>
            <a:endParaRPr lang="es-ES" sz="1400" i="0" dirty="0"/>
          </a:p>
        </p:txBody>
      </p:sp>
      <p:sp>
        <p:nvSpPr>
          <p:cNvPr id="28" name="20 Flecha derecha"/>
          <p:cNvSpPr>
            <a:spLocks noChangeArrowheads="1"/>
          </p:cNvSpPr>
          <p:nvPr/>
        </p:nvSpPr>
        <p:spPr bwMode="auto">
          <a:xfrm>
            <a:off x="3788420" y="2103140"/>
            <a:ext cx="576263" cy="215900"/>
          </a:xfrm>
          <a:prstGeom prst="rightArrow">
            <a:avLst>
              <a:gd name="adj1" fmla="val 50000"/>
              <a:gd name="adj2" fmla="val 50046"/>
            </a:avLst>
          </a:prstGeom>
          <a:solidFill>
            <a:schemeClr val="accent1"/>
          </a:solidFill>
          <a:ln w="9525" algn="ctr">
            <a:solidFill>
              <a:schemeClr val="tx1"/>
            </a:solidFill>
            <a:round/>
            <a:headEnd/>
            <a:tailEnd/>
          </a:ln>
        </p:spPr>
        <p:txBody>
          <a:bodyPr/>
          <a:lstStyle/>
          <a:p>
            <a:endParaRPr lang="es-ES"/>
          </a:p>
        </p:txBody>
      </p:sp>
      <p:sp>
        <p:nvSpPr>
          <p:cNvPr id="36" name="35 CuadroTexto"/>
          <p:cNvSpPr txBox="1"/>
          <p:nvPr/>
        </p:nvSpPr>
        <p:spPr>
          <a:xfrm>
            <a:off x="480935" y="5805264"/>
            <a:ext cx="7640168" cy="584775"/>
          </a:xfrm>
          <a:prstGeom prst="rect">
            <a:avLst/>
          </a:prstGeom>
          <a:noFill/>
        </p:spPr>
        <p:txBody>
          <a:bodyPr wrap="none" rtlCol="0">
            <a:spAutoFit/>
          </a:bodyPr>
          <a:lstStyle/>
          <a:p>
            <a:r>
              <a:rPr lang="en-US" sz="1600" dirty="0"/>
              <a:t>Let inequalities be satisfied, then the origin is an asymptotically stable equilibrium </a:t>
            </a:r>
          </a:p>
          <a:p>
            <a:r>
              <a:rPr lang="en-US" sz="1600" dirty="0"/>
              <a:t>of the singularly perturbed system for </a:t>
            </a:r>
            <a:r>
              <a:rPr lang="en-US" sz="1600" dirty="0" smtClean="0"/>
              <a:t>all</a:t>
            </a:r>
            <a:r>
              <a:rPr lang="es-ES" sz="1600" dirty="0" smtClean="0"/>
              <a:t> </a:t>
            </a:r>
            <a:r>
              <a:rPr lang="en-US" sz="1600" dirty="0" smtClean="0">
                <a:sym typeface="Symbol"/>
              </a:rPr>
              <a:t></a:t>
            </a:r>
            <a:r>
              <a:rPr lang="en-US" sz="1600" baseline="-25000" dirty="0" smtClean="0">
                <a:sym typeface="Symbol"/>
              </a:rPr>
              <a:t>SFU   </a:t>
            </a:r>
            <a:r>
              <a:rPr lang="en-US" sz="1600" dirty="0" smtClean="0">
                <a:sym typeface="Symbol"/>
              </a:rPr>
              <a:t>for all</a:t>
            </a:r>
            <a:endParaRPr lang="es-ES" sz="1600" i="0" dirty="0"/>
          </a:p>
        </p:txBody>
      </p:sp>
      <p:sp>
        <p:nvSpPr>
          <p:cNvPr id="37" name="36 CuadroTexto"/>
          <p:cNvSpPr txBox="1"/>
          <p:nvPr/>
        </p:nvSpPr>
        <p:spPr>
          <a:xfrm>
            <a:off x="480935" y="5589240"/>
            <a:ext cx="1096775" cy="338554"/>
          </a:xfrm>
          <a:prstGeom prst="rect">
            <a:avLst/>
          </a:prstGeom>
          <a:noFill/>
        </p:spPr>
        <p:txBody>
          <a:bodyPr wrap="none" rtlCol="0">
            <a:spAutoFit/>
          </a:bodyPr>
          <a:lstStyle/>
          <a:p>
            <a:r>
              <a:rPr lang="en-US" sz="1600" b="1" i="0" dirty="0" smtClean="0"/>
              <a:t>Theorem</a:t>
            </a:r>
            <a:endParaRPr lang="es-ES" b="1" i="0" dirty="0"/>
          </a:p>
        </p:txBody>
      </p:sp>
      <p:sp>
        <p:nvSpPr>
          <p:cNvPr id="47" name="46 Rectángulo redondeado"/>
          <p:cNvSpPr/>
          <p:nvPr/>
        </p:nvSpPr>
        <p:spPr bwMode="auto">
          <a:xfrm>
            <a:off x="6084168" y="6127452"/>
            <a:ext cx="288032" cy="216024"/>
          </a:xfrm>
          <a:prstGeom prst="roundRect">
            <a:avLst/>
          </a:prstGeom>
          <a:solidFill>
            <a:srgbClr val="FF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48" name="47 Rectángulo redondeado"/>
          <p:cNvSpPr/>
          <p:nvPr/>
        </p:nvSpPr>
        <p:spPr bwMode="auto">
          <a:xfrm>
            <a:off x="5380980" y="6118944"/>
            <a:ext cx="288032" cy="216024"/>
          </a:xfrm>
          <a:prstGeom prst="roundRect">
            <a:avLst/>
          </a:prstGeom>
          <a:solidFill>
            <a:srgbClr val="00B05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pic>
        <p:nvPicPr>
          <p:cNvPr id="29" name="Picture 2"/>
          <p:cNvPicPr>
            <a:picLocks noChangeAspect="1" noChangeArrowheads="1"/>
          </p:cNvPicPr>
          <p:nvPr/>
        </p:nvPicPr>
        <p:blipFill>
          <a:blip r:embed="rId3" cstate="print"/>
          <a:srcRect/>
          <a:stretch>
            <a:fillRect/>
          </a:stretch>
        </p:blipFill>
        <p:spPr bwMode="auto">
          <a:xfrm>
            <a:off x="5961558" y="1172741"/>
            <a:ext cx="638175" cy="295275"/>
          </a:xfrm>
          <a:prstGeom prst="rect">
            <a:avLst/>
          </a:prstGeom>
          <a:noFill/>
          <a:ln w="9525">
            <a:noFill/>
            <a:miter lim="800000"/>
            <a:headEnd/>
            <a:tailEnd/>
          </a:ln>
        </p:spPr>
      </p:pic>
      <p:pic>
        <p:nvPicPr>
          <p:cNvPr id="30" name="Picture 3"/>
          <p:cNvPicPr>
            <a:picLocks noChangeAspect="1" noChangeArrowheads="1"/>
          </p:cNvPicPr>
          <p:nvPr/>
        </p:nvPicPr>
        <p:blipFill>
          <a:blip r:embed="rId4" cstate="print"/>
          <a:srcRect/>
          <a:stretch>
            <a:fillRect/>
          </a:stretch>
        </p:blipFill>
        <p:spPr bwMode="auto">
          <a:xfrm>
            <a:off x="5961558" y="1541289"/>
            <a:ext cx="590550" cy="247650"/>
          </a:xfrm>
          <a:prstGeom prst="rect">
            <a:avLst/>
          </a:prstGeom>
          <a:noFill/>
          <a:ln w="9525">
            <a:noFill/>
            <a:miter lim="800000"/>
            <a:headEnd/>
            <a:tailEnd/>
          </a:ln>
        </p:spPr>
      </p:pic>
      <p:pic>
        <p:nvPicPr>
          <p:cNvPr id="31" name="Picture 4"/>
          <p:cNvPicPr>
            <a:picLocks noChangeAspect="1" noChangeArrowheads="1"/>
          </p:cNvPicPr>
          <p:nvPr/>
        </p:nvPicPr>
        <p:blipFill>
          <a:blip r:embed="rId5" cstate="print"/>
          <a:srcRect/>
          <a:stretch>
            <a:fillRect/>
          </a:stretch>
        </p:blipFill>
        <p:spPr bwMode="auto">
          <a:xfrm>
            <a:off x="4487292" y="2068463"/>
            <a:ext cx="4019550" cy="314325"/>
          </a:xfrm>
          <a:prstGeom prst="rect">
            <a:avLst/>
          </a:prstGeom>
          <a:noFill/>
          <a:ln w="9525">
            <a:noFill/>
            <a:miter lim="800000"/>
            <a:headEnd/>
            <a:tailEnd/>
          </a:ln>
        </p:spPr>
      </p:pic>
      <p:grpSp>
        <p:nvGrpSpPr>
          <p:cNvPr id="32" name="31 Grupo"/>
          <p:cNvGrpSpPr/>
          <p:nvPr/>
        </p:nvGrpSpPr>
        <p:grpSpPr>
          <a:xfrm>
            <a:off x="611560" y="2924944"/>
            <a:ext cx="8269808" cy="781050"/>
            <a:chOff x="611560" y="2575942"/>
            <a:chExt cx="8269808" cy="781050"/>
          </a:xfrm>
        </p:grpSpPr>
        <p:pic>
          <p:nvPicPr>
            <p:cNvPr id="33" name="Picture 5"/>
            <p:cNvPicPr>
              <a:picLocks noChangeAspect="1" noChangeArrowheads="1"/>
            </p:cNvPicPr>
            <p:nvPr/>
          </p:nvPicPr>
          <p:blipFill>
            <a:blip r:embed="rId6" cstate="print"/>
            <a:srcRect/>
            <a:stretch>
              <a:fillRect/>
            </a:stretch>
          </p:blipFill>
          <p:spPr bwMode="auto">
            <a:xfrm>
              <a:off x="611560" y="2820789"/>
              <a:ext cx="590550" cy="276225"/>
            </a:xfrm>
            <a:prstGeom prst="rect">
              <a:avLst/>
            </a:prstGeom>
            <a:noFill/>
            <a:ln w="9525">
              <a:noFill/>
              <a:miter lim="800000"/>
              <a:headEnd/>
              <a:tailEnd/>
            </a:ln>
          </p:spPr>
        </p:pic>
        <p:pic>
          <p:nvPicPr>
            <p:cNvPr id="34" name="Picture 6"/>
            <p:cNvPicPr>
              <a:picLocks noChangeAspect="1" noChangeArrowheads="1"/>
            </p:cNvPicPr>
            <p:nvPr/>
          </p:nvPicPr>
          <p:blipFill>
            <a:blip r:embed="rId7" cstate="print"/>
            <a:srcRect/>
            <a:stretch>
              <a:fillRect/>
            </a:stretch>
          </p:blipFill>
          <p:spPr bwMode="auto">
            <a:xfrm>
              <a:off x="1212156" y="2575942"/>
              <a:ext cx="6219825" cy="781050"/>
            </a:xfrm>
            <a:prstGeom prst="rect">
              <a:avLst/>
            </a:prstGeom>
            <a:noFill/>
            <a:ln w="9525">
              <a:noFill/>
              <a:miter lim="800000"/>
              <a:headEnd/>
              <a:tailEnd/>
            </a:ln>
          </p:spPr>
        </p:pic>
        <p:pic>
          <p:nvPicPr>
            <p:cNvPr id="35" name="Picture 7"/>
            <p:cNvPicPr>
              <a:picLocks noChangeAspect="1" noChangeArrowheads="1"/>
            </p:cNvPicPr>
            <p:nvPr/>
          </p:nvPicPr>
          <p:blipFill>
            <a:blip r:embed="rId8" cstate="print"/>
            <a:srcRect/>
            <a:stretch>
              <a:fillRect/>
            </a:stretch>
          </p:blipFill>
          <p:spPr bwMode="auto">
            <a:xfrm>
              <a:off x="7414518" y="2597150"/>
              <a:ext cx="1466850" cy="676275"/>
            </a:xfrm>
            <a:prstGeom prst="rect">
              <a:avLst/>
            </a:prstGeom>
            <a:noFill/>
            <a:ln w="9525">
              <a:noFill/>
              <a:miter lim="800000"/>
              <a:headEnd/>
              <a:tailEnd/>
            </a:ln>
          </p:spPr>
        </p:pic>
      </p:grpSp>
      <p:grpSp>
        <p:nvGrpSpPr>
          <p:cNvPr id="38" name="37 Grupo"/>
          <p:cNvGrpSpPr/>
          <p:nvPr/>
        </p:nvGrpSpPr>
        <p:grpSpPr>
          <a:xfrm>
            <a:off x="1934518" y="3789040"/>
            <a:ext cx="6715125" cy="828675"/>
            <a:chOff x="1214438" y="5085184"/>
            <a:chExt cx="6715125" cy="828675"/>
          </a:xfrm>
        </p:grpSpPr>
        <p:pic>
          <p:nvPicPr>
            <p:cNvPr id="39" name="Picture 3"/>
            <p:cNvPicPr>
              <a:picLocks noChangeAspect="1" noChangeArrowheads="1"/>
            </p:cNvPicPr>
            <p:nvPr/>
          </p:nvPicPr>
          <p:blipFill>
            <a:blip r:embed="rId9" cstate="print"/>
            <a:srcRect/>
            <a:stretch>
              <a:fillRect/>
            </a:stretch>
          </p:blipFill>
          <p:spPr bwMode="auto">
            <a:xfrm>
              <a:off x="1214438" y="5085184"/>
              <a:ext cx="6715125" cy="828675"/>
            </a:xfrm>
            <a:prstGeom prst="rect">
              <a:avLst/>
            </a:prstGeom>
            <a:noFill/>
            <a:ln w="9525">
              <a:noFill/>
              <a:miter lim="800000"/>
              <a:headEnd/>
              <a:tailEnd/>
            </a:ln>
          </p:spPr>
        </p:pic>
        <p:sp>
          <p:nvSpPr>
            <p:cNvPr id="40" name="39 Rectángulo"/>
            <p:cNvSpPr/>
            <p:nvPr/>
          </p:nvSpPr>
          <p:spPr bwMode="auto">
            <a:xfrm>
              <a:off x="3491880" y="5525740"/>
              <a:ext cx="288032" cy="28803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grpSp>
      <p:pic>
        <p:nvPicPr>
          <p:cNvPr id="42" name="Picture 4"/>
          <p:cNvPicPr>
            <a:picLocks noChangeAspect="1" noChangeArrowheads="1"/>
          </p:cNvPicPr>
          <p:nvPr/>
        </p:nvPicPr>
        <p:blipFill>
          <a:blip r:embed="rId10" cstate="print"/>
          <a:srcRect/>
          <a:stretch>
            <a:fillRect/>
          </a:stretch>
        </p:blipFill>
        <p:spPr bwMode="auto">
          <a:xfrm>
            <a:off x="3491483" y="4991968"/>
            <a:ext cx="1152525" cy="476250"/>
          </a:xfrm>
          <a:prstGeom prst="rect">
            <a:avLst/>
          </a:prstGeom>
          <a:noFill/>
          <a:ln w="9525">
            <a:noFill/>
            <a:miter lim="800000"/>
            <a:headEnd/>
            <a:tailEnd/>
          </a:ln>
        </p:spPr>
      </p:pic>
      <p:pic>
        <p:nvPicPr>
          <p:cNvPr id="44" name="Picture 5"/>
          <p:cNvPicPr>
            <a:picLocks noChangeAspect="1" noChangeArrowheads="1"/>
          </p:cNvPicPr>
          <p:nvPr/>
        </p:nvPicPr>
        <p:blipFill>
          <a:blip r:embed="rId11" cstate="print"/>
          <a:srcRect/>
          <a:stretch>
            <a:fillRect/>
          </a:stretch>
        </p:blipFill>
        <p:spPr bwMode="auto">
          <a:xfrm>
            <a:off x="5622057" y="4974307"/>
            <a:ext cx="2009775" cy="542925"/>
          </a:xfrm>
          <a:prstGeom prst="rect">
            <a:avLst/>
          </a:prstGeom>
          <a:noFill/>
          <a:ln w="9525">
            <a:noFill/>
            <a:miter lim="800000"/>
            <a:headEnd/>
            <a:tailEnd/>
          </a:ln>
        </p:spPr>
      </p:pic>
      <p:sp>
        <p:nvSpPr>
          <p:cNvPr id="45" name="44 Rectángulo redondeado"/>
          <p:cNvSpPr/>
          <p:nvPr/>
        </p:nvSpPr>
        <p:spPr bwMode="auto">
          <a:xfrm>
            <a:off x="5580112" y="4869160"/>
            <a:ext cx="2124744" cy="720080"/>
          </a:xfrm>
          <a:prstGeom prst="roundRect">
            <a:avLst/>
          </a:prstGeom>
          <a:solidFill>
            <a:srgbClr val="FF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46" name="45 Rectángulo redondeado"/>
          <p:cNvSpPr/>
          <p:nvPr/>
        </p:nvSpPr>
        <p:spPr bwMode="auto">
          <a:xfrm>
            <a:off x="1979712" y="3804419"/>
            <a:ext cx="6768752" cy="936104"/>
          </a:xfrm>
          <a:prstGeom prst="roundRect">
            <a:avLst/>
          </a:prstGeom>
          <a:solidFill>
            <a:srgbClr val="00B05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194985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400" dirty="0" err="1"/>
              <a:t>Asymptotic</a:t>
            </a:r>
            <a:r>
              <a:rPr lang="es-ES" sz="2400" dirty="0"/>
              <a:t> </a:t>
            </a:r>
            <a:r>
              <a:rPr lang="es-ES" sz="2400" dirty="0" err="1"/>
              <a:t>Stability</a:t>
            </a:r>
            <a:r>
              <a:rPr lang="es-ES" sz="2400" dirty="0"/>
              <a:t> </a:t>
            </a:r>
            <a:r>
              <a:rPr lang="en-US" sz="2400" dirty="0">
                <a:sym typeface="Symbol"/>
              </a:rPr>
              <a:t>3TS </a:t>
            </a:r>
            <a:r>
              <a:rPr lang="en-US" sz="2400" i="1" baseline="-25000" dirty="0">
                <a:sym typeface="Symbol"/>
              </a:rPr>
              <a:t>SFU</a:t>
            </a:r>
            <a:r>
              <a:rPr lang="en-US" sz="2400" baseline="-25000" dirty="0">
                <a:sym typeface="Symbol"/>
              </a:rPr>
              <a:t> </a:t>
            </a:r>
            <a:r>
              <a:rPr lang="en-US" sz="2400" i="1" dirty="0" smtClean="0">
                <a:sym typeface="Symbol"/>
              </a:rPr>
              <a:t>– </a:t>
            </a:r>
            <a:r>
              <a:rPr lang="en-US" sz="2400" dirty="0" smtClean="0">
                <a:sym typeface="Symbol"/>
              </a:rPr>
              <a:t>Upper Bounds - I</a:t>
            </a:r>
            <a:endParaRPr lang="es-ES" sz="2400" dirty="0"/>
          </a:p>
        </p:txBody>
      </p:sp>
      <p:sp>
        <p:nvSpPr>
          <p:cNvPr id="4" name="3 Marcador de número de diapositiva"/>
          <p:cNvSpPr>
            <a:spLocks noGrp="1"/>
          </p:cNvSpPr>
          <p:nvPr>
            <p:ph type="sldNum" sz="quarter" idx="4294967295"/>
          </p:nvPr>
        </p:nvSpPr>
        <p:spPr>
          <a:xfrm>
            <a:off x="7042150" y="6243638"/>
            <a:ext cx="1905000" cy="457200"/>
          </a:xfrm>
          <a:prstGeom prst="rect">
            <a:avLst/>
          </a:prstGeom>
        </p:spPr>
        <p:txBody>
          <a:bodyPr/>
          <a:lstStyle/>
          <a:p>
            <a:pPr algn="r">
              <a:defRPr/>
            </a:pPr>
            <a:fld id="{8395C71D-A1E9-4C6C-95BC-D65559E1623D}" type="slidenum">
              <a:rPr lang="es-ES" sz="1400" smtClean="0"/>
              <a:pPr algn="r">
                <a:defRPr/>
              </a:pPr>
              <a:t>98</a:t>
            </a:fld>
            <a:endParaRPr lang="es-ES" sz="1400" dirty="0"/>
          </a:p>
        </p:txBody>
      </p:sp>
      <p:sp>
        <p:nvSpPr>
          <p:cNvPr id="33" name="32 CuadroTexto"/>
          <p:cNvSpPr txBox="1"/>
          <p:nvPr/>
        </p:nvSpPr>
        <p:spPr>
          <a:xfrm>
            <a:off x="395536" y="1340768"/>
            <a:ext cx="4816028" cy="307777"/>
          </a:xfrm>
          <a:prstGeom prst="rect">
            <a:avLst/>
          </a:prstGeom>
          <a:noFill/>
        </p:spPr>
        <p:txBody>
          <a:bodyPr wrap="square" rtlCol="0">
            <a:spAutoFit/>
          </a:bodyPr>
          <a:lstStyle/>
          <a:p>
            <a:r>
              <a:rPr lang="es-ES" sz="1400" i="0" dirty="0" err="1" smtClean="0"/>
              <a:t>Equations</a:t>
            </a:r>
            <a:r>
              <a:rPr lang="es-ES" sz="1400" i="0" dirty="0" smtClean="0"/>
              <a:t> to define </a:t>
            </a:r>
            <a:r>
              <a:rPr lang="es-ES" sz="1400" i="0" dirty="0" err="1" smtClean="0"/>
              <a:t>the</a:t>
            </a:r>
            <a:r>
              <a:rPr lang="es-ES" sz="1400" i="0" dirty="0" smtClean="0"/>
              <a:t> </a:t>
            </a:r>
            <a:r>
              <a:rPr lang="es-ES" sz="1400" i="0" dirty="0" err="1" smtClean="0"/>
              <a:t>desired</a:t>
            </a:r>
            <a:r>
              <a:rPr lang="es-ES" sz="1400" i="0" dirty="0" smtClean="0"/>
              <a:t> </a:t>
            </a:r>
            <a:r>
              <a:rPr lang="es-ES" sz="1400" i="0" dirty="0" err="1" smtClean="0"/>
              <a:t>upper</a:t>
            </a:r>
            <a:r>
              <a:rPr lang="es-ES" sz="1400" i="0" dirty="0" smtClean="0"/>
              <a:t> </a:t>
            </a:r>
            <a:r>
              <a:rPr lang="es-ES" sz="1400" i="0" dirty="0" err="1" smtClean="0"/>
              <a:t>bounds</a:t>
            </a:r>
            <a:r>
              <a:rPr lang="es-ES" sz="1400" i="0" dirty="0" smtClean="0"/>
              <a:t> </a:t>
            </a:r>
            <a:endParaRPr lang="es-ES" sz="1400" i="0" dirty="0"/>
          </a:p>
        </p:txBody>
      </p:sp>
      <p:pic>
        <p:nvPicPr>
          <p:cNvPr id="2051" name="Picture 3"/>
          <p:cNvPicPr>
            <a:picLocks noChangeAspect="1" noChangeArrowheads="1"/>
          </p:cNvPicPr>
          <p:nvPr/>
        </p:nvPicPr>
        <p:blipFill>
          <a:blip r:embed="rId2" cstate="print"/>
          <a:srcRect/>
          <a:stretch>
            <a:fillRect/>
          </a:stretch>
        </p:blipFill>
        <p:spPr bwMode="auto">
          <a:xfrm>
            <a:off x="1763688" y="1700808"/>
            <a:ext cx="3390900" cy="600075"/>
          </a:xfrm>
          <a:prstGeom prst="rect">
            <a:avLst/>
          </a:prstGeom>
          <a:noFill/>
          <a:ln w="9525">
            <a:noFill/>
            <a:miter lim="800000"/>
            <a:headEnd/>
            <a:tailEnd/>
          </a:ln>
        </p:spPr>
      </p:pic>
      <p:pic>
        <p:nvPicPr>
          <p:cNvPr id="53" name="Picture 2"/>
          <p:cNvPicPr>
            <a:picLocks noChangeAspect="1" noChangeArrowheads="1"/>
          </p:cNvPicPr>
          <p:nvPr/>
        </p:nvPicPr>
        <p:blipFill>
          <a:blip r:embed="rId3" cstate="print"/>
          <a:srcRect/>
          <a:stretch>
            <a:fillRect/>
          </a:stretch>
        </p:blipFill>
        <p:spPr bwMode="auto">
          <a:xfrm>
            <a:off x="5532090" y="1700808"/>
            <a:ext cx="1200150" cy="542925"/>
          </a:xfrm>
          <a:prstGeom prst="rect">
            <a:avLst/>
          </a:prstGeom>
          <a:noFill/>
          <a:ln w="9525">
            <a:noFill/>
            <a:miter lim="800000"/>
            <a:headEnd/>
            <a:tailEnd/>
          </a:ln>
        </p:spPr>
      </p:pic>
      <p:sp>
        <p:nvSpPr>
          <p:cNvPr id="54" name="53 CuadroTexto"/>
          <p:cNvSpPr txBox="1"/>
          <p:nvPr/>
        </p:nvSpPr>
        <p:spPr>
          <a:xfrm>
            <a:off x="513556" y="2593082"/>
            <a:ext cx="2592288" cy="307777"/>
          </a:xfrm>
          <a:prstGeom prst="rect">
            <a:avLst/>
          </a:prstGeom>
          <a:noFill/>
        </p:spPr>
        <p:txBody>
          <a:bodyPr wrap="square" rtlCol="0">
            <a:spAutoFit/>
          </a:bodyPr>
          <a:lstStyle/>
          <a:p>
            <a:r>
              <a:rPr lang="es-ES" sz="1400" i="0" dirty="0" err="1" smtClean="0"/>
              <a:t>Similarly</a:t>
            </a:r>
            <a:endParaRPr lang="es-ES" sz="1400" i="0" dirty="0"/>
          </a:p>
        </p:txBody>
      </p:sp>
      <p:pic>
        <p:nvPicPr>
          <p:cNvPr id="2055" name="Picture 7"/>
          <p:cNvPicPr>
            <a:picLocks noChangeAspect="1" noChangeArrowheads="1"/>
          </p:cNvPicPr>
          <p:nvPr/>
        </p:nvPicPr>
        <p:blipFill>
          <a:blip r:embed="rId4" cstate="print"/>
          <a:srcRect/>
          <a:stretch>
            <a:fillRect/>
          </a:stretch>
        </p:blipFill>
        <p:spPr bwMode="auto">
          <a:xfrm>
            <a:off x="1017612" y="2953122"/>
            <a:ext cx="6362700" cy="1009650"/>
          </a:xfrm>
          <a:prstGeom prst="rect">
            <a:avLst/>
          </a:prstGeom>
          <a:noFill/>
          <a:ln w="9525">
            <a:noFill/>
            <a:miter lim="800000"/>
            <a:headEnd/>
            <a:tailEnd/>
          </a:ln>
        </p:spPr>
      </p:pic>
      <p:pic>
        <p:nvPicPr>
          <p:cNvPr id="2056" name="Picture 8"/>
          <p:cNvPicPr>
            <a:picLocks noChangeAspect="1" noChangeArrowheads="1"/>
          </p:cNvPicPr>
          <p:nvPr/>
        </p:nvPicPr>
        <p:blipFill>
          <a:blip r:embed="rId5" cstate="print"/>
          <a:srcRect/>
          <a:stretch>
            <a:fillRect/>
          </a:stretch>
        </p:blipFill>
        <p:spPr bwMode="auto">
          <a:xfrm>
            <a:off x="2025724" y="4033242"/>
            <a:ext cx="3829050" cy="1123950"/>
          </a:xfrm>
          <a:prstGeom prst="rect">
            <a:avLst/>
          </a:prstGeom>
          <a:noFill/>
          <a:ln w="9525">
            <a:noFill/>
            <a:miter lim="800000"/>
            <a:headEnd/>
            <a:tailEnd/>
          </a:ln>
        </p:spPr>
      </p:pic>
      <p:sp>
        <p:nvSpPr>
          <p:cNvPr id="58" name="57 Rectángulo redondeado"/>
          <p:cNvSpPr/>
          <p:nvPr/>
        </p:nvSpPr>
        <p:spPr bwMode="auto">
          <a:xfrm>
            <a:off x="6922268" y="3372470"/>
            <a:ext cx="288032" cy="516756"/>
          </a:xfrm>
          <a:prstGeom prst="roundRect">
            <a:avLst/>
          </a:prstGeom>
          <a:solidFill>
            <a:srgbClr val="FF00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60" name="59 Rectángulo redondeado"/>
          <p:cNvSpPr/>
          <p:nvPr/>
        </p:nvSpPr>
        <p:spPr bwMode="auto">
          <a:xfrm>
            <a:off x="4533304" y="4092550"/>
            <a:ext cx="288032" cy="360040"/>
          </a:xfrm>
          <a:prstGeom prst="roundRect">
            <a:avLst/>
          </a:prstGeom>
          <a:solidFill>
            <a:srgbClr val="FF00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61" name="60 Rectángulo redondeado"/>
          <p:cNvSpPr/>
          <p:nvPr/>
        </p:nvSpPr>
        <p:spPr bwMode="auto">
          <a:xfrm>
            <a:off x="3537892" y="4681314"/>
            <a:ext cx="288032" cy="360040"/>
          </a:xfrm>
          <a:prstGeom prst="roundRect">
            <a:avLst/>
          </a:prstGeom>
          <a:solidFill>
            <a:srgbClr val="FF00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62" name="61 Rectángulo redondeado"/>
          <p:cNvSpPr/>
          <p:nvPr/>
        </p:nvSpPr>
        <p:spPr bwMode="auto">
          <a:xfrm>
            <a:off x="5554116" y="4681314"/>
            <a:ext cx="288032" cy="360040"/>
          </a:xfrm>
          <a:prstGeom prst="roundRect">
            <a:avLst/>
          </a:prstGeom>
          <a:solidFill>
            <a:srgbClr val="FF00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63" name="62 Rectángulo redondeado"/>
          <p:cNvSpPr/>
          <p:nvPr/>
        </p:nvSpPr>
        <p:spPr bwMode="auto">
          <a:xfrm>
            <a:off x="5147468" y="2978522"/>
            <a:ext cx="360040" cy="288032"/>
          </a:xfrm>
          <a:prstGeom prst="roundRect">
            <a:avLst/>
          </a:prstGeom>
          <a:solidFill>
            <a:srgbClr val="FF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65" name="64 Rectángulo redondeado"/>
          <p:cNvSpPr/>
          <p:nvPr/>
        </p:nvSpPr>
        <p:spPr bwMode="auto">
          <a:xfrm>
            <a:off x="4211364" y="2974330"/>
            <a:ext cx="288032" cy="288032"/>
          </a:xfrm>
          <a:prstGeom prst="roundRect">
            <a:avLst/>
          </a:prstGeom>
          <a:solidFill>
            <a:srgbClr val="00B05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66" name="65 Rectángulo redondeado"/>
          <p:cNvSpPr/>
          <p:nvPr/>
        </p:nvSpPr>
        <p:spPr bwMode="auto">
          <a:xfrm>
            <a:off x="2674392" y="1700808"/>
            <a:ext cx="288032" cy="288032"/>
          </a:xfrm>
          <a:prstGeom prst="roundRect">
            <a:avLst/>
          </a:prstGeom>
          <a:solidFill>
            <a:srgbClr val="00B05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67" name="66 Rectángulo redondeado"/>
          <p:cNvSpPr/>
          <p:nvPr/>
        </p:nvSpPr>
        <p:spPr bwMode="auto">
          <a:xfrm>
            <a:off x="3661296" y="1726208"/>
            <a:ext cx="360040" cy="288032"/>
          </a:xfrm>
          <a:prstGeom prst="roundRect">
            <a:avLst/>
          </a:prstGeom>
          <a:solidFill>
            <a:srgbClr val="FF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27" name="26 CuadroTexto"/>
          <p:cNvSpPr txBox="1"/>
          <p:nvPr/>
        </p:nvSpPr>
        <p:spPr>
          <a:xfrm>
            <a:off x="395536" y="5517232"/>
            <a:ext cx="8496944" cy="338554"/>
          </a:xfrm>
          <a:prstGeom prst="rect">
            <a:avLst/>
          </a:prstGeom>
          <a:noFill/>
        </p:spPr>
        <p:txBody>
          <a:bodyPr wrap="square" rtlCol="0">
            <a:spAutoFit/>
          </a:bodyPr>
          <a:lstStyle/>
          <a:p>
            <a:r>
              <a:rPr lang="es-ES" sz="1600" b="1" i="0" dirty="0" err="1" smtClean="0">
                <a:solidFill>
                  <a:srgbClr val="FF0000"/>
                </a:solidFill>
              </a:rPr>
              <a:t>Q</a:t>
            </a:r>
            <a:r>
              <a:rPr lang="es-ES" sz="1600" b="1" i="0" baseline="-25000" dirty="0" err="1" smtClean="0">
                <a:solidFill>
                  <a:srgbClr val="FF0000"/>
                </a:solidFill>
              </a:rPr>
              <a:t>s</a:t>
            </a:r>
            <a:r>
              <a:rPr lang="es-ES" sz="1600" b="1" i="0" dirty="0" smtClean="0">
                <a:solidFill>
                  <a:srgbClr val="FF0000"/>
                </a:solidFill>
              </a:rPr>
              <a:t> </a:t>
            </a:r>
            <a:r>
              <a:rPr lang="es-ES" sz="1600" b="1" i="0" dirty="0" err="1" smtClean="0">
                <a:solidFill>
                  <a:srgbClr val="FF0000"/>
                </a:solidFill>
              </a:rPr>
              <a:t>Q</a:t>
            </a:r>
            <a:r>
              <a:rPr lang="es-ES" sz="1600" b="1" i="0" baseline="-25000" dirty="0" err="1" smtClean="0">
                <a:solidFill>
                  <a:srgbClr val="FF0000"/>
                </a:solidFill>
              </a:rPr>
              <a:t>f</a:t>
            </a:r>
            <a:r>
              <a:rPr lang="es-ES" sz="1600" b="1" i="0" dirty="0" smtClean="0">
                <a:solidFill>
                  <a:srgbClr val="FF0000"/>
                </a:solidFill>
              </a:rPr>
              <a:t> </a:t>
            </a:r>
            <a:r>
              <a:rPr lang="es-ES" sz="1600" b="1" i="0" dirty="0" err="1" smtClean="0">
                <a:solidFill>
                  <a:srgbClr val="FF0000"/>
                </a:solidFill>
              </a:rPr>
              <a:t>Q</a:t>
            </a:r>
            <a:r>
              <a:rPr lang="es-ES" sz="1600" b="1" i="0" baseline="-25000" dirty="0" err="1" smtClean="0">
                <a:solidFill>
                  <a:srgbClr val="FF0000"/>
                </a:solidFill>
              </a:rPr>
              <a:t>u</a:t>
            </a:r>
            <a:r>
              <a:rPr lang="es-ES" sz="1600" i="0" dirty="0" smtClean="0">
                <a:solidFill>
                  <a:srgbClr val="FF0000"/>
                </a:solidFill>
              </a:rPr>
              <a:t> </a:t>
            </a:r>
            <a:r>
              <a:rPr lang="es-ES" sz="1600" b="1" i="0" dirty="0" smtClean="0">
                <a:solidFill>
                  <a:srgbClr val="FF0000"/>
                </a:solidFill>
                <a:sym typeface="Symbol"/>
              </a:rPr>
              <a:t> </a:t>
            </a:r>
            <a:r>
              <a:rPr lang="en-US" sz="1600" dirty="0">
                <a:solidFill>
                  <a:srgbClr val="FF0000"/>
                </a:solidFill>
              </a:rPr>
              <a:t>degrees of freedom that we have determine the stability characteristics</a:t>
            </a:r>
            <a:endParaRPr lang="es-ES" sz="1600" i="0" dirty="0">
              <a:solidFill>
                <a:srgbClr val="FF0000"/>
              </a:solidFill>
            </a:endParaRPr>
          </a:p>
        </p:txBody>
      </p:sp>
    </p:spTree>
    <p:extLst>
      <p:ext uri="{BB962C8B-B14F-4D97-AF65-F5344CB8AC3E}">
        <p14:creationId xmlns:p14="http://schemas.microsoft.com/office/powerpoint/2010/main" val="1970663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ox(in)">
                                      <p:cBhvr>
                                        <p:cTn id="7" dur="500"/>
                                        <p:tgtEl>
                                          <p:spTgt spid="33"/>
                                        </p:tgtEl>
                                      </p:cBhvr>
                                    </p:animEffect>
                                  </p:childTnLst>
                                </p:cTn>
                              </p:par>
                              <p:par>
                                <p:cTn id="8" presetID="4" presetClass="entr" presetSubtype="16" fill="hold" nodeType="withEffect">
                                  <p:stCondLst>
                                    <p:cond delay="0"/>
                                  </p:stCondLst>
                                  <p:childTnLst>
                                    <p:set>
                                      <p:cBhvr>
                                        <p:cTn id="9" dur="1" fill="hold">
                                          <p:stCondLst>
                                            <p:cond delay="0"/>
                                          </p:stCondLst>
                                        </p:cTn>
                                        <p:tgtEl>
                                          <p:spTgt spid="2051"/>
                                        </p:tgtEl>
                                        <p:attrNameLst>
                                          <p:attrName>style.visibility</p:attrName>
                                        </p:attrNameLst>
                                      </p:cBhvr>
                                      <p:to>
                                        <p:strVal val="visible"/>
                                      </p:to>
                                    </p:set>
                                    <p:animEffect transition="in" filter="box(in)">
                                      <p:cBhvr>
                                        <p:cTn id="10" dur="500"/>
                                        <p:tgtEl>
                                          <p:spTgt spid="2051"/>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66"/>
                                        </p:tgtEl>
                                        <p:attrNameLst>
                                          <p:attrName>style.visibility</p:attrName>
                                        </p:attrNameLst>
                                      </p:cBhvr>
                                      <p:to>
                                        <p:strVal val="visible"/>
                                      </p:to>
                                    </p:set>
                                    <p:animEffect transition="in" filter="box(in)">
                                      <p:cBhvr>
                                        <p:cTn id="13" dur="500"/>
                                        <p:tgtEl>
                                          <p:spTgt spid="66"/>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box(in)">
                                      <p:cBhvr>
                                        <p:cTn id="16" dur="500"/>
                                        <p:tgtEl>
                                          <p:spTgt spid="67"/>
                                        </p:tgtEl>
                                      </p:cBhvr>
                                    </p:animEffect>
                                  </p:childTnLst>
                                </p:cTn>
                              </p:par>
                              <p:par>
                                <p:cTn id="17" presetID="4" presetClass="entr" presetSubtype="16" fill="hold"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box(in)">
                                      <p:cBhvr>
                                        <p:cTn id="19" dur="500"/>
                                        <p:tgtEl>
                                          <p:spTgt spid="53"/>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box(in)">
                                      <p:cBhvr>
                                        <p:cTn id="24" dur="500"/>
                                        <p:tgtEl>
                                          <p:spTgt spid="54"/>
                                        </p:tgtEl>
                                      </p:cBhvr>
                                    </p:animEffect>
                                  </p:childTnLst>
                                </p:cTn>
                              </p:par>
                              <p:par>
                                <p:cTn id="25" presetID="4" presetClass="entr" presetSubtype="16" fill="hold" nodeType="withEffect">
                                  <p:stCondLst>
                                    <p:cond delay="0"/>
                                  </p:stCondLst>
                                  <p:childTnLst>
                                    <p:set>
                                      <p:cBhvr>
                                        <p:cTn id="26" dur="1" fill="hold">
                                          <p:stCondLst>
                                            <p:cond delay="0"/>
                                          </p:stCondLst>
                                        </p:cTn>
                                        <p:tgtEl>
                                          <p:spTgt spid="2055"/>
                                        </p:tgtEl>
                                        <p:attrNameLst>
                                          <p:attrName>style.visibility</p:attrName>
                                        </p:attrNameLst>
                                      </p:cBhvr>
                                      <p:to>
                                        <p:strVal val="visible"/>
                                      </p:to>
                                    </p:set>
                                    <p:animEffect transition="in" filter="box(in)">
                                      <p:cBhvr>
                                        <p:cTn id="27" dur="500"/>
                                        <p:tgtEl>
                                          <p:spTgt spid="2055"/>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65"/>
                                        </p:tgtEl>
                                        <p:attrNameLst>
                                          <p:attrName>style.visibility</p:attrName>
                                        </p:attrNameLst>
                                      </p:cBhvr>
                                      <p:to>
                                        <p:strVal val="visible"/>
                                      </p:to>
                                    </p:set>
                                    <p:animEffect transition="in" filter="box(in)">
                                      <p:cBhvr>
                                        <p:cTn id="30" dur="500"/>
                                        <p:tgtEl>
                                          <p:spTgt spid="65"/>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63"/>
                                        </p:tgtEl>
                                        <p:attrNameLst>
                                          <p:attrName>style.visibility</p:attrName>
                                        </p:attrNameLst>
                                      </p:cBhvr>
                                      <p:to>
                                        <p:strVal val="visible"/>
                                      </p:to>
                                    </p:set>
                                    <p:animEffect transition="in" filter="box(in)">
                                      <p:cBhvr>
                                        <p:cTn id="33" dur="500"/>
                                        <p:tgtEl>
                                          <p:spTgt spid="63"/>
                                        </p:tgtEl>
                                      </p:cBhvr>
                                    </p:animEffect>
                                  </p:childTnLst>
                                </p:cTn>
                              </p:par>
                              <p:par>
                                <p:cTn id="34" presetID="4" presetClass="entr" presetSubtype="16" fill="hold" nodeType="withEffect">
                                  <p:stCondLst>
                                    <p:cond delay="0"/>
                                  </p:stCondLst>
                                  <p:childTnLst>
                                    <p:set>
                                      <p:cBhvr>
                                        <p:cTn id="35" dur="1" fill="hold">
                                          <p:stCondLst>
                                            <p:cond delay="0"/>
                                          </p:stCondLst>
                                        </p:cTn>
                                        <p:tgtEl>
                                          <p:spTgt spid="2056"/>
                                        </p:tgtEl>
                                        <p:attrNameLst>
                                          <p:attrName>style.visibility</p:attrName>
                                        </p:attrNameLst>
                                      </p:cBhvr>
                                      <p:to>
                                        <p:strVal val="visible"/>
                                      </p:to>
                                    </p:set>
                                    <p:animEffect transition="in" filter="box(in)">
                                      <p:cBhvr>
                                        <p:cTn id="36" dur="500"/>
                                        <p:tgtEl>
                                          <p:spTgt spid="2056"/>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box(in)">
                                      <p:cBhvr>
                                        <p:cTn id="41" dur="500"/>
                                        <p:tgtEl>
                                          <p:spTgt spid="60"/>
                                        </p:tgtEl>
                                      </p:cBhvr>
                                    </p:animEffect>
                                  </p:childTnLst>
                                </p:cTn>
                              </p:par>
                              <p:par>
                                <p:cTn id="42" presetID="4" presetClass="entr" presetSubtype="16" fill="hold" grpId="0" nodeType="withEffect">
                                  <p:stCondLst>
                                    <p:cond delay="0"/>
                                  </p:stCondLst>
                                  <p:childTnLst>
                                    <p:set>
                                      <p:cBhvr>
                                        <p:cTn id="43" dur="1" fill="hold">
                                          <p:stCondLst>
                                            <p:cond delay="0"/>
                                          </p:stCondLst>
                                        </p:cTn>
                                        <p:tgtEl>
                                          <p:spTgt spid="61"/>
                                        </p:tgtEl>
                                        <p:attrNameLst>
                                          <p:attrName>style.visibility</p:attrName>
                                        </p:attrNameLst>
                                      </p:cBhvr>
                                      <p:to>
                                        <p:strVal val="visible"/>
                                      </p:to>
                                    </p:set>
                                    <p:animEffect transition="in" filter="box(in)">
                                      <p:cBhvr>
                                        <p:cTn id="44" dur="500"/>
                                        <p:tgtEl>
                                          <p:spTgt spid="61"/>
                                        </p:tgtEl>
                                      </p:cBhvr>
                                    </p:animEffect>
                                  </p:childTnLst>
                                </p:cTn>
                              </p:par>
                              <p:par>
                                <p:cTn id="45" presetID="4" presetClass="entr" presetSubtype="16" fill="hold" grpId="0" nodeType="with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box(in)">
                                      <p:cBhvr>
                                        <p:cTn id="47" dur="500"/>
                                        <p:tgtEl>
                                          <p:spTgt spid="62"/>
                                        </p:tgtEl>
                                      </p:cBhvr>
                                    </p:animEffect>
                                  </p:childTnLst>
                                </p:cTn>
                              </p:par>
                              <p:par>
                                <p:cTn id="48" presetID="4" presetClass="entr" presetSubtype="16" fill="hold" grpId="0" nodeType="with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box(in)">
                                      <p:cBhvr>
                                        <p:cTn id="50" dur="500"/>
                                        <p:tgtEl>
                                          <p:spTgt spid="58"/>
                                        </p:tgtEl>
                                      </p:cBhvr>
                                    </p:animEffect>
                                  </p:childTnLst>
                                </p:cTn>
                              </p:par>
                              <p:par>
                                <p:cTn id="51" presetID="4" presetClass="entr" presetSubtype="16"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box(in)">
                                      <p:cBhvr>
                                        <p:cTn id="5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54" grpId="0"/>
      <p:bldP spid="58" grpId="0" animBg="1"/>
      <p:bldP spid="60" grpId="0" animBg="1"/>
      <p:bldP spid="61" grpId="0" animBg="1"/>
      <p:bldP spid="62" grpId="0" animBg="1"/>
      <p:bldP spid="63" grpId="0" animBg="1"/>
      <p:bldP spid="65" grpId="0" animBg="1"/>
      <p:bldP spid="66" grpId="0" animBg="1"/>
      <p:bldP spid="67" grpId="0" animBg="1"/>
      <p:bldP spid="27"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400" dirty="0" err="1"/>
              <a:t>Asymptotic</a:t>
            </a:r>
            <a:r>
              <a:rPr lang="es-ES" sz="2400" dirty="0"/>
              <a:t> </a:t>
            </a:r>
            <a:r>
              <a:rPr lang="es-ES" sz="2400" dirty="0" err="1"/>
              <a:t>Stability</a:t>
            </a:r>
            <a:r>
              <a:rPr lang="es-ES" sz="2400" dirty="0"/>
              <a:t> </a:t>
            </a:r>
            <a:r>
              <a:rPr lang="en-US" sz="2400" dirty="0">
                <a:sym typeface="Symbol"/>
              </a:rPr>
              <a:t>3TS </a:t>
            </a:r>
            <a:r>
              <a:rPr lang="en-US" sz="2400" i="1" baseline="-25000" dirty="0">
                <a:sym typeface="Symbol"/>
              </a:rPr>
              <a:t>SFU</a:t>
            </a:r>
            <a:r>
              <a:rPr lang="en-US" sz="2400" baseline="-25000" dirty="0">
                <a:sym typeface="Symbol"/>
              </a:rPr>
              <a:t> </a:t>
            </a:r>
            <a:r>
              <a:rPr lang="en-US" sz="2400" i="1" dirty="0">
                <a:sym typeface="Symbol"/>
              </a:rPr>
              <a:t>– </a:t>
            </a:r>
            <a:r>
              <a:rPr lang="en-US" sz="2400" dirty="0">
                <a:sym typeface="Symbol"/>
              </a:rPr>
              <a:t>Upper Bounds - </a:t>
            </a:r>
            <a:r>
              <a:rPr lang="en-US" sz="2400" dirty="0" smtClean="0">
                <a:sym typeface="Symbol"/>
              </a:rPr>
              <a:t>II</a:t>
            </a:r>
            <a:endParaRPr lang="es-ES" sz="2400" dirty="0"/>
          </a:p>
        </p:txBody>
      </p:sp>
      <p:sp>
        <p:nvSpPr>
          <p:cNvPr id="4" name="3 Marcador de número de diapositiva"/>
          <p:cNvSpPr>
            <a:spLocks noGrp="1"/>
          </p:cNvSpPr>
          <p:nvPr>
            <p:ph type="sldNum" sz="quarter" idx="4294967295"/>
          </p:nvPr>
        </p:nvSpPr>
        <p:spPr>
          <a:xfrm>
            <a:off x="7042150" y="6243638"/>
            <a:ext cx="1905000" cy="457200"/>
          </a:xfrm>
          <a:prstGeom prst="rect">
            <a:avLst/>
          </a:prstGeom>
        </p:spPr>
        <p:txBody>
          <a:bodyPr/>
          <a:lstStyle/>
          <a:p>
            <a:pPr algn="r">
              <a:defRPr/>
            </a:pPr>
            <a:fld id="{8395C71D-A1E9-4C6C-95BC-D65559E1623D}" type="slidenum">
              <a:rPr lang="es-ES" sz="1400" smtClean="0"/>
              <a:pPr algn="r">
                <a:defRPr/>
              </a:pPr>
              <a:t>99</a:t>
            </a:fld>
            <a:endParaRPr lang="es-ES" sz="1400"/>
          </a:p>
        </p:txBody>
      </p:sp>
      <p:sp>
        <p:nvSpPr>
          <p:cNvPr id="5" name="4 CuadroTexto"/>
          <p:cNvSpPr txBox="1"/>
          <p:nvPr/>
        </p:nvSpPr>
        <p:spPr>
          <a:xfrm>
            <a:off x="285637" y="1465039"/>
            <a:ext cx="8255786" cy="307777"/>
          </a:xfrm>
          <a:prstGeom prst="rect">
            <a:avLst/>
          </a:prstGeom>
          <a:noFill/>
        </p:spPr>
        <p:txBody>
          <a:bodyPr wrap="none" rtlCol="0">
            <a:spAutoFit/>
          </a:bodyPr>
          <a:lstStyle/>
          <a:p>
            <a:r>
              <a:rPr lang="en-US" sz="1400" b="1" i="0" dirty="0" smtClean="0"/>
              <a:t>Stability analysis </a:t>
            </a:r>
            <a:r>
              <a:rPr lang="en-US" sz="1400" b="1" i="0" dirty="0" smtClean="0">
                <a:sym typeface="Symbol"/>
              </a:rPr>
              <a:t>  EXACT MATHEMATICAL EXPRESSION ARE OBTAINED   </a:t>
            </a:r>
            <a:r>
              <a:rPr lang="es-ES" sz="1400" b="1" dirty="0" err="1" smtClean="0"/>
              <a:t>Q</a:t>
            </a:r>
            <a:r>
              <a:rPr lang="es-ES" sz="1400" b="1" baseline="-25000" dirty="0" err="1" smtClean="0"/>
              <a:t>s</a:t>
            </a:r>
            <a:r>
              <a:rPr lang="es-ES" sz="1400" b="1" i="0" dirty="0" smtClean="0"/>
              <a:t> ,</a:t>
            </a:r>
            <a:r>
              <a:rPr lang="es-ES" sz="1400" b="1" dirty="0" err="1" smtClean="0"/>
              <a:t>Q</a:t>
            </a:r>
            <a:r>
              <a:rPr lang="es-ES" sz="1400" b="1" baseline="-25000" dirty="0" err="1" smtClean="0"/>
              <a:t>f</a:t>
            </a:r>
            <a:r>
              <a:rPr lang="es-ES" sz="1400" b="1" i="0" dirty="0" smtClean="0"/>
              <a:t>  y </a:t>
            </a:r>
            <a:r>
              <a:rPr lang="es-ES" sz="1400" b="1" dirty="0" err="1" smtClean="0"/>
              <a:t>Q</a:t>
            </a:r>
            <a:r>
              <a:rPr lang="es-ES" sz="1400" b="1" baseline="-25000" dirty="0" err="1" smtClean="0"/>
              <a:t>u</a:t>
            </a:r>
            <a:endParaRPr lang="es-ES" sz="1400" b="1" baseline="-25000" dirty="0" smtClean="0"/>
          </a:p>
        </p:txBody>
      </p:sp>
      <p:grpSp>
        <p:nvGrpSpPr>
          <p:cNvPr id="13" name="12 Grupo"/>
          <p:cNvGrpSpPr/>
          <p:nvPr/>
        </p:nvGrpSpPr>
        <p:grpSpPr>
          <a:xfrm>
            <a:off x="344736" y="1988840"/>
            <a:ext cx="8689428" cy="757808"/>
            <a:chOff x="323528" y="1145952"/>
            <a:chExt cx="9409509" cy="859408"/>
          </a:xfrm>
        </p:grpSpPr>
        <p:pic>
          <p:nvPicPr>
            <p:cNvPr id="3074" name="Picture 2"/>
            <p:cNvPicPr>
              <a:picLocks noChangeAspect="1" noChangeArrowheads="1"/>
            </p:cNvPicPr>
            <p:nvPr/>
          </p:nvPicPr>
          <p:blipFill>
            <a:blip r:embed="rId2" cstate="print"/>
            <a:srcRect/>
            <a:stretch>
              <a:fillRect/>
            </a:stretch>
          </p:blipFill>
          <p:spPr bwMode="auto">
            <a:xfrm>
              <a:off x="323528" y="1340768"/>
              <a:ext cx="285750" cy="504825"/>
            </a:xfrm>
            <a:prstGeom prst="rect">
              <a:avLst/>
            </a:prstGeom>
            <a:noFill/>
            <a:ln w="9525">
              <a:noFill/>
              <a:miter lim="800000"/>
              <a:headEnd/>
              <a:tailEnd/>
            </a:ln>
          </p:spPr>
        </p:pic>
        <p:pic>
          <p:nvPicPr>
            <p:cNvPr id="3076" name="Picture 4"/>
            <p:cNvPicPr>
              <a:picLocks noChangeAspect="1" noChangeArrowheads="1"/>
            </p:cNvPicPr>
            <p:nvPr/>
          </p:nvPicPr>
          <p:blipFill>
            <a:blip r:embed="rId3" cstate="print"/>
            <a:srcRect/>
            <a:stretch>
              <a:fillRect/>
            </a:stretch>
          </p:blipFill>
          <p:spPr bwMode="auto">
            <a:xfrm>
              <a:off x="620068" y="1484784"/>
              <a:ext cx="180975" cy="152400"/>
            </a:xfrm>
            <a:prstGeom prst="rect">
              <a:avLst/>
            </a:prstGeom>
            <a:noFill/>
            <a:ln w="9525">
              <a:noFill/>
              <a:miter lim="800000"/>
              <a:headEnd/>
              <a:tailEnd/>
            </a:ln>
          </p:spPr>
        </p:pic>
        <p:pic>
          <p:nvPicPr>
            <p:cNvPr id="3077" name="Picture 5"/>
            <p:cNvPicPr>
              <a:picLocks noChangeAspect="1" noChangeArrowheads="1"/>
            </p:cNvPicPr>
            <p:nvPr/>
          </p:nvPicPr>
          <p:blipFill>
            <a:blip r:embed="rId4" cstate="print"/>
            <a:srcRect/>
            <a:stretch>
              <a:fillRect/>
            </a:stretch>
          </p:blipFill>
          <p:spPr bwMode="auto">
            <a:xfrm>
              <a:off x="814884" y="1412776"/>
              <a:ext cx="323850" cy="247650"/>
            </a:xfrm>
            <a:prstGeom prst="rect">
              <a:avLst/>
            </a:prstGeom>
            <a:noFill/>
            <a:ln w="9525">
              <a:noFill/>
              <a:miter lim="800000"/>
              <a:headEnd/>
              <a:tailEnd/>
            </a:ln>
          </p:spPr>
        </p:pic>
        <p:pic>
          <p:nvPicPr>
            <p:cNvPr id="3078" name="Picture 6"/>
            <p:cNvPicPr>
              <a:picLocks noChangeAspect="1" noChangeArrowheads="1"/>
            </p:cNvPicPr>
            <p:nvPr/>
          </p:nvPicPr>
          <p:blipFill>
            <a:blip r:embed="rId5" cstate="print"/>
            <a:srcRect/>
            <a:stretch>
              <a:fillRect/>
            </a:stretch>
          </p:blipFill>
          <p:spPr bwMode="auto">
            <a:xfrm>
              <a:off x="1187624" y="1484784"/>
              <a:ext cx="180975" cy="142875"/>
            </a:xfrm>
            <a:prstGeom prst="rect">
              <a:avLst/>
            </a:prstGeom>
            <a:noFill/>
            <a:ln w="9525">
              <a:noFill/>
              <a:miter lim="800000"/>
              <a:headEnd/>
              <a:tailEnd/>
            </a:ln>
          </p:spPr>
        </p:pic>
        <p:pic>
          <p:nvPicPr>
            <p:cNvPr id="3079" name="Picture 7"/>
            <p:cNvPicPr>
              <a:picLocks noChangeAspect="1" noChangeArrowheads="1"/>
            </p:cNvPicPr>
            <p:nvPr/>
          </p:nvPicPr>
          <p:blipFill>
            <a:blip r:embed="rId6" cstate="print"/>
            <a:srcRect/>
            <a:stretch>
              <a:fillRect/>
            </a:stretch>
          </p:blipFill>
          <p:spPr bwMode="auto">
            <a:xfrm>
              <a:off x="1344340" y="1243360"/>
              <a:ext cx="2486025" cy="762000"/>
            </a:xfrm>
            <a:prstGeom prst="rect">
              <a:avLst/>
            </a:prstGeom>
            <a:noFill/>
            <a:ln w="9525">
              <a:noFill/>
              <a:miter lim="800000"/>
              <a:headEnd/>
              <a:tailEnd/>
            </a:ln>
          </p:spPr>
        </p:pic>
        <p:pic>
          <p:nvPicPr>
            <p:cNvPr id="3080" name="Picture 8"/>
            <p:cNvPicPr>
              <a:picLocks noChangeAspect="1" noChangeArrowheads="1"/>
            </p:cNvPicPr>
            <p:nvPr/>
          </p:nvPicPr>
          <p:blipFill>
            <a:blip r:embed="rId7" cstate="print"/>
            <a:srcRect/>
            <a:stretch>
              <a:fillRect/>
            </a:stretch>
          </p:blipFill>
          <p:spPr bwMode="auto">
            <a:xfrm>
              <a:off x="3779912" y="1145952"/>
              <a:ext cx="5953125" cy="819150"/>
            </a:xfrm>
            <a:prstGeom prst="rect">
              <a:avLst/>
            </a:prstGeom>
            <a:noFill/>
            <a:ln w="9525">
              <a:noFill/>
              <a:miter lim="800000"/>
              <a:headEnd/>
              <a:tailEnd/>
            </a:ln>
          </p:spPr>
        </p:pic>
      </p:grpSp>
      <p:pic>
        <p:nvPicPr>
          <p:cNvPr id="3081" name="Picture 9"/>
          <p:cNvPicPr>
            <a:picLocks noChangeAspect="1" noChangeArrowheads="1"/>
          </p:cNvPicPr>
          <p:nvPr/>
        </p:nvPicPr>
        <p:blipFill>
          <a:blip r:embed="rId8" cstate="print"/>
          <a:srcRect/>
          <a:stretch>
            <a:fillRect/>
          </a:stretch>
        </p:blipFill>
        <p:spPr bwMode="auto">
          <a:xfrm>
            <a:off x="924992" y="4127549"/>
            <a:ext cx="285750" cy="266700"/>
          </a:xfrm>
          <a:prstGeom prst="rect">
            <a:avLst/>
          </a:prstGeom>
          <a:noFill/>
          <a:ln w="9525">
            <a:noFill/>
            <a:miter lim="800000"/>
            <a:headEnd/>
            <a:tailEnd/>
          </a:ln>
        </p:spPr>
      </p:pic>
      <p:sp>
        <p:nvSpPr>
          <p:cNvPr id="18" name="17 CuadroTexto"/>
          <p:cNvSpPr txBox="1"/>
          <p:nvPr/>
        </p:nvSpPr>
        <p:spPr>
          <a:xfrm>
            <a:off x="1475656" y="4124572"/>
            <a:ext cx="7272808" cy="307777"/>
          </a:xfrm>
          <a:prstGeom prst="rect">
            <a:avLst/>
          </a:prstGeom>
          <a:noFill/>
        </p:spPr>
        <p:txBody>
          <a:bodyPr wrap="square" rtlCol="0">
            <a:spAutoFit/>
          </a:bodyPr>
          <a:lstStyle/>
          <a:p>
            <a:r>
              <a:rPr lang="en-US" sz="1400" i="0" dirty="0" smtClean="0"/>
              <a:t> </a:t>
            </a:r>
            <a:r>
              <a:rPr lang="en-US" sz="1400" i="0" dirty="0" smtClean="0">
                <a:sym typeface="Symbol"/>
              </a:rPr>
              <a:t></a:t>
            </a:r>
            <a:r>
              <a:rPr lang="es-ES" sz="1400" i="0" dirty="0" smtClean="0">
                <a:sym typeface="Symbol"/>
              </a:rPr>
              <a:t> </a:t>
            </a:r>
            <a:r>
              <a:rPr lang="en-US" sz="1400" dirty="0">
                <a:sym typeface="Symbol"/>
              </a:rPr>
              <a:t>Values ​​to satisfy the asymptotic stability properties of the complete system</a:t>
            </a:r>
            <a:endParaRPr lang="es-ES" sz="1400" i="0" dirty="0"/>
          </a:p>
        </p:txBody>
      </p:sp>
      <p:pic>
        <p:nvPicPr>
          <p:cNvPr id="3082" name="Picture 10"/>
          <p:cNvPicPr>
            <a:picLocks noChangeAspect="1" noChangeArrowheads="1"/>
          </p:cNvPicPr>
          <p:nvPr/>
        </p:nvPicPr>
        <p:blipFill>
          <a:blip r:embed="rId9" cstate="print"/>
          <a:srcRect/>
          <a:stretch>
            <a:fillRect/>
          </a:stretch>
        </p:blipFill>
        <p:spPr bwMode="auto">
          <a:xfrm>
            <a:off x="4410566" y="5704883"/>
            <a:ext cx="1019175" cy="314325"/>
          </a:xfrm>
          <a:prstGeom prst="rect">
            <a:avLst/>
          </a:prstGeom>
          <a:noFill/>
          <a:ln w="9525">
            <a:noFill/>
            <a:miter lim="800000"/>
            <a:headEnd/>
            <a:tailEnd/>
          </a:ln>
        </p:spPr>
      </p:pic>
      <p:sp>
        <p:nvSpPr>
          <p:cNvPr id="23" name="22 CuadroTexto"/>
          <p:cNvSpPr txBox="1"/>
          <p:nvPr/>
        </p:nvSpPr>
        <p:spPr>
          <a:xfrm>
            <a:off x="2339752" y="5266408"/>
            <a:ext cx="4536504" cy="307777"/>
          </a:xfrm>
          <a:prstGeom prst="rect">
            <a:avLst/>
          </a:prstGeom>
          <a:noFill/>
        </p:spPr>
        <p:txBody>
          <a:bodyPr wrap="square" rtlCol="0">
            <a:spAutoFit/>
          </a:bodyPr>
          <a:lstStyle/>
          <a:p>
            <a:r>
              <a:rPr lang="es-ES" sz="1400" i="0" dirty="0" smtClean="0"/>
              <a:t>SELECTION OF DESIRED UPPER BOUNDS</a:t>
            </a:r>
            <a:endParaRPr lang="es-ES" sz="1400" i="0" dirty="0"/>
          </a:p>
        </p:txBody>
      </p:sp>
      <p:sp>
        <p:nvSpPr>
          <p:cNvPr id="24" name="AutoShape 21"/>
          <p:cNvSpPr>
            <a:spLocks noChangeArrowheads="1"/>
          </p:cNvSpPr>
          <p:nvPr/>
        </p:nvSpPr>
        <p:spPr bwMode="auto">
          <a:xfrm>
            <a:off x="3597796" y="5718431"/>
            <a:ext cx="649288" cy="288925"/>
          </a:xfrm>
          <a:prstGeom prst="rightArrow">
            <a:avLst>
              <a:gd name="adj1" fmla="val 50000"/>
              <a:gd name="adj2" fmla="val 56181"/>
            </a:avLst>
          </a:prstGeom>
          <a:solidFill>
            <a:schemeClr val="folHlink"/>
          </a:solidFill>
          <a:ln w="9525">
            <a:solidFill>
              <a:schemeClr val="tx1"/>
            </a:solidFill>
            <a:miter lim="800000"/>
            <a:headEnd/>
            <a:tailEnd/>
          </a:ln>
        </p:spPr>
        <p:txBody>
          <a:bodyPr wrap="none" anchor="ctr"/>
          <a:lstStyle/>
          <a:p>
            <a:endParaRPr lang="es-ES"/>
          </a:p>
        </p:txBody>
      </p:sp>
      <p:sp>
        <p:nvSpPr>
          <p:cNvPr id="27" name="AutoShape 21"/>
          <p:cNvSpPr>
            <a:spLocks noChangeArrowheads="1"/>
          </p:cNvSpPr>
          <p:nvPr/>
        </p:nvSpPr>
        <p:spPr bwMode="auto">
          <a:xfrm>
            <a:off x="5724128" y="5733256"/>
            <a:ext cx="649288" cy="288925"/>
          </a:xfrm>
          <a:prstGeom prst="rightArrow">
            <a:avLst>
              <a:gd name="adj1" fmla="val 50000"/>
              <a:gd name="adj2" fmla="val 56181"/>
            </a:avLst>
          </a:prstGeom>
          <a:solidFill>
            <a:schemeClr val="folHlink"/>
          </a:solidFill>
          <a:ln w="9525">
            <a:solidFill>
              <a:schemeClr val="tx1"/>
            </a:solidFill>
            <a:miter lim="800000"/>
            <a:headEnd/>
            <a:tailEnd/>
          </a:ln>
        </p:spPr>
        <p:txBody>
          <a:bodyPr wrap="none" anchor="ctr"/>
          <a:lstStyle/>
          <a:p>
            <a:endParaRPr lang="es-ES"/>
          </a:p>
        </p:txBody>
      </p:sp>
      <p:sp>
        <p:nvSpPr>
          <p:cNvPr id="28" name="27 CuadroTexto"/>
          <p:cNvSpPr txBox="1"/>
          <p:nvPr/>
        </p:nvSpPr>
        <p:spPr>
          <a:xfrm>
            <a:off x="1907704" y="1032991"/>
            <a:ext cx="5112568" cy="307777"/>
          </a:xfrm>
          <a:prstGeom prst="rect">
            <a:avLst/>
          </a:prstGeom>
          <a:noFill/>
        </p:spPr>
        <p:txBody>
          <a:bodyPr wrap="square" rtlCol="0">
            <a:spAutoFit/>
          </a:bodyPr>
          <a:lstStyle/>
          <a:p>
            <a:r>
              <a:rPr lang="es-ES" sz="1400" b="1" dirty="0" err="1"/>
              <a:t>Choice</a:t>
            </a:r>
            <a:r>
              <a:rPr lang="es-ES" sz="1400" b="1" dirty="0"/>
              <a:t> of </a:t>
            </a:r>
            <a:r>
              <a:rPr lang="es-ES" sz="1400" b="1" dirty="0" err="1"/>
              <a:t>Stability</a:t>
            </a:r>
            <a:r>
              <a:rPr lang="es-ES" sz="1400" b="1" dirty="0"/>
              <a:t> </a:t>
            </a:r>
            <a:r>
              <a:rPr lang="es-ES" sz="1400" b="1" dirty="0" err="1"/>
              <a:t>Parameters</a:t>
            </a:r>
            <a:r>
              <a:rPr lang="es-ES" sz="1400" b="1" dirty="0"/>
              <a:t> </a:t>
            </a:r>
            <a:r>
              <a:rPr lang="es-ES" sz="1400" b="1" dirty="0" err="1" smtClean="0"/>
              <a:t>Q</a:t>
            </a:r>
            <a:r>
              <a:rPr lang="es-ES" sz="1400" b="1" baseline="-25000" dirty="0" err="1" smtClean="0"/>
              <a:t>s</a:t>
            </a:r>
            <a:r>
              <a:rPr lang="es-ES" sz="1400" b="1" i="0" dirty="0" smtClean="0"/>
              <a:t> ,</a:t>
            </a:r>
            <a:r>
              <a:rPr lang="es-ES" sz="1400" b="1" dirty="0" err="1" smtClean="0"/>
              <a:t>Q</a:t>
            </a:r>
            <a:r>
              <a:rPr lang="es-ES" sz="1400" b="1" baseline="-25000" dirty="0" err="1" smtClean="0"/>
              <a:t>f</a:t>
            </a:r>
            <a:r>
              <a:rPr lang="es-ES" sz="1400" b="1" i="0" dirty="0" smtClean="0"/>
              <a:t>  y </a:t>
            </a:r>
            <a:r>
              <a:rPr lang="es-ES" sz="1400" b="1" dirty="0" err="1" smtClean="0"/>
              <a:t>Q</a:t>
            </a:r>
            <a:r>
              <a:rPr lang="es-ES" sz="1400" b="1" baseline="-25000" dirty="0" err="1" smtClean="0"/>
              <a:t>u</a:t>
            </a:r>
            <a:endParaRPr lang="es-ES" sz="1400" b="1" baseline="-25000" dirty="0"/>
          </a:p>
        </p:txBody>
      </p:sp>
      <p:pic>
        <p:nvPicPr>
          <p:cNvPr id="3083" name="Picture 11"/>
          <p:cNvPicPr>
            <a:picLocks noChangeAspect="1" noChangeArrowheads="1"/>
          </p:cNvPicPr>
          <p:nvPr/>
        </p:nvPicPr>
        <p:blipFill>
          <a:blip r:embed="rId10" cstate="print"/>
          <a:srcRect/>
          <a:stretch>
            <a:fillRect/>
          </a:stretch>
        </p:blipFill>
        <p:spPr bwMode="auto">
          <a:xfrm>
            <a:off x="2195736" y="5554440"/>
            <a:ext cx="1228725" cy="285750"/>
          </a:xfrm>
          <a:prstGeom prst="rect">
            <a:avLst/>
          </a:prstGeom>
          <a:noFill/>
          <a:ln w="9525">
            <a:noFill/>
            <a:miter lim="800000"/>
            <a:headEnd/>
            <a:tailEnd/>
          </a:ln>
        </p:spPr>
      </p:pic>
      <p:grpSp>
        <p:nvGrpSpPr>
          <p:cNvPr id="34" name="33 Grupo"/>
          <p:cNvGrpSpPr/>
          <p:nvPr/>
        </p:nvGrpSpPr>
        <p:grpSpPr>
          <a:xfrm>
            <a:off x="2123728" y="5840190"/>
            <a:ext cx="925190" cy="264096"/>
            <a:chOff x="4314825" y="3293492"/>
            <a:chExt cx="925190" cy="264096"/>
          </a:xfrm>
        </p:grpSpPr>
        <p:pic>
          <p:nvPicPr>
            <p:cNvPr id="3084" name="Picture 12"/>
            <p:cNvPicPr>
              <a:picLocks noChangeAspect="1" noChangeArrowheads="1"/>
            </p:cNvPicPr>
            <p:nvPr/>
          </p:nvPicPr>
          <p:blipFill>
            <a:blip r:embed="rId11" cstate="print"/>
            <a:srcRect/>
            <a:stretch>
              <a:fillRect/>
            </a:stretch>
          </p:blipFill>
          <p:spPr bwMode="auto">
            <a:xfrm>
              <a:off x="4314825" y="3300413"/>
              <a:ext cx="514350" cy="257175"/>
            </a:xfrm>
            <a:prstGeom prst="rect">
              <a:avLst/>
            </a:prstGeom>
            <a:noFill/>
            <a:ln w="9525">
              <a:noFill/>
              <a:miter lim="800000"/>
              <a:headEnd/>
              <a:tailEnd/>
            </a:ln>
          </p:spPr>
        </p:pic>
        <p:pic>
          <p:nvPicPr>
            <p:cNvPr id="3085" name="Picture 13"/>
            <p:cNvPicPr>
              <a:picLocks noChangeAspect="1" noChangeArrowheads="1"/>
            </p:cNvPicPr>
            <p:nvPr/>
          </p:nvPicPr>
          <p:blipFill>
            <a:blip r:embed="rId12" cstate="print"/>
            <a:srcRect/>
            <a:stretch>
              <a:fillRect/>
            </a:stretch>
          </p:blipFill>
          <p:spPr bwMode="auto">
            <a:xfrm>
              <a:off x="4868540" y="3293492"/>
              <a:ext cx="371475" cy="209550"/>
            </a:xfrm>
            <a:prstGeom prst="rect">
              <a:avLst/>
            </a:prstGeom>
            <a:noFill/>
            <a:ln w="9525">
              <a:noFill/>
              <a:miter lim="800000"/>
              <a:headEnd/>
              <a:tailEnd/>
            </a:ln>
          </p:spPr>
        </p:pic>
      </p:grpSp>
      <p:pic>
        <p:nvPicPr>
          <p:cNvPr id="3086" name="Picture 14"/>
          <p:cNvPicPr>
            <a:picLocks noChangeAspect="1" noChangeArrowheads="1"/>
          </p:cNvPicPr>
          <p:nvPr/>
        </p:nvPicPr>
        <p:blipFill>
          <a:blip r:embed="rId13" cstate="print"/>
          <a:srcRect/>
          <a:stretch>
            <a:fillRect/>
          </a:stretch>
        </p:blipFill>
        <p:spPr bwMode="auto">
          <a:xfrm>
            <a:off x="1155700" y="2835027"/>
            <a:ext cx="6781800" cy="962025"/>
          </a:xfrm>
          <a:prstGeom prst="rect">
            <a:avLst/>
          </a:prstGeom>
          <a:noFill/>
          <a:ln w="9525">
            <a:noFill/>
            <a:miter lim="800000"/>
            <a:headEnd/>
            <a:tailEnd/>
          </a:ln>
        </p:spPr>
      </p:pic>
      <p:pic>
        <p:nvPicPr>
          <p:cNvPr id="3088" name="Picture 16"/>
          <p:cNvPicPr>
            <a:picLocks noChangeAspect="1" noChangeArrowheads="1"/>
          </p:cNvPicPr>
          <p:nvPr/>
        </p:nvPicPr>
        <p:blipFill>
          <a:blip r:embed="rId14" cstate="print"/>
          <a:srcRect/>
          <a:stretch>
            <a:fillRect/>
          </a:stretch>
        </p:blipFill>
        <p:spPr bwMode="auto">
          <a:xfrm>
            <a:off x="1259632" y="4144317"/>
            <a:ext cx="257175" cy="266700"/>
          </a:xfrm>
          <a:prstGeom prst="rect">
            <a:avLst/>
          </a:prstGeom>
          <a:noFill/>
          <a:ln w="9525">
            <a:noFill/>
            <a:miter lim="800000"/>
            <a:headEnd/>
            <a:tailEnd/>
          </a:ln>
        </p:spPr>
      </p:pic>
      <p:pic>
        <p:nvPicPr>
          <p:cNvPr id="3089" name="Picture 17"/>
          <p:cNvPicPr>
            <a:picLocks noChangeAspect="1" noChangeArrowheads="1"/>
          </p:cNvPicPr>
          <p:nvPr/>
        </p:nvPicPr>
        <p:blipFill>
          <a:blip r:embed="rId15" cstate="print"/>
          <a:srcRect/>
          <a:stretch>
            <a:fillRect/>
          </a:stretch>
        </p:blipFill>
        <p:spPr bwMode="auto">
          <a:xfrm>
            <a:off x="6804248" y="5716488"/>
            <a:ext cx="790575" cy="304800"/>
          </a:xfrm>
          <a:prstGeom prst="rect">
            <a:avLst/>
          </a:prstGeom>
          <a:noFill/>
          <a:ln w="9525">
            <a:noFill/>
            <a:miter lim="800000"/>
            <a:headEnd/>
            <a:tailEnd/>
          </a:ln>
        </p:spPr>
      </p:pic>
      <p:pic>
        <p:nvPicPr>
          <p:cNvPr id="3092" name="Picture 20"/>
          <p:cNvPicPr>
            <a:picLocks noChangeAspect="1" noChangeArrowheads="1"/>
          </p:cNvPicPr>
          <p:nvPr/>
        </p:nvPicPr>
        <p:blipFill>
          <a:blip r:embed="rId16" cstate="print"/>
          <a:srcRect/>
          <a:stretch>
            <a:fillRect/>
          </a:stretch>
        </p:blipFill>
        <p:spPr bwMode="auto">
          <a:xfrm>
            <a:off x="1429048" y="4797152"/>
            <a:ext cx="216243" cy="247650"/>
          </a:xfrm>
          <a:prstGeom prst="rect">
            <a:avLst/>
          </a:prstGeom>
          <a:noFill/>
          <a:ln w="9525">
            <a:noFill/>
            <a:miter lim="800000"/>
            <a:headEnd/>
            <a:tailEnd/>
          </a:ln>
        </p:spPr>
      </p:pic>
      <p:sp>
        <p:nvSpPr>
          <p:cNvPr id="45" name="44 CuadroTexto"/>
          <p:cNvSpPr txBox="1"/>
          <p:nvPr/>
        </p:nvSpPr>
        <p:spPr>
          <a:xfrm>
            <a:off x="1619672" y="4752007"/>
            <a:ext cx="6480720" cy="307777"/>
          </a:xfrm>
          <a:prstGeom prst="rect">
            <a:avLst/>
          </a:prstGeom>
          <a:noFill/>
        </p:spPr>
        <p:txBody>
          <a:bodyPr wrap="square" rtlCol="0">
            <a:spAutoFit/>
          </a:bodyPr>
          <a:lstStyle/>
          <a:p>
            <a:r>
              <a:rPr lang="en-US" sz="1400" b="1" i="0" dirty="0" smtClean="0"/>
              <a:t> </a:t>
            </a:r>
            <a:r>
              <a:rPr lang="en-US" sz="1400" b="1" i="0" dirty="0" smtClean="0">
                <a:sym typeface="Symbol"/>
              </a:rPr>
              <a:t></a:t>
            </a:r>
            <a:r>
              <a:rPr lang="es-ES" sz="1400" b="1" i="0" dirty="0" smtClean="0">
                <a:sym typeface="Symbol"/>
              </a:rPr>
              <a:t> </a:t>
            </a:r>
            <a:r>
              <a:rPr lang="es-ES" sz="1400" b="1" dirty="0" err="1">
                <a:sym typeface="Symbol"/>
              </a:rPr>
              <a:t>Parameter</a:t>
            </a:r>
            <a:r>
              <a:rPr lang="es-ES" sz="1400" b="1" dirty="0">
                <a:sym typeface="Symbol"/>
              </a:rPr>
              <a:t> of </a:t>
            </a:r>
            <a:r>
              <a:rPr lang="es-ES" sz="1400" b="1" dirty="0" err="1">
                <a:sym typeface="Symbol"/>
              </a:rPr>
              <a:t>Arbitrary</a:t>
            </a:r>
            <a:r>
              <a:rPr lang="es-ES" sz="1400" b="1" dirty="0">
                <a:sym typeface="Symbol"/>
              </a:rPr>
              <a:t> </a:t>
            </a:r>
            <a:r>
              <a:rPr lang="es-ES" sz="1400" b="1" dirty="0" err="1">
                <a:sym typeface="Symbol"/>
              </a:rPr>
              <a:t>Stability</a:t>
            </a:r>
            <a:r>
              <a:rPr lang="es-ES" sz="1400" b="1" dirty="0">
                <a:sym typeface="Symbol"/>
              </a:rPr>
              <a:t> </a:t>
            </a:r>
            <a:r>
              <a:rPr lang="es-ES" sz="1400" b="1" dirty="0" smtClean="0">
                <a:sym typeface="Symbol"/>
              </a:rPr>
              <a:t> </a:t>
            </a:r>
            <a:r>
              <a:rPr lang="es-ES" sz="1400" i="0" dirty="0" smtClean="0">
                <a:sym typeface="Symbol"/>
              </a:rPr>
              <a:t> </a:t>
            </a:r>
            <a:r>
              <a:rPr lang="es-ES" sz="1400" dirty="0" smtClean="0">
                <a:sym typeface="Symbol"/>
              </a:rPr>
              <a:t>CHOOSEN DEGREE OF FREEDOM</a:t>
            </a:r>
            <a:endParaRPr lang="es-ES" sz="1400" i="0" dirty="0"/>
          </a:p>
        </p:txBody>
      </p:sp>
      <p:sp>
        <p:nvSpPr>
          <p:cNvPr id="46" name="45 Rectángulo redondeado"/>
          <p:cNvSpPr/>
          <p:nvPr/>
        </p:nvSpPr>
        <p:spPr bwMode="auto">
          <a:xfrm>
            <a:off x="1416348" y="4797152"/>
            <a:ext cx="233539" cy="288032"/>
          </a:xfrm>
          <a:prstGeom prst="roundRect">
            <a:avLst/>
          </a:prstGeom>
          <a:solidFill>
            <a:srgbClr val="FF00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47" name="46 Rectángulo redondeado"/>
          <p:cNvSpPr/>
          <p:nvPr/>
        </p:nvSpPr>
        <p:spPr bwMode="auto">
          <a:xfrm>
            <a:off x="332036" y="2379043"/>
            <a:ext cx="288032" cy="288032"/>
          </a:xfrm>
          <a:prstGeom prst="roundRect">
            <a:avLst/>
          </a:prstGeom>
          <a:solidFill>
            <a:srgbClr val="FF00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48" name="47 Rectángulo redondeado"/>
          <p:cNvSpPr/>
          <p:nvPr/>
        </p:nvSpPr>
        <p:spPr bwMode="auto">
          <a:xfrm>
            <a:off x="3529980" y="2942407"/>
            <a:ext cx="288032" cy="288032"/>
          </a:xfrm>
          <a:prstGeom prst="roundRect">
            <a:avLst/>
          </a:prstGeom>
          <a:solidFill>
            <a:srgbClr val="FF00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49" name="48 Rectángulo redondeado"/>
          <p:cNvSpPr/>
          <p:nvPr/>
        </p:nvSpPr>
        <p:spPr bwMode="auto">
          <a:xfrm>
            <a:off x="3957836" y="3433763"/>
            <a:ext cx="288032" cy="288032"/>
          </a:xfrm>
          <a:prstGeom prst="roundRect">
            <a:avLst/>
          </a:prstGeom>
          <a:solidFill>
            <a:srgbClr val="FF00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51" name="50 Rectángulo redondeado"/>
          <p:cNvSpPr/>
          <p:nvPr/>
        </p:nvSpPr>
        <p:spPr bwMode="auto">
          <a:xfrm>
            <a:off x="950392" y="4149080"/>
            <a:ext cx="309240" cy="288032"/>
          </a:xfrm>
          <a:prstGeom prst="roundRect">
            <a:avLst/>
          </a:prstGeom>
          <a:solidFill>
            <a:srgbClr val="00B05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52" name="51 Rectángulo redondeado"/>
          <p:cNvSpPr/>
          <p:nvPr/>
        </p:nvSpPr>
        <p:spPr bwMode="auto">
          <a:xfrm>
            <a:off x="1221532" y="4149080"/>
            <a:ext cx="360040" cy="288032"/>
          </a:xfrm>
          <a:prstGeom prst="roundRect">
            <a:avLst/>
          </a:prstGeom>
          <a:solidFill>
            <a:srgbClr val="FF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55" name="54 Rectángulo redondeado"/>
          <p:cNvSpPr/>
          <p:nvPr/>
        </p:nvSpPr>
        <p:spPr bwMode="auto">
          <a:xfrm>
            <a:off x="4932040" y="2379043"/>
            <a:ext cx="271140" cy="228724"/>
          </a:xfrm>
          <a:prstGeom prst="roundRect">
            <a:avLst/>
          </a:prstGeom>
          <a:solidFill>
            <a:srgbClr val="00B05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38" name="37 Rectángulo redondeado"/>
          <p:cNvSpPr/>
          <p:nvPr/>
        </p:nvSpPr>
        <p:spPr bwMode="auto">
          <a:xfrm>
            <a:off x="5220072" y="2924944"/>
            <a:ext cx="288032" cy="288032"/>
          </a:xfrm>
          <a:prstGeom prst="roundRect">
            <a:avLst/>
          </a:prstGeom>
          <a:solidFill>
            <a:srgbClr val="FF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39" name="38 Rectángulo redondeado"/>
          <p:cNvSpPr/>
          <p:nvPr/>
        </p:nvSpPr>
        <p:spPr bwMode="auto">
          <a:xfrm>
            <a:off x="5830972" y="2916235"/>
            <a:ext cx="288032" cy="288032"/>
          </a:xfrm>
          <a:prstGeom prst="roundRect">
            <a:avLst/>
          </a:prstGeom>
          <a:solidFill>
            <a:srgbClr val="FF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40" name="39 Rectángulo redondeado"/>
          <p:cNvSpPr/>
          <p:nvPr/>
        </p:nvSpPr>
        <p:spPr bwMode="auto">
          <a:xfrm>
            <a:off x="6524925" y="2924944"/>
            <a:ext cx="288032" cy="288032"/>
          </a:xfrm>
          <a:prstGeom prst="roundRect">
            <a:avLst/>
          </a:prstGeom>
          <a:solidFill>
            <a:srgbClr val="FF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41" name="40 Rectángulo redondeado"/>
          <p:cNvSpPr/>
          <p:nvPr/>
        </p:nvSpPr>
        <p:spPr bwMode="auto">
          <a:xfrm>
            <a:off x="7020272" y="2924944"/>
            <a:ext cx="288032" cy="288032"/>
          </a:xfrm>
          <a:prstGeom prst="roundRect">
            <a:avLst/>
          </a:prstGeom>
          <a:solidFill>
            <a:srgbClr val="FF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42" name="41 Rectángulo redondeado"/>
          <p:cNvSpPr/>
          <p:nvPr/>
        </p:nvSpPr>
        <p:spPr bwMode="auto">
          <a:xfrm>
            <a:off x="7452320" y="3429000"/>
            <a:ext cx="288032" cy="288032"/>
          </a:xfrm>
          <a:prstGeom prst="roundRect">
            <a:avLst/>
          </a:prstGeom>
          <a:solidFill>
            <a:srgbClr val="FF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43" name="42 Rectángulo redondeado"/>
          <p:cNvSpPr/>
          <p:nvPr/>
        </p:nvSpPr>
        <p:spPr bwMode="auto">
          <a:xfrm>
            <a:off x="6985436" y="3429000"/>
            <a:ext cx="288032" cy="288032"/>
          </a:xfrm>
          <a:prstGeom prst="roundRect">
            <a:avLst/>
          </a:prstGeom>
          <a:solidFill>
            <a:srgbClr val="FF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44" name="43 Rectángulo redondeado"/>
          <p:cNvSpPr/>
          <p:nvPr/>
        </p:nvSpPr>
        <p:spPr bwMode="auto">
          <a:xfrm>
            <a:off x="6265356" y="3420291"/>
            <a:ext cx="288032" cy="288032"/>
          </a:xfrm>
          <a:prstGeom prst="roundRect">
            <a:avLst/>
          </a:prstGeom>
          <a:solidFill>
            <a:srgbClr val="FF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56" name="55 Rectángulo redondeado"/>
          <p:cNvSpPr/>
          <p:nvPr/>
        </p:nvSpPr>
        <p:spPr bwMode="auto">
          <a:xfrm>
            <a:off x="5680583" y="3420291"/>
            <a:ext cx="288032" cy="288032"/>
          </a:xfrm>
          <a:prstGeom prst="roundRect">
            <a:avLst/>
          </a:prstGeom>
          <a:solidFill>
            <a:srgbClr val="FF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
        <p:nvSpPr>
          <p:cNvPr id="57" name="56 Rectángulo redondeado"/>
          <p:cNvSpPr/>
          <p:nvPr/>
        </p:nvSpPr>
        <p:spPr bwMode="auto">
          <a:xfrm>
            <a:off x="3500589" y="3409246"/>
            <a:ext cx="288032" cy="288032"/>
          </a:xfrm>
          <a:prstGeom prst="roundRect">
            <a:avLst/>
          </a:prstGeom>
          <a:solidFill>
            <a:srgbClr val="FF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1" u="none" strike="noStrike" cap="none" normalizeH="0" baseline="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4084062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086"/>
                                        </p:tgtEl>
                                        <p:attrNameLst>
                                          <p:attrName>style.visibility</p:attrName>
                                        </p:attrNameLst>
                                      </p:cBhvr>
                                      <p:to>
                                        <p:strVal val="visible"/>
                                      </p:to>
                                    </p:set>
                                    <p:animEffect transition="in" filter="box(in)">
                                      <p:cBhvr>
                                        <p:cTn id="17" dur="500"/>
                                        <p:tgtEl>
                                          <p:spTgt spid="308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081"/>
                                        </p:tgtEl>
                                        <p:attrNameLst>
                                          <p:attrName>style.visibility</p:attrName>
                                        </p:attrNameLst>
                                      </p:cBhvr>
                                      <p:to>
                                        <p:strVal val="visible"/>
                                      </p:to>
                                    </p:set>
                                    <p:animEffect transition="in" filter="box(in)">
                                      <p:cBhvr>
                                        <p:cTn id="22" dur="500"/>
                                        <p:tgtEl>
                                          <p:spTgt spid="3081"/>
                                        </p:tgtEl>
                                      </p:cBhvr>
                                    </p:animEffect>
                                  </p:childTnLst>
                                </p:cTn>
                              </p:par>
                              <p:par>
                                <p:cTn id="23" presetID="4" presetClass="entr" presetSubtype="16" fill="hold" nodeType="withEffect">
                                  <p:stCondLst>
                                    <p:cond delay="0"/>
                                  </p:stCondLst>
                                  <p:childTnLst>
                                    <p:set>
                                      <p:cBhvr>
                                        <p:cTn id="24" dur="1" fill="hold">
                                          <p:stCondLst>
                                            <p:cond delay="0"/>
                                          </p:stCondLst>
                                        </p:cTn>
                                        <p:tgtEl>
                                          <p:spTgt spid="3088"/>
                                        </p:tgtEl>
                                        <p:attrNameLst>
                                          <p:attrName>style.visibility</p:attrName>
                                        </p:attrNameLst>
                                      </p:cBhvr>
                                      <p:to>
                                        <p:strVal val="visible"/>
                                      </p:to>
                                    </p:set>
                                    <p:animEffect transition="in" filter="box(in)">
                                      <p:cBhvr>
                                        <p:cTn id="25" dur="500"/>
                                        <p:tgtEl>
                                          <p:spTgt spid="3088"/>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ox(in)">
                                      <p:cBhvr>
                                        <p:cTn id="28" dur="500"/>
                                        <p:tgtEl>
                                          <p:spTgt spid="18"/>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box(in)">
                                      <p:cBhvr>
                                        <p:cTn id="31" dur="500"/>
                                        <p:tgtEl>
                                          <p:spTgt spid="38"/>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box(in)">
                                      <p:cBhvr>
                                        <p:cTn id="34" dur="500"/>
                                        <p:tgtEl>
                                          <p:spTgt spid="39"/>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box(in)">
                                      <p:cBhvr>
                                        <p:cTn id="37" dur="500"/>
                                        <p:tgtEl>
                                          <p:spTgt spid="40"/>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box(in)">
                                      <p:cBhvr>
                                        <p:cTn id="40" dur="500"/>
                                        <p:tgtEl>
                                          <p:spTgt spid="41"/>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box(in)">
                                      <p:cBhvr>
                                        <p:cTn id="43" dur="500"/>
                                        <p:tgtEl>
                                          <p:spTgt spid="42"/>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box(in)">
                                      <p:cBhvr>
                                        <p:cTn id="46" dur="500"/>
                                        <p:tgtEl>
                                          <p:spTgt spid="43"/>
                                        </p:tgtEl>
                                      </p:cBhvr>
                                    </p:animEffect>
                                  </p:childTnLst>
                                </p:cTn>
                              </p:par>
                              <p:par>
                                <p:cTn id="47" presetID="4" presetClass="entr" presetSubtype="16" fill="hold" grpId="0" nodeType="with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box(in)">
                                      <p:cBhvr>
                                        <p:cTn id="49" dur="500"/>
                                        <p:tgtEl>
                                          <p:spTgt spid="44"/>
                                        </p:tgtEl>
                                      </p:cBhvr>
                                    </p:animEffect>
                                  </p:childTnLst>
                                </p:cTn>
                              </p:par>
                              <p:par>
                                <p:cTn id="50" presetID="4" presetClass="entr" presetSubtype="16" fill="hold" grpId="0" nodeType="with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box(in)">
                                      <p:cBhvr>
                                        <p:cTn id="52" dur="500"/>
                                        <p:tgtEl>
                                          <p:spTgt spid="56"/>
                                        </p:tgtEl>
                                      </p:cBhvr>
                                    </p:animEffect>
                                  </p:childTnLst>
                                </p:cTn>
                              </p:par>
                              <p:par>
                                <p:cTn id="53" presetID="4" presetClass="entr" presetSubtype="16" fill="hold" grpId="0" nodeType="with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box(in)">
                                      <p:cBhvr>
                                        <p:cTn id="55" dur="500"/>
                                        <p:tgtEl>
                                          <p:spTgt spid="51"/>
                                        </p:tgtEl>
                                      </p:cBhvr>
                                    </p:animEffect>
                                  </p:childTnLst>
                                </p:cTn>
                              </p:par>
                              <p:par>
                                <p:cTn id="56" presetID="4" presetClass="entr" presetSubtype="16" fill="hold" grpId="0" nodeType="withEffect">
                                  <p:stCondLst>
                                    <p:cond delay="0"/>
                                  </p:stCondLst>
                                  <p:childTnLst>
                                    <p:set>
                                      <p:cBhvr>
                                        <p:cTn id="57" dur="1" fill="hold">
                                          <p:stCondLst>
                                            <p:cond delay="0"/>
                                          </p:stCondLst>
                                        </p:cTn>
                                        <p:tgtEl>
                                          <p:spTgt spid="55"/>
                                        </p:tgtEl>
                                        <p:attrNameLst>
                                          <p:attrName>style.visibility</p:attrName>
                                        </p:attrNameLst>
                                      </p:cBhvr>
                                      <p:to>
                                        <p:strVal val="visible"/>
                                      </p:to>
                                    </p:set>
                                    <p:animEffect transition="in" filter="box(in)">
                                      <p:cBhvr>
                                        <p:cTn id="58" dur="500"/>
                                        <p:tgtEl>
                                          <p:spTgt spid="55"/>
                                        </p:tgtEl>
                                      </p:cBhvr>
                                    </p:animEffect>
                                  </p:childTnLst>
                                </p:cTn>
                              </p:par>
                              <p:par>
                                <p:cTn id="59" presetID="4" presetClass="entr" presetSubtype="16" fill="hold" grpId="0" nodeType="with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box(in)">
                                      <p:cBhvr>
                                        <p:cTn id="61" dur="500"/>
                                        <p:tgtEl>
                                          <p:spTgt spid="52"/>
                                        </p:tgtEl>
                                      </p:cBhvr>
                                    </p:animEffect>
                                  </p:childTnLst>
                                </p:cTn>
                              </p:par>
                              <p:par>
                                <p:cTn id="62" presetID="4" presetClass="entr" presetSubtype="16" fill="hold" grpId="0" nodeType="withEffect">
                                  <p:stCondLst>
                                    <p:cond delay="0"/>
                                  </p:stCondLst>
                                  <p:childTnLst>
                                    <p:set>
                                      <p:cBhvr>
                                        <p:cTn id="63" dur="1" fill="hold">
                                          <p:stCondLst>
                                            <p:cond delay="0"/>
                                          </p:stCondLst>
                                        </p:cTn>
                                        <p:tgtEl>
                                          <p:spTgt spid="57"/>
                                        </p:tgtEl>
                                        <p:attrNameLst>
                                          <p:attrName>style.visibility</p:attrName>
                                        </p:attrNameLst>
                                      </p:cBhvr>
                                      <p:to>
                                        <p:strVal val="visible"/>
                                      </p:to>
                                    </p:set>
                                    <p:animEffect transition="in" filter="box(in)">
                                      <p:cBhvr>
                                        <p:cTn id="64" dur="500"/>
                                        <p:tgtEl>
                                          <p:spTgt spid="57"/>
                                        </p:tgtEl>
                                      </p:cBhvr>
                                    </p:animEffect>
                                  </p:childTnLst>
                                </p:cTn>
                              </p:par>
                            </p:childTnLst>
                          </p:cTn>
                        </p:par>
                      </p:childTnLst>
                    </p:cTn>
                  </p:par>
                  <p:par>
                    <p:cTn id="65" fill="hold">
                      <p:stCondLst>
                        <p:cond delay="indefinite"/>
                      </p:stCondLst>
                      <p:childTnLst>
                        <p:par>
                          <p:cTn id="66" fill="hold">
                            <p:stCondLst>
                              <p:cond delay="0"/>
                            </p:stCondLst>
                            <p:childTnLst>
                              <p:par>
                                <p:cTn id="67" presetID="4" presetClass="entr" presetSubtype="16" fill="hold" nodeType="clickEffect">
                                  <p:stCondLst>
                                    <p:cond delay="0"/>
                                  </p:stCondLst>
                                  <p:childTnLst>
                                    <p:set>
                                      <p:cBhvr>
                                        <p:cTn id="68" dur="1" fill="hold">
                                          <p:stCondLst>
                                            <p:cond delay="0"/>
                                          </p:stCondLst>
                                        </p:cTn>
                                        <p:tgtEl>
                                          <p:spTgt spid="3092"/>
                                        </p:tgtEl>
                                        <p:attrNameLst>
                                          <p:attrName>style.visibility</p:attrName>
                                        </p:attrNameLst>
                                      </p:cBhvr>
                                      <p:to>
                                        <p:strVal val="visible"/>
                                      </p:to>
                                    </p:set>
                                    <p:animEffect transition="in" filter="box(in)">
                                      <p:cBhvr>
                                        <p:cTn id="69" dur="500"/>
                                        <p:tgtEl>
                                          <p:spTgt spid="3092"/>
                                        </p:tgtEl>
                                      </p:cBhvr>
                                    </p:animEffect>
                                  </p:childTnLst>
                                </p:cTn>
                              </p:par>
                              <p:par>
                                <p:cTn id="70" presetID="4" presetClass="entr" presetSubtype="16" fill="hold" grpId="0" nodeType="withEffect">
                                  <p:stCondLst>
                                    <p:cond delay="0"/>
                                  </p:stCondLst>
                                  <p:childTnLst>
                                    <p:set>
                                      <p:cBhvr>
                                        <p:cTn id="71" dur="1" fill="hold">
                                          <p:stCondLst>
                                            <p:cond delay="0"/>
                                          </p:stCondLst>
                                        </p:cTn>
                                        <p:tgtEl>
                                          <p:spTgt spid="45"/>
                                        </p:tgtEl>
                                        <p:attrNameLst>
                                          <p:attrName>style.visibility</p:attrName>
                                        </p:attrNameLst>
                                      </p:cBhvr>
                                      <p:to>
                                        <p:strVal val="visible"/>
                                      </p:to>
                                    </p:set>
                                    <p:animEffect transition="in" filter="box(in)">
                                      <p:cBhvr>
                                        <p:cTn id="72" dur="500"/>
                                        <p:tgtEl>
                                          <p:spTgt spid="45"/>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box(in)">
                                      <p:cBhvr>
                                        <p:cTn id="77" dur="500"/>
                                        <p:tgtEl>
                                          <p:spTgt spid="46"/>
                                        </p:tgtEl>
                                      </p:cBhvr>
                                    </p:animEffect>
                                  </p:childTnLst>
                                </p:cTn>
                              </p:par>
                              <p:par>
                                <p:cTn id="78" presetID="4" presetClass="entr" presetSubtype="16" fill="hold" grpId="0" nodeType="with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box(in)">
                                      <p:cBhvr>
                                        <p:cTn id="80" dur="500"/>
                                        <p:tgtEl>
                                          <p:spTgt spid="47"/>
                                        </p:tgtEl>
                                      </p:cBhvr>
                                    </p:animEffect>
                                  </p:childTnLst>
                                </p:cTn>
                              </p:par>
                              <p:par>
                                <p:cTn id="81" presetID="4" presetClass="entr" presetSubtype="16" fill="hold" grpId="0" nodeType="withEffect">
                                  <p:stCondLst>
                                    <p:cond delay="0"/>
                                  </p:stCondLst>
                                  <p:childTnLst>
                                    <p:set>
                                      <p:cBhvr>
                                        <p:cTn id="82" dur="1" fill="hold">
                                          <p:stCondLst>
                                            <p:cond delay="0"/>
                                          </p:stCondLst>
                                        </p:cTn>
                                        <p:tgtEl>
                                          <p:spTgt spid="48"/>
                                        </p:tgtEl>
                                        <p:attrNameLst>
                                          <p:attrName>style.visibility</p:attrName>
                                        </p:attrNameLst>
                                      </p:cBhvr>
                                      <p:to>
                                        <p:strVal val="visible"/>
                                      </p:to>
                                    </p:set>
                                    <p:animEffect transition="in" filter="box(in)">
                                      <p:cBhvr>
                                        <p:cTn id="83" dur="500"/>
                                        <p:tgtEl>
                                          <p:spTgt spid="48"/>
                                        </p:tgtEl>
                                      </p:cBhvr>
                                    </p:animEffect>
                                  </p:childTnLst>
                                </p:cTn>
                              </p:par>
                              <p:par>
                                <p:cTn id="84" presetID="4" presetClass="entr" presetSubtype="16" fill="hold" grpId="0" nodeType="with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box(in)">
                                      <p:cBhvr>
                                        <p:cTn id="86" dur="500"/>
                                        <p:tgtEl>
                                          <p:spTgt spid="49"/>
                                        </p:tgtEl>
                                      </p:cBhvr>
                                    </p:animEffect>
                                  </p:childTnLst>
                                </p:cTn>
                              </p:par>
                            </p:childTnLst>
                          </p:cTn>
                        </p:par>
                      </p:childTnLst>
                    </p:cTn>
                  </p:par>
                  <p:par>
                    <p:cTn id="87" fill="hold">
                      <p:stCondLst>
                        <p:cond delay="indefinite"/>
                      </p:stCondLst>
                      <p:childTnLst>
                        <p:par>
                          <p:cTn id="88" fill="hold">
                            <p:stCondLst>
                              <p:cond delay="0"/>
                            </p:stCondLst>
                            <p:childTnLst>
                              <p:par>
                                <p:cTn id="89" presetID="4" presetClass="entr" presetSubtype="16" fill="hold" nodeType="click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box(in)">
                                      <p:cBhvr>
                                        <p:cTn id="91" dur="500"/>
                                        <p:tgtEl>
                                          <p:spTgt spid="23"/>
                                        </p:tgtEl>
                                      </p:cBhvr>
                                    </p:animEffect>
                                  </p:childTnLst>
                                </p:cTn>
                              </p:par>
                              <p:par>
                                <p:cTn id="92" presetID="4" presetClass="entr" presetSubtype="16" fill="hold" nodeType="withEffect">
                                  <p:stCondLst>
                                    <p:cond delay="0"/>
                                  </p:stCondLst>
                                  <p:childTnLst>
                                    <p:set>
                                      <p:cBhvr>
                                        <p:cTn id="93" dur="1" fill="hold">
                                          <p:stCondLst>
                                            <p:cond delay="0"/>
                                          </p:stCondLst>
                                        </p:cTn>
                                        <p:tgtEl>
                                          <p:spTgt spid="3083"/>
                                        </p:tgtEl>
                                        <p:attrNameLst>
                                          <p:attrName>style.visibility</p:attrName>
                                        </p:attrNameLst>
                                      </p:cBhvr>
                                      <p:to>
                                        <p:strVal val="visible"/>
                                      </p:to>
                                    </p:set>
                                    <p:animEffect transition="in" filter="box(in)">
                                      <p:cBhvr>
                                        <p:cTn id="94" dur="500"/>
                                        <p:tgtEl>
                                          <p:spTgt spid="3083"/>
                                        </p:tgtEl>
                                      </p:cBhvr>
                                    </p:animEffect>
                                  </p:childTnLst>
                                </p:cTn>
                              </p:par>
                              <p:par>
                                <p:cTn id="95" presetID="4" presetClass="entr" presetSubtype="16" fill="hold" grpId="0" nodeType="withEffect">
                                  <p:stCondLst>
                                    <p:cond delay="0"/>
                                  </p:stCondLst>
                                  <p:childTnLst>
                                    <p:set>
                                      <p:cBhvr>
                                        <p:cTn id="96" dur="1" fill="hold">
                                          <p:stCondLst>
                                            <p:cond delay="0"/>
                                          </p:stCondLst>
                                        </p:cTn>
                                        <p:tgtEl>
                                          <p:spTgt spid="24"/>
                                        </p:tgtEl>
                                        <p:attrNameLst>
                                          <p:attrName>style.visibility</p:attrName>
                                        </p:attrNameLst>
                                      </p:cBhvr>
                                      <p:to>
                                        <p:strVal val="visible"/>
                                      </p:to>
                                    </p:set>
                                    <p:animEffect transition="in" filter="box(in)">
                                      <p:cBhvr>
                                        <p:cTn id="97" dur="500"/>
                                        <p:tgtEl>
                                          <p:spTgt spid="24"/>
                                        </p:tgtEl>
                                      </p:cBhvr>
                                    </p:animEffect>
                                  </p:childTnLst>
                                </p:cTn>
                              </p:par>
                              <p:par>
                                <p:cTn id="98" presetID="4" presetClass="entr" presetSubtype="16" fill="hold" nodeType="withEffect">
                                  <p:stCondLst>
                                    <p:cond delay="0"/>
                                  </p:stCondLst>
                                  <p:childTnLst>
                                    <p:set>
                                      <p:cBhvr>
                                        <p:cTn id="99" dur="1" fill="hold">
                                          <p:stCondLst>
                                            <p:cond delay="0"/>
                                          </p:stCondLst>
                                        </p:cTn>
                                        <p:tgtEl>
                                          <p:spTgt spid="3082"/>
                                        </p:tgtEl>
                                        <p:attrNameLst>
                                          <p:attrName>style.visibility</p:attrName>
                                        </p:attrNameLst>
                                      </p:cBhvr>
                                      <p:to>
                                        <p:strVal val="visible"/>
                                      </p:to>
                                    </p:set>
                                    <p:animEffect transition="in" filter="box(in)">
                                      <p:cBhvr>
                                        <p:cTn id="100" dur="500"/>
                                        <p:tgtEl>
                                          <p:spTgt spid="3082"/>
                                        </p:tgtEl>
                                      </p:cBhvr>
                                    </p:animEffect>
                                  </p:childTnLst>
                                </p:cTn>
                              </p:par>
                              <p:par>
                                <p:cTn id="101" presetID="4" presetClass="entr" presetSubtype="16" fill="hold" grpId="0" nodeType="withEffect">
                                  <p:stCondLst>
                                    <p:cond delay="0"/>
                                  </p:stCondLst>
                                  <p:childTnLst>
                                    <p:set>
                                      <p:cBhvr>
                                        <p:cTn id="102" dur="1" fill="hold">
                                          <p:stCondLst>
                                            <p:cond delay="0"/>
                                          </p:stCondLst>
                                        </p:cTn>
                                        <p:tgtEl>
                                          <p:spTgt spid="27"/>
                                        </p:tgtEl>
                                        <p:attrNameLst>
                                          <p:attrName>style.visibility</p:attrName>
                                        </p:attrNameLst>
                                      </p:cBhvr>
                                      <p:to>
                                        <p:strVal val="visible"/>
                                      </p:to>
                                    </p:set>
                                    <p:animEffect transition="in" filter="box(in)">
                                      <p:cBhvr>
                                        <p:cTn id="103" dur="500"/>
                                        <p:tgtEl>
                                          <p:spTgt spid="27"/>
                                        </p:tgtEl>
                                      </p:cBhvr>
                                    </p:animEffect>
                                  </p:childTnLst>
                                </p:cTn>
                              </p:par>
                              <p:par>
                                <p:cTn id="104" presetID="4" presetClass="entr" presetSubtype="16" fill="hold" nodeType="withEffect">
                                  <p:stCondLst>
                                    <p:cond delay="0"/>
                                  </p:stCondLst>
                                  <p:childTnLst>
                                    <p:set>
                                      <p:cBhvr>
                                        <p:cTn id="105" dur="1" fill="hold">
                                          <p:stCondLst>
                                            <p:cond delay="0"/>
                                          </p:stCondLst>
                                        </p:cTn>
                                        <p:tgtEl>
                                          <p:spTgt spid="3089"/>
                                        </p:tgtEl>
                                        <p:attrNameLst>
                                          <p:attrName>style.visibility</p:attrName>
                                        </p:attrNameLst>
                                      </p:cBhvr>
                                      <p:to>
                                        <p:strVal val="visible"/>
                                      </p:to>
                                    </p:set>
                                    <p:animEffect transition="in" filter="box(in)">
                                      <p:cBhvr>
                                        <p:cTn id="106" dur="500"/>
                                        <p:tgtEl>
                                          <p:spTgt spid="3089"/>
                                        </p:tgtEl>
                                      </p:cBhvr>
                                    </p:animEffect>
                                  </p:childTnLst>
                                </p:cTn>
                              </p:par>
                              <p:par>
                                <p:cTn id="107" presetID="4" presetClass="entr" presetSubtype="16" fill="hold" nodeType="withEffect">
                                  <p:stCondLst>
                                    <p:cond delay="0"/>
                                  </p:stCondLst>
                                  <p:childTnLst>
                                    <p:set>
                                      <p:cBhvr>
                                        <p:cTn id="108" dur="1" fill="hold">
                                          <p:stCondLst>
                                            <p:cond delay="0"/>
                                          </p:stCondLst>
                                        </p:cTn>
                                        <p:tgtEl>
                                          <p:spTgt spid="34"/>
                                        </p:tgtEl>
                                        <p:attrNameLst>
                                          <p:attrName>style.visibility</p:attrName>
                                        </p:attrNameLst>
                                      </p:cBhvr>
                                      <p:to>
                                        <p:strVal val="visible"/>
                                      </p:to>
                                    </p:set>
                                    <p:animEffect transition="in" filter="box(in)">
                                      <p:cBhvr>
                                        <p:cTn id="10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p:bldP spid="24" grpId="0" animBg="1"/>
      <p:bldP spid="27" grpId="0" animBg="1"/>
      <p:bldP spid="45" grpId="0"/>
      <p:bldP spid="46" grpId="0" animBg="1"/>
      <p:bldP spid="47" grpId="0" animBg="1"/>
      <p:bldP spid="48" grpId="0" animBg="1"/>
      <p:bldP spid="49" grpId="0" animBg="1"/>
      <p:bldP spid="51" grpId="0" animBg="1"/>
      <p:bldP spid="52" grpId="0" animBg="1"/>
      <p:bldP spid="55" grpId="0" animBg="1"/>
      <p:bldP spid="38" grpId="0" animBg="1"/>
      <p:bldP spid="39" grpId="0" animBg="1"/>
      <p:bldP spid="40" grpId="0" animBg="1"/>
      <p:bldP spid="41" grpId="0" animBg="1"/>
      <p:bldP spid="42" grpId="0" animBg="1"/>
      <p:bldP spid="43" grpId="0" animBg="1"/>
      <p:bldP spid="44" grpId="0" animBg="1"/>
      <p:bldP spid="56" grpId="0" animBg="1"/>
      <p:bldP spid="5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EXPOINTINIT" val=""/>
  <p:tag name="USEAMSFONTS" val="Verdadero"/>
  <p:tag name="EMBEDFONTS" val="Verdadero"/>
  <p:tag name="USEBOLDAMS" val="Verdadero"/>
  <p:tag name="DEFAULTDISPLAYSOURCE" val="\documentclass{slides}\pagestyle{empty}&#10;\begin{document}&#10;\end{document}&#10;"/>
  <p:tag name="TEX2PS" val="latex $(base).tex; dvips -D $(res) -E -o $(base).ps $(base).dvi"/>
  <p:tag name="TEX2PSBATCH" val="latex --interaction=nonstopmode $(base).tex; dvips -D $(res) -E -o $(base).ps $(base).dvi"/>
  <p:tag name="DEFAULTFONTSIZE" val="10"/>
  <p:tag name="DEFAULTWIDTH" val="324"/>
  <p:tag name="DEFAULTHEIGHT" val="370"/>
  <p:tag name="DEFAULTMAGNIFICATION" val="1"/>
</p:tagLst>
</file>

<file path=ppt/theme/theme1.xml><?xml version="1.0" encoding="utf-8"?>
<a:theme xmlns:a="http://schemas.openxmlformats.org/drawingml/2006/main" name="Mezclas">
  <a:themeElements>
    <a:clrScheme name="Mezcla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Mezcla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3200" b="0" i="0" u="none" strike="noStrike" cap="none" normalizeH="0" baseline="0" smtClean="0">
            <a:ln>
              <a:noFill/>
            </a:ln>
            <a:solidFill>
              <a:schemeClr val="tx2"/>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3200" b="0" i="0" u="none" strike="noStrike" cap="none" normalizeH="0" baseline="0" smtClean="0">
            <a:ln>
              <a:noFill/>
            </a:ln>
            <a:solidFill>
              <a:schemeClr val="tx2"/>
            </a:solidFill>
            <a:effectLst/>
            <a:latin typeface="Tahoma" pitchFamily="34" charset="0"/>
          </a:defRPr>
        </a:defPPr>
      </a:lstStyle>
    </a:lnDef>
  </a:objectDefaults>
  <a:extraClrSchemeLst>
    <a:extraClrScheme>
      <a:clrScheme name="Mezcla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Mezcla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Mezcla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Mezcla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Mezcla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Mezcla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iseño personalizado">
  <a:themeElements>
    <a:clrScheme name="1_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iseño personaliz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3200" b="0" i="0" u="none" strike="noStrike" cap="none" normalizeH="0" baseline="0" smtClean="0">
            <a:ln>
              <a:noFill/>
            </a:ln>
            <a:solidFill>
              <a:schemeClr val="tx2"/>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3200" b="0" i="0" u="none" strike="noStrike" cap="none" normalizeH="0" baseline="0" smtClean="0">
            <a:ln>
              <a:noFill/>
            </a:ln>
            <a:solidFill>
              <a:schemeClr val="tx2"/>
            </a:solidFill>
            <a:effectLst/>
            <a:latin typeface="Tahoma" pitchFamily="34" charset="0"/>
          </a:defRPr>
        </a:defPPr>
      </a:lstStyle>
    </a:lnDef>
  </a:objectDefaults>
  <a:extraClrSchemeLst>
    <a:extraClrScheme>
      <a:clrScheme name="1_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seño personaliz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iseño personaliz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iseño personaliz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iseño personaliz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iseño personaliz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iseño personaliz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iseño personaliz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iseño personaliz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iseño personaliz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iseño personaliz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iseño personaliz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Mezclas">
  <a:themeElements>
    <a:clrScheme name="Mezcla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Mezcla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600" b="0" i="1"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600" b="0" i="1" u="none" strike="noStrike" cap="none" normalizeH="0" baseline="0" smtClean="0">
            <a:ln>
              <a:noFill/>
            </a:ln>
            <a:solidFill>
              <a:schemeClr val="tx1"/>
            </a:solidFill>
            <a:effectLst/>
            <a:latin typeface="Tahoma" pitchFamily="34" charset="0"/>
          </a:defRPr>
        </a:defPPr>
      </a:lstStyle>
    </a:lnDef>
  </a:objectDefaults>
  <a:extraClrSchemeLst>
    <a:extraClrScheme>
      <a:clrScheme name="Mezcla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Mezcla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Mezcla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Mezcla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Mezcla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Mezcla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HORUS</Template>
  <TotalTime>12659</TotalTime>
  <Words>4849</Words>
  <Application>Microsoft Office PowerPoint</Application>
  <PresentationFormat>Presentación en pantalla (4:3)</PresentationFormat>
  <Paragraphs>835</Paragraphs>
  <Slides>108</Slides>
  <Notes>11</Notes>
  <HiddenSlides>0</HiddenSlides>
  <MMClips>0</MMClips>
  <ScaleCrop>false</ScaleCrop>
  <HeadingPairs>
    <vt:vector size="6" baseType="variant">
      <vt:variant>
        <vt:lpstr>Fuentes usadas</vt:lpstr>
      </vt:variant>
      <vt:variant>
        <vt:i4>4</vt:i4>
      </vt:variant>
      <vt:variant>
        <vt:lpstr>Tema</vt:lpstr>
      </vt:variant>
      <vt:variant>
        <vt:i4>3</vt:i4>
      </vt:variant>
      <vt:variant>
        <vt:lpstr>Títulos de diapositiva</vt:lpstr>
      </vt:variant>
      <vt:variant>
        <vt:i4>108</vt:i4>
      </vt:variant>
    </vt:vector>
  </HeadingPairs>
  <TitlesOfParts>
    <vt:vector size="115" baseType="lpstr">
      <vt:lpstr>Arial</vt:lpstr>
      <vt:lpstr>Symbol</vt:lpstr>
      <vt:lpstr>Tahoma</vt:lpstr>
      <vt:lpstr>Wingdings</vt:lpstr>
      <vt:lpstr>Mezclas</vt:lpstr>
      <vt:lpstr>1_Diseño personalizado</vt:lpstr>
      <vt:lpstr>1_Mezclas</vt:lpstr>
      <vt:lpstr>Singular perturbation based nonlinear control strategies for complex systems</vt:lpstr>
      <vt:lpstr>Outline</vt:lpstr>
      <vt:lpstr>Motivation</vt:lpstr>
      <vt:lpstr>Proposed Solution</vt:lpstr>
      <vt:lpstr>Singular Perturbation Solution </vt:lpstr>
      <vt:lpstr>Singular Perturbation: Historical Perspective</vt:lpstr>
      <vt:lpstr>Singular Perturbation: Historical Perspective</vt:lpstr>
      <vt:lpstr>Proposed Problems</vt:lpstr>
      <vt:lpstr>Underactuated Test Bench Problem</vt:lpstr>
      <vt:lpstr>Underactuated System - I</vt:lpstr>
      <vt:lpstr>Helicopter Mathematical Model</vt:lpstr>
      <vt:lpstr>Derivation of the Mathematical Model</vt:lpstr>
      <vt:lpstr>Selected Helicopter Mathematical Model - I</vt:lpstr>
      <vt:lpstr>Selected Helicopter Mathematical Model - I</vt:lpstr>
      <vt:lpstr>Selected Helicopter Mathematical Model - II</vt:lpstr>
      <vt:lpstr>Selected Helicopter Mathematical Model - III</vt:lpstr>
      <vt:lpstr>Singular Perturbation Control of the  Longitudinal and Lateral-Directional Flight Dynamics of an UAV</vt:lpstr>
      <vt:lpstr>Presentación de PowerPoint</vt:lpstr>
      <vt:lpstr>Model Definition - I</vt:lpstr>
      <vt:lpstr>Model Definition - II</vt:lpstr>
      <vt:lpstr>Singular Perturbation Formulation</vt:lpstr>
      <vt:lpstr>Outline: Singular Perturbation</vt:lpstr>
      <vt:lpstr>Introduction to Singular Perturbation - I</vt:lpstr>
      <vt:lpstr>Introduction to Singular Perturbation - II</vt:lpstr>
      <vt:lpstr>General 2-Time-Scale Systems</vt:lpstr>
      <vt:lpstr>Top-Down and Bottom-Up Time-Scale Analysis - I</vt:lpstr>
      <vt:lpstr>Top-Down and Bottom-Up Time-Scale Analysis – II</vt:lpstr>
      <vt:lpstr>Top-Down Time-Scale Analysis - I</vt:lpstr>
      <vt:lpstr>Top-Down Time-Scale Analysis - II</vt:lpstr>
      <vt:lpstr>Bottom-Up Time-Scale Analysis - I</vt:lpstr>
      <vt:lpstr>Bottom-Up Time-Scale Analysis - II</vt:lpstr>
      <vt:lpstr>TD and BU Interconnection Properties - I</vt:lpstr>
      <vt:lpstr>TD and BU Interconnection Properties - II</vt:lpstr>
      <vt:lpstr>Intuitive Description of the Three-Time-Scale Decomposition - I</vt:lpstr>
      <vt:lpstr>Intuitive Description of the Three-Time-Scale Decomposition - II</vt:lpstr>
      <vt:lpstr>Intuitive Description of the Three-Time-Scale Decomposition - III</vt:lpstr>
      <vt:lpstr>TD &amp; BU Analysis Extension for Nth-Time-Scale System</vt:lpstr>
      <vt:lpstr>Presentación de PowerPoint</vt:lpstr>
      <vt:lpstr>Presentación de PowerPoint</vt:lpstr>
      <vt:lpstr>Presentación de PowerPoint</vt:lpstr>
      <vt:lpstr>TD &amp; BU Analysis Extension for 4th-Time-Scale System - IV</vt:lpstr>
      <vt:lpstr>Time Scale Selection</vt:lpstr>
      <vt:lpstr>Time Scale Selection: Simplified Example</vt:lpstr>
      <vt:lpstr>Time Scale Selection: Helicopter - I </vt:lpstr>
      <vt:lpstr>Time Scale Selection: Helicopter - II</vt:lpstr>
      <vt:lpstr>Time Scale Selection – Long-Lat-Dir UAV I</vt:lpstr>
      <vt:lpstr>Time Scale Selection – Long-Lat-Dir UAV II</vt:lpstr>
      <vt:lpstr>Time Scale Sequential Decomposition</vt:lpstr>
      <vt:lpstr>4-Time-Scale Sequential Decomposition: Longitudinal</vt:lpstr>
      <vt:lpstr>4-Time-Scale Sequential Decomposition: Lat-Directional</vt:lpstr>
      <vt:lpstr>4-Time-Scale Sequential Decomposition: Lat-Directional</vt:lpstr>
      <vt:lpstr>4-Time-Scale Sequential Decomposition: Lat-Directional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Singular Perturbation Control Strategy</vt:lpstr>
      <vt:lpstr>Outline Control Strategy</vt:lpstr>
      <vt:lpstr>Underactuated System - I</vt:lpstr>
      <vt:lpstr>Estrategia de Control: TD</vt:lpstr>
      <vt:lpstr>TD 3TS Control Strategy (Example - I)</vt:lpstr>
      <vt:lpstr>TD 3TS Control Strategy (Example - II)</vt:lpstr>
      <vt:lpstr>TD 3TS Control Strategy (Example - III)</vt:lpstr>
      <vt:lpstr>TD 3TS Control Strategy (Example - V)</vt:lpstr>
      <vt:lpstr>CF-TD 3TS Control Strategy</vt:lpstr>
      <vt:lpstr>CF-TD 3TS Control Strategy</vt:lpstr>
      <vt:lpstr>CF-TD 3TS Control Strategy (Example - I)</vt:lpstr>
      <vt:lpstr>CF-TD 3TS Control Strategy (Example - II)</vt:lpstr>
      <vt:lpstr>CF-TD 3TS Control Strategy (Example - IV)</vt:lpstr>
      <vt:lpstr>CF-TD 3TS Control Strategy (Example - IV)</vt:lpstr>
      <vt:lpstr>Results: Helicopter Control Simulations</vt:lpstr>
      <vt:lpstr>Helicopter TD Control Simulations - I</vt:lpstr>
      <vt:lpstr>Helicopter TD Control Simulations - I</vt:lpstr>
      <vt:lpstr>Presentación de PowerPoint</vt:lpstr>
      <vt:lpstr>Control Strategy</vt:lpstr>
      <vt:lpstr>Results - I</vt:lpstr>
      <vt:lpstr>Results - II</vt:lpstr>
      <vt:lpstr>Results - III</vt:lpstr>
      <vt:lpstr>Asymptotic Stability Analysis</vt:lpstr>
      <vt:lpstr>Lyapunov Function Selection</vt:lpstr>
      <vt:lpstr>Asymptotic Stability (Simplified Example) - I</vt:lpstr>
      <vt:lpstr>Lyapunov Function Selection (Simplified Example)</vt:lpstr>
      <vt:lpstr>Presentación de PowerPoint</vt:lpstr>
      <vt:lpstr>SF  Asymptotic Stability 3TS - II</vt:lpstr>
      <vt:lpstr>SF  Asymptotic Stability 3TS - III</vt:lpstr>
      <vt:lpstr>SF  Asymptotic Stability 3TS - IV</vt:lpstr>
      <vt:lpstr>SF  Asymptotic Stability 3TS - V</vt:lpstr>
      <vt:lpstr>Asymptotic Stability 3TS – II 3TS SF  </vt:lpstr>
      <vt:lpstr>Asymptotic Stability 3TS SF – Bounds Selection</vt:lpstr>
      <vt:lpstr>Asymptotic Stability 3TS SF – Bounds Selection</vt:lpstr>
      <vt:lpstr>Presentación de PowerPoint</vt:lpstr>
      <vt:lpstr>Asymptotic Stability 3TS SFU </vt:lpstr>
      <vt:lpstr>Asymptotic Stability 3TS SFU – Upper Bounds - I</vt:lpstr>
      <vt:lpstr>Asymptotic Stability 3TS SFU – Upper Bounds - II</vt:lpstr>
      <vt:lpstr>SFU  Asymptotic Stability: Bounds - III</vt:lpstr>
      <vt:lpstr>SFU  Asymptotic Stability: Bounds - V</vt:lpstr>
      <vt:lpstr>SFU  Asymptotic Stability: Bounds - VI</vt:lpstr>
      <vt:lpstr>TD &amp; BU Stability Analysis Extension for Nth-Time-Scale System</vt:lpstr>
      <vt:lpstr>TD &amp; BU Stability Analysis Extension for 4th-Time-Scale System</vt:lpstr>
      <vt:lpstr>Conclusions</vt:lpstr>
      <vt:lpstr>Open Problems</vt:lpstr>
      <vt:lpstr>Presentación de PowerPoint</vt:lpstr>
      <vt:lpstr>Bibliography - 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Orden del día</dc:title>
  <dc:creator>Sergio</dc:creator>
  <cp:lastModifiedBy>Sergio Esteban  Roncero</cp:lastModifiedBy>
  <cp:revision>1235</cp:revision>
  <cp:lastPrinted>2017-10-02T16:43:00Z</cp:lastPrinted>
  <dcterms:created xsi:type="dcterms:W3CDTF">2004-05-12T07:33:49Z</dcterms:created>
  <dcterms:modified xsi:type="dcterms:W3CDTF">2019-01-11T15:52:25Z</dcterms:modified>
</cp:coreProperties>
</file>